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8" r:id="rId4"/>
    <p:sldMasterId id="2147484657" r:id="rId5"/>
    <p:sldMasterId id="2147484855" r:id="rId6"/>
  </p:sldMasterIdLst>
  <p:notesMasterIdLst>
    <p:notesMasterId r:id="rId21"/>
  </p:notesMasterIdLst>
  <p:sldIdLst>
    <p:sldId id="671" r:id="rId7"/>
    <p:sldId id="2147480325" r:id="rId8"/>
    <p:sldId id="2147480292" r:id="rId9"/>
    <p:sldId id="2147480199" r:id="rId10"/>
    <p:sldId id="2147480305" r:id="rId11"/>
    <p:sldId id="2147480309" r:id="rId12"/>
    <p:sldId id="2147480312" r:id="rId13"/>
    <p:sldId id="2147480324" r:id="rId14"/>
    <p:sldId id="2147480244" r:id="rId15"/>
    <p:sldId id="2147480298" r:id="rId16"/>
    <p:sldId id="2147480316" r:id="rId17"/>
    <p:sldId id="2147480306" r:id="rId18"/>
    <p:sldId id="260" r:id="rId19"/>
    <p:sldId id="686" r:id="rId20"/>
  </p:sldIdLst>
  <p:sldSz cx="12192000" cy="6858000"/>
  <p:notesSz cx="6794500" cy="99314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E34F2B-63AB-EAD6-E74F-8C40CA899CD0}" v="1" dt="2026-03-17T13:18:02.492"/>
    <p1510:client id="{816F80E6-447B-4B64-BD67-76C2391385E4}" v="12" dt="2026-03-17T12:58:55.402"/>
  </p1510:revLst>
</p1510:revInfo>
</file>

<file path=ppt/tableStyles.xml><?xml version="1.0" encoding="utf-8"?>
<a:tblStyleLst xmlns:a="http://schemas.openxmlformats.org/drawingml/2006/main" def="{69012ECD-51FC-41F1-AA8D-1B2483CD663E}">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Vaalea tyyli 2 - Korostu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28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4" y="2"/>
            <a:ext cx="2944283" cy="496571"/>
          </a:xfrm>
          <a:prstGeom prst="rect">
            <a:avLst/>
          </a:prstGeom>
        </p:spPr>
        <p:txBody>
          <a:bodyPr vert="horz" lIns="91439" tIns="45719" rIns="91439" bIns="45719" rtlCol="0"/>
          <a:lstStyle>
            <a:lvl1pPr algn="l">
              <a:defRPr sz="1200"/>
            </a:lvl1pPr>
          </a:lstStyle>
          <a:p>
            <a:endParaRPr lang="fi-FI"/>
          </a:p>
        </p:txBody>
      </p:sp>
      <p:sp>
        <p:nvSpPr>
          <p:cNvPr id="3" name="Päivämäärän paikkamerkki 2"/>
          <p:cNvSpPr>
            <a:spLocks noGrp="1"/>
          </p:cNvSpPr>
          <p:nvPr>
            <p:ph type="dt" idx="1"/>
          </p:nvPr>
        </p:nvSpPr>
        <p:spPr>
          <a:xfrm>
            <a:off x="3848646" y="2"/>
            <a:ext cx="2944283" cy="496571"/>
          </a:xfrm>
          <a:prstGeom prst="rect">
            <a:avLst/>
          </a:prstGeom>
        </p:spPr>
        <p:txBody>
          <a:bodyPr vert="horz" lIns="91439" tIns="45719" rIns="91439" bIns="45719" rtlCol="0"/>
          <a:lstStyle>
            <a:lvl1pPr algn="r">
              <a:defRPr sz="1200"/>
            </a:lvl1pPr>
          </a:lstStyle>
          <a:p>
            <a:fld id="{AFB6AF8D-FC22-4752-A3B9-6DA469188AAA}" type="datetimeFigureOut">
              <a:rPr lang="fi-FI" smtClean="0"/>
              <a:t>18.3.2026</a:t>
            </a:fld>
            <a:endParaRPr lang="fi-FI"/>
          </a:p>
        </p:txBody>
      </p:sp>
      <p:sp>
        <p:nvSpPr>
          <p:cNvPr id="4" name="Dian kuvan paikkamerkki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39" tIns="45719" rIns="91439" bIns="45719" rtlCol="0" anchor="ctr"/>
          <a:lstStyle/>
          <a:p>
            <a:endParaRPr lang="fi-FI"/>
          </a:p>
        </p:txBody>
      </p:sp>
      <p:sp>
        <p:nvSpPr>
          <p:cNvPr id="5" name="Huomautusten paikkamerkki 4"/>
          <p:cNvSpPr>
            <a:spLocks noGrp="1"/>
          </p:cNvSpPr>
          <p:nvPr>
            <p:ph type="body" sz="quarter" idx="3"/>
          </p:nvPr>
        </p:nvSpPr>
        <p:spPr>
          <a:xfrm>
            <a:off x="679450" y="4717417"/>
            <a:ext cx="5435600" cy="4469131"/>
          </a:xfrm>
          <a:prstGeom prst="rect">
            <a:avLst/>
          </a:prstGeom>
        </p:spPr>
        <p:txBody>
          <a:bodyPr vert="horz" lIns="91439" tIns="45719" rIns="91439" bIns="45719"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4" y="9433108"/>
            <a:ext cx="2944283" cy="496571"/>
          </a:xfrm>
          <a:prstGeom prst="rect">
            <a:avLst/>
          </a:prstGeom>
        </p:spPr>
        <p:txBody>
          <a:bodyPr vert="horz" lIns="91439" tIns="45719" rIns="91439" bIns="45719" rtlCol="0" anchor="b"/>
          <a:lstStyle>
            <a:lvl1pPr algn="l">
              <a:defRPr sz="1200"/>
            </a:lvl1pPr>
          </a:lstStyle>
          <a:p>
            <a:endParaRPr lang="fi-FI"/>
          </a:p>
        </p:txBody>
      </p:sp>
      <p:sp>
        <p:nvSpPr>
          <p:cNvPr id="7" name="Dian numeron paikkamerkki 6"/>
          <p:cNvSpPr>
            <a:spLocks noGrp="1"/>
          </p:cNvSpPr>
          <p:nvPr>
            <p:ph type="sldNum" sz="quarter" idx="5"/>
          </p:nvPr>
        </p:nvSpPr>
        <p:spPr>
          <a:xfrm>
            <a:off x="3848646" y="9433108"/>
            <a:ext cx="2944283" cy="496571"/>
          </a:xfrm>
          <a:prstGeom prst="rect">
            <a:avLst/>
          </a:prstGeom>
        </p:spPr>
        <p:txBody>
          <a:bodyPr vert="horz" lIns="91439" tIns="45719" rIns="91439" bIns="45719" rtlCol="0" anchor="b"/>
          <a:lstStyle>
            <a:lvl1pPr algn="r">
              <a:defRPr sz="1200"/>
            </a:lvl1pPr>
          </a:lstStyle>
          <a:p>
            <a:fld id="{BBDD93A1-36CC-4246-897B-3343C27AA005}" type="slidenum">
              <a:rPr lang="fi-FI" smtClean="0"/>
              <a:t>‹#›</a:t>
            </a:fld>
            <a:endParaRPr lang="fi-FI"/>
          </a:p>
        </p:txBody>
      </p:sp>
    </p:spTree>
    <p:extLst>
      <p:ext uri="{BB962C8B-B14F-4D97-AF65-F5344CB8AC3E}">
        <p14:creationId xmlns:p14="http://schemas.microsoft.com/office/powerpoint/2010/main" val="238864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defTabSz="976673">
              <a:defRPr/>
            </a:pPr>
            <a:endParaRPr lang="fi-FI"/>
          </a:p>
        </p:txBody>
      </p:sp>
      <p:sp>
        <p:nvSpPr>
          <p:cNvPr id="4" name="Dian numeron paikkamerkki 3"/>
          <p:cNvSpPr>
            <a:spLocks noGrp="1"/>
          </p:cNvSpPr>
          <p:nvPr>
            <p:ph type="sldNum" sz="quarter" idx="10"/>
          </p:nvPr>
        </p:nvSpPr>
        <p:spPr/>
        <p:txBody>
          <a:bodyPr/>
          <a:lstStyle/>
          <a:p>
            <a:pPr defTabSz="966022">
              <a:defRPr/>
            </a:pPr>
            <a:fld id="{49EB2E1E-1AC8-E24E-9330-0FAF407D0980}" type="slidenum">
              <a:rPr lang="fi-FI" sz="1300">
                <a:solidFill>
                  <a:prstClr val="black"/>
                </a:solidFill>
                <a:latin typeface="Calibri"/>
              </a:rPr>
              <a:pPr defTabSz="966022">
                <a:defRPr/>
              </a:pPr>
              <a:t>1</a:t>
            </a:fld>
            <a:endParaRPr lang="fi-FI" sz="1300">
              <a:solidFill>
                <a:prstClr val="black"/>
              </a:solidFill>
              <a:latin typeface="Calibri"/>
            </a:endParaRPr>
          </a:p>
        </p:txBody>
      </p:sp>
    </p:spTree>
    <p:extLst>
      <p:ext uri="{BB962C8B-B14F-4D97-AF65-F5344CB8AC3E}">
        <p14:creationId xmlns:p14="http://schemas.microsoft.com/office/powerpoint/2010/main" val="3591300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a:t>clusteredBarChart</a:t>
            </a:r>
            <a:endParaRPr/>
          </a:p>
          <a:p>
            <a:r>
              <a:rPr b="0"/>
              <a:t>No alt text provided</a:t>
            </a:r>
            <a:endParaRPr/>
          </a:p>
          <a:p>
            <a:endParaRPr/>
          </a:p>
          <a:p>
            <a:r>
              <a:rPr b="1"/>
              <a:t>Kasvokkain tavattujen kohteiden määrä</a:t>
            </a:r>
            <a:endParaRPr/>
          </a:p>
          <a:p>
            <a:r>
              <a:rPr b="0"/>
              <a:t>No alt text provided</a:t>
            </a:r>
            <a:endParaRPr/>
          </a:p>
          <a:p>
            <a:endParaRPr/>
          </a:p>
          <a:p>
            <a:r>
              <a:rPr b="1"/>
              <a:t>tableEx</a:t>
            </a:r>
            <a:endParaRPr/>
          </a:p>
          <a:p>
            <a:r>
              <a:rPr b="0"/>
              <a:t>No alt text provided</a:t>
            </a:r>
            <a:endParaRPr/>
          </a:p>
          <a:p>
            <a:endParaRPr/>
          </a:p>
          <a:p>
            <a:r>
              <a:rPr b="1"/>
              <a:t>textbox</a:t>
            </a:r>
            <a:endParaRPr/>
          </a:p>
          <a:p>
            <a:r>
              <a:rPr b="0"/>
              <a:t>No alt text provided</a:t>
            </a:r>
            <a:endParaRPr/>
          </a:p>
          <a:p>
            <a:endParaRPr/>
          </a:p>
          <a:p>
            <a:r>
              <a:rPr b="1"/>
              <a:t>clusteredBarChart</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Aiheiden lkm</a:t>
            </a:r>
            <a:endParaRPr/>
          </a:p>
          <a:p>
            <a:r>
              <a:rPr b="0"/>
              <a:t>No alt text provided</a:t>
            </a:r>
            <a:endParaRPr/>
          </a:p>
          <a:p>
            <a:endParaRPr/>
          </a:p>
          <a:p>
            <a:r>
              <a:rPr b="1"/>
              <a:t>tableEx</a:t>
            </a:r>
            <a:endParaRPr/>
          </a:p>
          <a:p>
            <a:r>
              <a:rPr b="0"/>
              <a:t>No alt text provided</a:t>
            </a:r>
            <a:endParaRPr/>
          </a:p>
          <a:p>
            <a:endParaRPr/>
          </a:p>
          <a:p>
            <a:r>
              <a:rPr b="1"/>
              <a:t>shape</a:t>
            </a:r>
            <a:endParaRPr/>
          </a:p>
          <a:p>
            <a:r>
              <a:rPr b="0"/>
              <a:t>No alt text provided</a:t>
            </a:r>
            <a:endParaRPr/>
          </a:p>
          <a:p>
            <a:endParaRPr/>
          </a:p>
          <a:p>
            <a:r>
              <a:rPr b="1"/>
              <a:t>slicer</a:t>
            </a:r>
            <a:endParaRPr/>
          </a:p>
          <a:p>
            <a:r>
              <a:rPr b="0"/>
              <a:t>No alt text provided</a:t>
            </a:r>
            <a:endParaRPr/>
          </a:p>
          <a:p>
            <a:endParaRPr/>
          </a:p>
          <a:p>
            <a:r>
              <a:rPr b="1"/>
              <a:t>slicer</a:t>
            </a:r>
            <a:endParaRPr/>
          </a:p>
          <a:p>
            <a:r>
              <a:rPr b="0"/>
              <a:t>No alt text provided</a:t>
            </a:r>
            <a:endParaRPr/>
          </a:p>
          <a:p>
            <a:endParaRPr/>
          </a:p>
          <a:p>
            <a:r>
              <a:rPr b="1"/>
              <a:t>shape</a:t>
            </a:r>
            <a:endParaRPr/>
          </a:p>
          <a:p>
            <a:r>
              <a:rPr b="0"/>
              <a:t>No alt text provided</a:t>
            </a:r>
            <a:endParaRPr/>
          </a:p>
          <a:p>
            <a:endParaRPr/>
          </a:p>
          <a:p>
            <a:r>
              <a:rPr b="1"/>
              <a:t>tableEx</a:t>
            </a:r>
            <a:endParaRPr/>
          </a:p>
          <a:p>
            <a:r>
              <a:rPr b="0"/>
              <a:t>No alt text provided</a:t>
            </a:r>
            <a:endParaRPr/>
          </a:p>
          <a:p>
            <a:endParaRPr/>
          </a:p>
          <a:p>
            <a:r>
              <a:rPr b="1"/>
              <a:t>tableEx</a:t>
            </a:r>
            <a:endParaRPr/>
          </a:p>
          <a:p>
            <a:r>
              <a:rPr b="0"/>
              <a:t>No alt text provided</a:t>
            </a:r>
            <a:endParaRPr/>
          </a:p>
          <a:p>
            <a:endParaRPr/>
          </a:p>
          <a:p>
            <a:r>
              <a:rPr b="1"/>
              <a:t>Kohteiden lkm</a:t>
            </a:r>
            <a:endParaRPr/>
          </a:p>
          <a:p>
            <a:r>
              <a:rPr b="0"/>
              <a:t>No alt text provided</a:t>
            </a:r>
            <a:endParaRPr/>
          </a:p>
          <a:p>
            <a:endParaRPr/>
          </a:p>
          <a:p>
            <a:r>
              <a:rPr b="1"/>
              <a:t>textbox</a:t>
            </a:r>
            <a:endParaRPr/>
          </a:p>
          <a:p>
            <a:r>
              <a:rPr b="0"/>
              <a:t>No alt text provided</a:t>
            </a:r>
            <a:endParaRPr/>
          </a:p>
          <a:p>
            <a:endParaRPr/>
          </a:p>
          <a:p>
            <a:r>
              <a:rPr b="1"/>
              <a:t>tableEx</a:t>
            </a:r>
            <a:endParaRPr/>
          </a:p>
          <a:p>
            <a:r>
              <a:rPr b="0"/>
              <a:t>No alt text provided</a:t>
            </a:r>
            <a:endParaRPr/>
          </a:p>
          <a:p>
            <a:endParaRPr/>
          </a:p>
          <a:p>
            <a:r>
              <a:rPr b="1"/>
              <a:t>otsikko</a:t>
            </a:r>
            <a:endParaRPr/>
          </a:p>
          <a:p>
            <a:r>
              <a:rPr b="0"/>
              <a:t>No alt text provided</a:t>
            </a:r>
            <a:endParaRPr/>
          </a:p>
          <a:p>
            <a:endParaRPr/>
          </a:p>
          <a:p>
            <a:r>
              <a:rPr b="1"/>
              <a:t>alaviite</a:t>
            </a:r>
            <a:endParaRPr/>
          </a:p>
          <a:p>
            <a:r>
              <a:rPr b="0"/>
              <a:t>No alt text provided</a:t>
            </a:r>
            <a:endParaRPr/>
          </a:p>
          <a:p>
            <a:endParaRPr/>
          </a:p>
          <a:p>
            <a:r>
              <a:rPr b="1"/>
              <a:t>shape</a:t>
            </a:r>
            <a:endParaRPr/>
          </a:p>
          <a:p>
            <a:r>
              <a:rPr b="0"/>
              <a:t>No alt text provided</a:t>
            </a:r>
            <a:endParaRPr/>
          </a:p>
          <a:p>
            <a:endParaRPr/>
          </a:p>
          <a:p>
            <a:r>
              <a:rPr b="1"/>
              <a:t>logo</a:t>
            </a:r>
            <a:endParaRPr/>
          </a:p>
          <a:p>
            <a:r>
              <a:rPr b="0"/>
              <a:t>No alt text provided</a:t>
            </a:r>
            <a:endParaRPr/>
          </a:p>
          <a:p>
            <a:endParaRPr/>
          </a:p>
          <a:p>
            <a:r>
              <a:rPr b="1"/>
              <a:t>shape</a:t>
            </a:r>
            <a:endParaRPr/>
          </a:p>
          <a:p>
            <a:r>
              <a:rPr b="0"/>
              <a:t>No alt text provided</a:t>
            </a:r>
            <a:endParaRPr/>
          </a:p>
          <a:p>
            <a:endParaRPr/>
          </a:p>
          <a:p>
            <a:r>
              <a:rPr b="1"/>
              <a:t>shape</a:t>
            </a:r>
            <a:endParaRPr/>
          </a:p>
          <a:p>
            <a:r>
              <a:rPr b="0"/>
              <a:t>No alt text provided</a:t>
            </a:r>
            <a:endParaRPr/>
          </a:p>
          <a:p>
            <a:endParaRPr/>
          </a:p>
          <a:p>
            <a:r>
              <a:rPr b="1"/>
              <a:t>shape</a:t>
            </a:r>
            <a:endParaRPr/>
          </a:p>
          <a:p>
            <a:r>
              <a:rPr b="0"/>
              <a:t>No alt text provided</a:t>
            </a:r>
            <a:endParaRPr/>
          </a:p>
          <a:p>
            <a:endParaRPr/>
          </a:p>
          <a:p>
            <a:r>
              <a:rPr b="1"/>
              <a:t>textbox</a:t>
            </a:r>
            <a:endParaRPr/>
          </a:p>
          <a:p>
            <a:r>
              <a:rPr b="0"/>
              <a:t>No alt text provided</a:t>
            </a:r>
            <a:endParaRPr/>
          </a:p>
          <a:p>
            <a:endParaRPr/>
          </a:p>
          <a:p>
            <a:r>
              <a:rPr b="1"/>
              <a:t>textbox</a:t>
            </a:r>
            <a:endParaRPr/>
          </a:p>
          <a:p>
            <a:r>
              <a:rPr b="0"/>
              <a:t>No alt text provided</a:t>
            </a:r>
            <a:endParaRPr/>
          </a:p>
          <a:p>
            <a:endParaRPr/>
          </a:p>
          <a:p>
            <a:r>
              <a:rPr b="1"/>
              <a:t>tableEx</a:t>
            </a:r>
            <a:endParaRPr/>
          </a:p>
          <a:p>
            <a:r>
              <a:rPr b="0"/>
              <a:t>No alt text provided</a:t>
            </a:r>
            <a:endParaRPr/>
          </a:p>
          <a:p>
            <a:endParaRPr/>
          </a:p>
          <a:p>
            <a:r>
              <a:rPr b="1"/>
              <a:t>1 show</a:t>
            </a:r>
            <a:endParaRPr/>
          </a:p>
          <a:p>
            <a:r>
              <a:rPr b="0"/>
              <a:t>No alt text provided</a:t>
            </a:r>
            <a:endParaRPr/>
          </a:p>
          <a:p>
            <a:endParaRPr/>
          </a:p>
          <a:p>
            <a:r>
              <a:rPr b="1"/>
              <a:t>shape</a:t>
            </a:r>
            <a:endParaRPr/>
          </a:p>
          <a:p>
            <a:r>
              <a:rPr b="0"/>
              <a:t>No alt text provided</a:t>
            </a:r>
            <a:endParaRPr/>
          </a:p>
          <a:p>
            <a:endParaRPr/>
          </a:p>
          <a:p>
            <a:r>
              <a:rPr b="1"/>
              <a:t>1 hide</a:t>
            </a:r>
            <a:endParaRPr/>
          </a:p>
          <a:p>
            <a:r>
              <a:rPr b="0"/>
              <a:t>No alt text provided</a:t>
            </a:r>
            <a:endParaRPr/>
          </a:p>
          <a:p>
            <a:endParaRPr/>
          </a:p>
          <a:p>
            <a:r>
              <a:rPr b="1"/>
              <a:t>2 hide</a:t>
            </a:r>
            <a:endParaRPr/>
          </a:p>
          <a:p>
            <a:r>
              <a:rPr b="0"/>
              <a:t>No alt text provided</a:t>
            </a:r>
            <a:endParaRPr/>
          </a:p>
          <a:p>
            <a:endParaRPr/>
          </a:p>
          <a:p>
            <a:r>
              <a:rPr b="1"/>
              <a:t>shape</a:t>
            </a:r>
            <a:endParaRPr/>
          </a:p>
          <a:p>
            <a:r>
              <a:rPr b="0"/>
              <a:t>No alt text provided</a:t>
            </a:r>
            <a:endParaRPr/>
          </a:p>
          <a:p>
            <a:endParaRPr/>
          </a:p>
          <a:p>
            <a:r>
              <a:rPr b="1"/>
              <a:t>3 hide</a:t>
            </a:r>
            <a:endParaRPr/>
          </a:p>
          <a:p>
            <a:r>
              <a:rPr b="0"/>
              <a:t>No alt text provided</a:t>
            </a:r>
            <a:endParaRPr/>
          </a:p>
          <a:p>
            <a:endParaRPr/>
          </a:p>
          <a:p>
            <a:r>
              <a:rPr b="1"/>
              <a:t>shape</a:t>
            </a:r>
            <a:endParaRPr/>
          </a:p>
          <a:p>
            <a:r>
              <a:rPr b="0"/>
              <a:t>No alt text provided</a:t>
            </a:r>
            <a:endParaRPr/>
          </a:p>
          <a:p>
            <a:endParaRPr/>
          </a:p>
          <a:p>
            <a:r>
              <a:rPr b="1"/>
              <a:t>4 hide</a:t>
            </a:r>
            <a:endParaRPr/>
          </a:p>
          <a:p>
            <a:r>
              <a:rPr b="0"/>
              <a:t>No alt text provided</a:t>
            </a:r>
            <a:endParaRPr/>
          </a:p>
          <a:p>
            <a:endParaRPr/>
          </a:p>
          <a:p>
            <a:r>
              <a:rPr b="1"/>
              <a:t>sivunro</a:t>
            </a:r>
            <a:endParaRPr/>
          </a:p>
          <a:p>
            <a:r>
              <a:rPr b="0"/>
              <a:t>No alt text provided</a:t>
            </a:r>
            <a:endParaRPr/>
          </a:p>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1.jpe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13.png"/><Relationship Id="rId4" Type="http://schemas.openxmlformats.org/officeDocument/2006/relationships/image" Target="../media/image15.sv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5C121BBF-6B19-4C82-9DE3-E69FF4E32259}"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06348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339C2F9F-D62C-45B4-A903-8104CE8EF828}"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4153121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Otsikko ja sisältö 2">
    <p:bg>
      <p:bgPr>
        <a:solidFill>
          <a:schemeClr val="tx2"/>
        </a:solidFill>
        <a:effectLst/>
      </p:bgPr>
    </p:bg>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lvl1pPr>
              <a:defRPr>
                <a:solidFill>
                  <a:schemeClr val="bg1"/>
                </a:solidFill>
              </a:defRPr>
            </a:lvl1p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lvl1pPr>
              <a:defRPr>
                <a:solidFill>
                  <a:schemeClr val="bg1"/>
                </a:solid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solidFill>
                  <a:schemeClr val="bg1"/>
                </a:solidFill>
              </a:defRPr>
            </a:lvl1pPr>
          </a:lstStyle>
          <a:p>
            <a:fld id="{DA6950FC-F01D-432E-92A0-E4475BC39D8F}" type="slidenum">
              <a:rPr lang="fi-FI" smtClean="0"/>
              <a:t>‹#›</a:t>
            </a:fld>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lvl1pPr>
              <a:defRPr>
                <a:solidFill>
                  <a:schemeClr val="bg1"/>
                </a:solidFill>
              </a:defRPr>
            </a:lvl1pPr>
          </a:lstStyle>
          <a:p>
            <a:r>
              <a:rPr lang="fi-FI"/>
              <a:t>Muokkaa ots. perustyyl. napsautt.</a:t>
            </a:r>
          </a:p>
        </p:txBody>
      </p:sp>
      <p:pic>
        <p:nvPicPr>
          <p:cNvPr id="9" name="Kuva 8">
            <a:extLst>
              <a:ext uri="{FF2B5EF4-FFF2-40B4-BE49-F238E27FC236}">
                <a16:creationId xmlns:a16="http://schemas.microsoft.com/office/drawing/2014/main" id="{B18DD67E-A907-49C4-9344-9E05BD7F82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243280832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anvaihto">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0402173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145244424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2263797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Otsikko 8">
            <a:extLst>
              <a:ext uri="{FF2B5EF4-FFF2-40B4-BE49-F238E27FC236}">
                <a16:creationId xmlns:a16="http://schemas.microsoft.com/office/drawing/2014/main" id="{09AE56AE-2C12-4176-879E-9B5423F76D66}"/>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604118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p:txBody>
          <a:bodyPr/>
          <a:lstStyle/>
          <a:p>
            <a:fld id="{DA6950FC-F01D-432E-92A0-E4475BC39D8F}"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09862509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95E75A26-E7EB-42B7-B05A-8F0C149E23CB}"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a:extLst>
              <a:ext uri="{FF2B5EF4-FFF2-40B4-BE49-F238E27FC236}">
                <a16:creationId xmlns:a16="http://schemas.microsoft.com/office/drawing/2014/main" id="{0381782D-255F-4853-838D-BA013CF688A1}"/>
              </a:ext>
            </a:extLst>
          </p:cNvPr>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253776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9300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200"/>
            </a:lvl2pPr>
            <a:lvl3pPr marL="539987" indent="-179996">
              <a:spcBef>
                <a:spcPts val="0"/>
              </a:spcBef>
              <a:defRPr sz="2200"/>
            </a:lvl3pPr>
            <a:lvl4pPr marL="719982" indent="-179996">
              <a:spcBef>
                <a:spcPts val="0"/>
              </a:spcBef>
              <a:defRPr sz="2200"/>
            </a:lvl4pPr>
            <a:lvl5pPr marL="899978" indent="-179996">
              <a:spcBef>
                <a:spcPts val="0"/>
              </a:spcBef>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8" name="Otsikko 7"/>
          <p:cNvSpPr>
            <a:spLocks noGrp="1"/>
          </p:cNvSpPr>
          <p:nvPr>
            <p:ph type="title"/>
          </p:nvPr>
        </p:nvSpPr>
        <p:spPr/>
        <p:txBody>
          <a:bodyPr/>
          <a:lstStyle/>
          <a:p>
            <a:r>
              <a:rPr lang="fi-FI"/>
              <a:t>Muokkaa ots. perustyyl. napsautt.</a:t>
            </a:r>
          </a:p>
        </p:txBody>
      </p:sp>
    </p:spTree>
    <p:extLst>
      <p:ext uri="{BB962C8B-B14F-4D97-AF65-F5344CB8AC3E}">
        <p14:creationId xmlns:p14="http://schemas.microsoft.com/office/powerpoint/2010/main" val="1170890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200"/>
            </a:lvl2pPr>
            <a:lvl3pPr>
              <a:defRPr sz="2200"/>
            </a:lvl3pPr>
            <a:lvl4pPr>
              <a:defRPr sz="2200"/>
            </a:lvl4pPr>
            <a:lvl5pPr>
              <a:defRPr sz="22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1CE8FED5-D933-44C8-9564-D710DB44FAAC}"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p:txBody>
          <a:bodyPr/>
          <a:lstStyle/>
          <a:p>
            <a:r>
              <a:rPr lang="fi-FI"/>
              <a:t>Muokkaa ots. perustyyl. napsautt.</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118205522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tx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881DAB8D-13F6-43CF-AF21-8EDDA0983AF6}"/>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19734854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bwMode="white">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511091" y="3456000"/>
            <a:ext cx="11169818" cy="2847818"/>
          </a:xfrm>
        </p:spPr>
        <p:txBody>
          <a:bodyPr anchor="t" anchorCtr="0"/>
          <a:lstStyle>
            <a:lvl1pPr algn="ctr">
              <a:defRPr sz="6000" b="1" cap="all" baseline="0">
                <a:solidFill>
                  <a:schemeClr val="bg1"/>
                </a:solidFill>
              </a:defRPr>
            </a:lvl1pPr>
          </a:lstStyle>
          <a:p>
            <a:r>
              <a:rPr lang="fi-FI"/>
              <a:t>Muokkaa ots. perustyyl. napsautt.</a:t>
            </a:r>
          </a:p>
        </p:txBody>
      </p:sp>
      <p:sp>
        <p:nvSpPr>
          <p:cNvPr id="5" name="Tekstin paikkamerkki 3">
            <a:extLst>
              <a:ext uri="{FF2B5EF4-FFF2-40B4-BE49-F238E27FC236}">
                <a16:creationId xmlns:a16="http://schemas.microsoft.com/office/drawing/2014/main" id="{A86A8CFD-37ED-4749-956D-776FBCC0BB39}"/>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256405624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bwMode="hidden">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
        <p:nvSpPr>
          <p:cNvPr id="5" name="Tekstin paikkamerkki 3">
            <a:extLst>
              <a:ext uri="{FF2B5EF4-FFF2-40B4-BE49-F238E27FC236}">
                <a16:creationId xmlns:a16="http://schemas.microsoft.com/office/drawing/2014/main" id="{2CA83F02-F75C-41E6-8063-D1CDE2812214}"/>
              </a:ext>
            </a:extLst>
          </p:cNvPr>
          <p:cNvSpPr>
            <a:spLocks noGrp="1" noChangeAspect="1"/>
          </p:cNvSpPr>
          <p:nvPr>
            <p:ph type="body" sz="quarter" idx="11" hasCustomPrompt="1"/>
          </p:nvPr>
        </p:nvSpPr>
        <p:spPr bwMode="black">
          <a:xfrm>
            <a:off x="9558000" y="175145"/>
            <a:ext cx="2340000" cy="759002"/>
          </a:xfrm>
          <a:blipFill>
            <a:blip r:embed="rId2"/>
            <a:stretch>
              <a:fillRect t="-35854"/>
            </a:stretch>
          </a:blipFill>
        </p:spPr>
        <p:txBody>
          <a:bodyPr/>
          <a:lstStyle>
            <a:lvl1pPr marL="0" indent="0" algn="ctr">
              <a:buNone/>
              <a:defRPr>
                <a:noFill/>
              </a:defRPr>
            </a:lvl1pPr>
          </a:lstStyle>
          <a:p>
            <a:pPr lvl="0"/>
            <a:r>
              <a:rPr lang="fi-FI"/>
              <a:t>vain logo</a:t>
            </a:r>
          </a:p>
        </p:txBody>
      </p:sp>
    </p:spTree>
    <p:extLst>
      <p:ext uri="{BB962C8B-B14F-4D97-AF65-F5344CB8AC3E}">
        <p14:creationId xmlns:p14="http://schemas.microsoft.com/office/powerpoint/2010/main" val="325573284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ots. perustyyl. napsautt.</a:t>
            </a:r>
          </a:p>
        </p:txBody>
      </p:sp>
    </p:spTree>
    <p:extLst>
      <p:ext uri="{BB962C8B-B14F-4D97-AF65-F5344CB8AC3E}">
        <p14:creationId xmlns:p14="http://schemas.microsoft.com/office/powerpoint/2010/main" val="169491013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1CE8FED5-D933-44C8-9564-D710DB44FAAC}"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ots. perustyyl. napsautt.</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167193572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3C3278E-765C-4FED-AAAB-781631F41A93}" type="datetime1">
              <a:rPr lang="fi-FI" smtClean="0"/>
              <a:t>18.3.2026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1619085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18.3.2026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Tree>
    <p:extLst>
      <p:ext uri="{BB962C8B-B14F-4D97-AF65-F5344CB8AC3E}">
        <p14:creationId xmlns:p14="http://schemas.microsoft.com/office/powerpoint/2010/main" val="203344968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600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1CE8FED5-D933-44C8-9564-D710DB44FAAC}" type="datetime1">
              <a:rPr lang="fi-FI" smtClean="0"/>
              <a:t>18.3.2026</a:t>
            </a:fld>
            <a:endParaRPr lang="fi-FI"/>
          </a:p>
        </p:txBody>
      </p:sp>
      <p:sp>
        <p:nvSpPr>
          <p:cNvPr id="4" name="Alatunnisteen paikkamerkki 3"/>
          <p:cNvSpPr>
            <a:spLocks noGrp="1"/>
          </p:cNvSpPr>
          <p:nvPr>
            <p:ph type="ftr" sz="quarter" idx="11"/>
          </p:nvPr>
        </p:nvSpPr>
        <p:spPr/>
        <p:txBody>
          <a:bodyPr/>
          <a:lstStyle/>
          <a:p>
            <a:r>
              <a:rPr lang="fi-FI"/>
              <a:t>[Alatunnisteteksti]</a:t>
            </a:r>
          </a:p>
        </p:txBody>
      </p:sp>
      <p:sp>
        <p:nvSpPr>
          <p:cNvPr id="5" name="Dian numeron paikkamerkki 4"/>
          <p:cNvSpPr>
            <a:spLocks noGrp="1"/>
          </p:cNvSpPr>
          <p:nvPr>
            <p:ph type="sldNum" sz="quarter" idx="12"/>
          </p:nvPr>
        </p:nvSpPr>
        <p:spPr/>
        <p:txBody>
          <a:bodyPr/>
          <a:lstStyle/>
          <a:p>
            <a:fld id="{DA6950FC-F01D-432E-92A0-E4475BC39D8F}"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9998797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accent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110548936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041E7-7513-686E-086F-964E9F6A5F8D}"/>
              </a:ext>
            </a:extLst>
          </p:cNvPr>
          <p:cNvSpPr>
            <a:spLocks noGrp="1"/>
          </p:cNvSpPr>
          <p:nvPr>
            <p:ph type="title"/>
          </p:nvPr>
        </p:nvSpPr>
        <p:spPr/>
        <p:txBody>
          <a:bodyPr/>
          <a:lstStyle/>
          <a:p>
            <a:r>
              <a:rPr lang="en-GB"/>
              <a:t>Click to edit Master title style</a:t>
            </a:r>
            <a:endParaRPr lang="en-FI"/>
          </a:p>
        </p:txBody>
      </p:sp>
      <p:sp>
        <p:nvSpPr>
          <p:cNvPr id="3" name="Content Placeholder 2">
            <a:extLst>
              <a:ext uri="{FF2B5EF4-FFF2-40B4-BE49-F238E27FC236}">
                <a16:creationId xmlns:a16="http://schemas.microsoft.com/office/drawing/2014/main" id="{F369434C-028E-5EB6-E9F1-F49352C6A7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EDE31496-82BA-A1F5-E201-218D06509A16}"/>
              </a:ext>
            </a:extLst>
          </p:cNvPr>
          <p:cNvSpPr>
            <a:spLocks noGrp="1"/>
          </p:cNvSpPr>
          <p:nvPr>
            <p:ph type="dt" sz="half" idx="10"/>
          </p:nvPr>
        </p:nvSpPr>
        <p:spPr/>
        <p:txBody>
          <a:bodyPr/>
          <a:lstStyle/>
          <a:p>
            <a:fld id="{8D245E39-7158-2B4E-ABB6-20DF28BAE572}" type="datetimeFigureOut">
              <a:rPr lang="en-FI" smtClean="0"/>
              <a:t>03/18/2026</a:t>
            </a:fld>
            <a:endParaRPr lang="en-FI"/>
          </a:p>
        </p:txBody>
      </p:sp>
      <p:sp>
        <p:nvSpPr>
          <p:cNvPr id="5" name="Footer Placeholder 4">
            <a:extLst>
              <a:ext uri="{FF2B5EF4-FFF2-40B4-BE49-F238E27FC236}">
                <a16:creationId xmlns:a16="http://schemas.microsoft.com/office/drawing/2014/main" id="{6D09CE27-C126-904A-0DB0-262E7AACA871}"/>
              </a:ext>
            </a:extLst>
          </p:cNvPr>
          <p:cNvSpPr>
            <a:spLocks noGrp="1"/>
          </p:cNvSpPr>
          <p:nvPr>
            <p:ph type="ftr" sz="quarter" idx="11"/>
          </p:nvPr>
        </p:nvSpPr>
        <p:spPr/>
        <p:txBody>
          <a:bodyPr/>
          <a:lstStyle/>
          <a:p>
            <a:endParaRPr lang="en-FI"/>
          </a:p>
        </p:txBody>
      </p:sp>
      <p:sp>
        <p:nvSpPr>
          <p:cNvPr id="6" name="Slide Number Placeholder 5">
            <a:extLst>
              <a:ext uri="{FF2B5EF4-FFF2-40B4-BE49-F238E27FC236}">
                <a16:creationId xmlns:a16="http://schemas.microsoft.com/office/drawing/2014/main" id="{6753F88F-3B1F-7FC8-8453-4AFD3F31588B}"/>
              </a:ext>
            </a:extLst>
          </p:cNvPr>
          <p:cNvSpPr>
            <a:spLocks noGrp="1"/>
          </p:cNvSpPr>
          <p:nvPr>
            <p:ph type="sldNum" sz="quarter" idx="12"/>
          </p:nvPr>
        </p:nvSpPr>
        <p:spPr/>
        <p:txBody>
          <a:bodyPr/>
          <a:lstStyle/>
          <a:p>
            <a:fld id="{80BC4BBF-ECC9-8E41-A2EA-300017CCD692}" type="slidenum">
              <a:rPr lang="en-FI" smtClean="0"/>
              <a:t>‹#›</a:t>
            </a:fld>
            <a:endParaRPr lang="en-FI"/>
          </a:p>
        </p:txBody>
      </p:sp>
    </p:spTree>
    <p:extLst>
      <p:ext uri="{BB962C8B-B14F-4D97-AF65-F5344CB8AC3E}">
        <p14:creationId xmlns:p14="http://schemas.microsoft.com/office/powerpoint/2010/main" val="1200218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18.3.2026</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1792878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Perussivu2">
    <p:spTree>
      <p:nvGrpSpPr>
        <p:cNvPr id="1" name=""/>
        <p:cNvGrpSpPr/>
        <p:nvPr/>
      </p:nvGrpSpPr>
      <p:grpSpPr>
        <a:xfrm>
          <a:off x="0" y="0"/>
          <a:ext cx="0" cy="0"/>
          <a:chOff x="0" y="0"/>
          <a:chExt cx="0" cy="0"/>
        </a:xfrm>
      </p:grpSpPr>
      <p:pic>
        <p:nvPicPr>
          <p:cNvPr id="7" name="LPY ppt-pohjan kuvat2 25.jpg" descr="LPY ppt-pohjan kuvat2 25.jpg"/>
          <p:cNvPicPr>
            <a:picLocks noChangeAspect="1"/>
          </p:cNvPicPr>
          <p:nvPr userDrawn="1"/>
        </p:nvPicPr>
        <p:blipFill>
          <a:blip r:embed="rId2"/>
          <a:stretch>
            <a:fillRect/>
          </a:stretch>
        </p:blipFill>
        <p:spPr>
          <a:xfrm>
            <a:off x="12760" y="0"/>
            <a:ext cx="12179181" cy="6858000"/>
          </a:xfrm>
          <a:prstGeom prst="rect">
            <a:avLst/>
          </a:prstGeom>
          <a:ln w="12700">
            <a:miter lim="400000"/>
          </a:ln>
        </p:spPr>
      </p:pic>
      <p:pic>
        <p:nvPicPr>
          <p:cNvPr id="8" name="LPY_50_tunnus_2019170.png" descr="LPY_50_tunnus_2019170.png"/>
          <p:cNvPicPr>
            <a:picLocks noChangeAspect="1"/>
          </p:cNvPicPr>
          <p:nvPr userDrawn="1"/>
        </p:nvPicPr>
        <p:blipFill>
          <a:blip r:embed="rId3"/>
          <a:stretch>
            <a:fillRect/>
          </a:stretch>
        </p:blipFill>
        <p:spPr>
          <a:xfrm>
            <a:off x="10347434" y="230774"/>
            <a:ext cx="1179833" cy="1177756"/>
          </a:xfrm>
          <a:prstGeom prst="rect">
            <a:avLst/>
          </a:prstGeom>
          <a:ln w="12700">
            <a:miter lim="400000"/>
          </a:ln>
        </p:spPr>
      </p:pic>
      <p:sp>
        <p:nvSpPr>
          <p:cNvPr id="20" name="Otsikkoteksti"/>
          <p:cNvSpPr txBox="1">
            <a:spLocks noGrp="1"/>
          </p:cNvSpPr>
          <p:nvPr>
            <p:ph type="title"/>
          </p:nvPr>
        </p:nvSpPr>
        <p:spPr>
          <a:xfrm>
            <a:off x="734217" y="331788"/>
            <a:ext cx="9476583" cy="1143001"/>
          </a:xfrm>
          <a:prstGeom prst="rect">
            <a:avLst/>
          </a:prstGeom>
        </p:spPr>
        <p:txBody>
          <a:bodyPr>
            <a:normAutofit/>
          </a:bodyPr>
          <a:lstStyle>
            <a:lvl1pPr algn="l">
              <a:defRPr sz="3900">
                <a:solidFill>
                  <a:srgbClr val="6E267B"/>
                </a:solidFill>
                <a:latin typeface="+mn-lt"/>
              </a:defRPr>
            </a:lvl1pPr>
          </a:lstStyle>
          <a:p>
            <a:r>
              <a:t>Otsikkoteksti</a:t>
            </a:r>
          </a:p>
        </p:txBody>
      </p:sp>
      <p:sp>
        <p:nvSpPr>
          <p:cNvPr id="21" name="Leipätekstin taso yksi…"/>
          <p:cNvSpPr txBox="1">
            <a:spLocks noGrp="1"/>
          </p:cNvSpPr>
          <p:nvPr>
            <p:ph type="body" idx="1"/>
          </p:nvPr>
        </p:nvSpPr>
        <p:spPr>
          <a:xfrm>
            <a:off x="737044" y="1634220"/>
            <a:ext cx="9473756" cy="4530043"/>
          </a:xfrm>
          <a:prstGeom prst="rect">
            <a:avLst/>
          </a:prstGeom>
        </p:spPr>
        <p:txBody>
          <a:bodyPr/>
          <a:lstStyle>
            <a:lvl1pPr marL="342900" indent="-342900">
              <a:buClr>
                <a:srgbClr val="6E267B"/>
              </a:buClr>
              <a:buSzPct val="110000"/>
              <a:buFont typeface="Arial"/>
              <a:buChar char="•"/>
              <a:defRPr/>
            </a:lvl1pPr>
            <a:lvl2pPr marL="555171" indent="-326571">
              <a:buClr>
                <a:srgbClr val="6E267B"/>
              </a:buClr>
              <a:buSzPct val="110000"/>
              <a:buFont typeface="Arial"/>
              <a:buChar char="•"/>
              <a:defRPr/>
            </a:lvl2pPr>
            <a:lvl3pPr marL="762000" indent="-304800">
              <a:buClr>
                <a:srgbClr val="6E267B"/>
              </a:buClr>
              <a:buSzPct val="110000"/>
              <a:buFont typeface="Arial"/>
              <a:buChar char="•"/>
              <a:defRPr/>
            </a:lvl3pPr>
            <a:lvl4pPr marL="1051560" indent="-365760">
              <a:buClr>
                <a:srgbClr val="6E267B"/>
              </a:buClr>
              <a:buSzPct val="110000"/>
              <a:buFont typeface="Arial"/>
              <a:buChar char="•"/>
              <a:defRPr/>
            </a:lvl4pPr>
            <a:lvl5pPr marL="1280160" indent="-365760">
              <a:buClr>
                <a:srgbClr val="6E267B"/>
              </a:buClr>
              <a:buSzPct val="110000"/>
              <a:buFont typeface="Arial"/>
              <a:buChar char="•"/>
              <a:defRPr/>
            </a:lvl5pPr>
          </a:lstStyle>
          <a:p>
            <a:r>
              <a:t>Leipätekstin taso yksi</a:t>
            </a:r>
          </a:p>
          <a:p>
            <a:pPr lvl="1"/>
            <a:r>
              <a:t>Leipätekstin taso kaksi</a:t>
            </a:r>
          </a:p>
          <a:p>
            <a:pPr lvl="2"/>
            <a:r>
              <a:t>Leipätekstin taso kolme</a:t>
            </a:r>
          </a:p>
          <a:p>
            <a:pPr lvl="3"/>
            <a:r>
              <a:t>Leipätekstin taso neljä</a:t>
            </a:r>
          </a:p>
          <a:p>
            <a:pPr lvl="4"/>
            <a:r>
              <a:t>Leipätekstin taso viisi</a:t>
            </a:r>
          </a:p>
        </p:txBody>
      </p:sp>
      <p:sp>
        <p:nvSpPr>
          <p:cNvPr id="22" name="Dian numero"/>
          <p:cNvSpPr txBox="1">
            <a:spLocks noGrp="1"/>
          </p:cNvSpPr>
          <p:nvPr>
            <p:ph type="sldNum" sz="quarter" idx="2"/>
          </p:nvPr>
        </p:nvSpPr>
        <p:spPr>
          <a:xfrm>
            <a:off x="11147952" y="6350835"/>
            <a:ext cx="303427" cy="365125"/>
          </a:xfrm>
          <a:prstGeom prst="rect">
            <a:avLst/>
          </a:prstGeom>
        </p:spPr>
        <p:txBody>
          <a:bodyPr/>
          <a:lstStyle>
            <a:lvl1pPr>
              <a:defRPr sz="1400">
                <a:solidFill>
                  <a:srgbClr val="6E267B"/>
                </a:solidFill>
                <a:latin typeface="+mn-lt"/>
              </a:defRPr>
            </a:lvl1pPr>
          </a:lstStyle>
          <a:p>
            <a:fld id="{86CB4B4D-7CA3-9044-876B-883B54F8677D}" type="slidenum">
              <a:rPr lang="uk-UA" smtClean="0"/>
              <a:pPr/>
              <a:t>‹#›</a:t>
            </a:fld>
            <a:endParaRPr lang="uk-UA"/>
          </a:p>
        </p:txBody>
      </p:sp>
      <p:sp>
        <p:nvSpPr>
          <p:cNvPr id="10" name="Alatunnisteen paikkamerkki 4"/>
          <p:cNvSpPr>
            <a:spLocks noGrp="1"/>
          </p:cNvSpPr>
          <p:nvPr>
            <p:ph type="ftr" sz="quarter" idx="3"/>
          </p:nvPr>
        </p:nvSpPr>
        <p:spPr>
          <a:xfrm>
            <a:off x="734217" y="6350835"/>
            <a:ext cx="4356886" cy="365125"/>
          </a:xfrm>
          <a:prstGeom prst="rect">
            <a:avLst/>
          </a:prstGeom>
        </p:spPr>
        <p:txBody>
          <a:bodyPr vert="horz" lIns="91440" tIns="45720" rIns="91440" bIns="45720" rtlCol="0" anchor="ctr"/>
          <a:lstStyle>
            <a:lvl1pPr algn="l">
              <a:defRPr sz="1400">
                <a:solidFill>
                  <a:srgbClr val="6E267B"/>
                </a:solidFill>
                <a:latin typeface="+mn-lt"/>
              </a:defRPr>
            </a:lvl1pPr>
          </a:lstStyle>
          <a:p>
            <a:r>
              <a:rPr lang="fi-FI"/>
              <a:t>Ismo Partanen</a:t>
            </a:r>
          </a:p>
        </p:txBody>
      </p:sp>
      <p:sp>
        <p:nvSpPr>
          <p:cNvPr id="11" name="Päivämäärän paikkamerkki 5"/>
          <p:cNvSpPr>
            <a:spLocks noGrp="1"/>
          </p:cNvSpPr>
          <p:nvPr>
            <p:ph type="dt" sz="half" idx="10"/>
          </p:nvPr>
        </p:nvSpPr>
        <p:spPr>
          <a:xfrm>
            <a:off x="5604182" y="6350835"/>
            <a:ext cx="983637" cy="365125"/>
          </a:xfrm>
          <a:prstGeom prst="rect">
            <a:avLst/>
          </a:prstGeom>
        </p:spPr>
        <p:txBody>
          <a:bodyPr vert="horz" lIns="91440" tIns="45720" rIns="91440" bIns="45720" rtlCol="0" anchor="ctr"/>
          <a:lstStyle>
            <a:lvl1pPr algn="ctr">
              <a:defRPr sz="1400">
                <a:solidFill>
                  <a:srgbClr val="6E267B"/>
                </a:solidFill>
                <a:latin typeface="+mn-lt"/>
              </a:defRPr>
            </a:lvl1pPr>
          </a:lstStyle>
          <a:p>
            <a:r>
              <a:rPr lang="fi-FI"/>
              <a:t>27.4.2022</a:t>
            </a:r>
          </a:p>
        </p:txBody>
      </p:sp>
    </p:spTree>
    <p:extLst>
      <p:ext uri="{BB962C8B-B14F-4D97-AF65-F5344CB8AC3E}">
        <p14:creationId xmlns:p14="http://schemas.microsoft.com/office/powerpoint/2010/main" val="339189382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Kuva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747094" y="943224"/>
            <a:ext cx="6914681" cy="1080001"/>
          </a:xfrm>
        </p:spPr>
        <p:txBody>
          <a:bodyPr/>
          <a:lstStyle>
            <a:lvl1pPr>
              <a:defRPr sz="3600" baseline="0"/>
            </a:lvl1pPr>
          </a:lstStyle>
          <a:p>
            <a:r>
              <a:rPr lang="en-GB"/>
              <a:t>Click to edit Master title style</a:t>
            </a:r>
            <a:endParaRPr lang="fi-FI"/>
          </a:p>
        </p:txBody>
      </p:sp>
      <p:sp>
        <p:nvSpPr>
          <p:cNvPr id="13" name="Text Placeholder 11">
            <a:extLst>
              <a:ext uri="{FF2B5EF4-FFF2-40B4-BE49-F238E27FC236}">
                <a16:creationId xmlns:a16="http://schemas.microsoft.com/office/drawing/2014/main" id="{6794226B-08B9-A946-AAC4-30B95F4BA731}"/>
              </a:ext>
            </a:extLst>
          </p:cNvPr>
          <p:cNvSpPr>
            <a:spLocks noGrp="1"/>
          </p:cNvSpPr>
          <p:nvPr>
            <p:ph type="body" sz="quarter" idx="14"/>
          </p:nvPr>
        </p:nvSpPr>
        <p:spPr>
          <a:xfrm>
            <a:off x="4747094" y="2312402"/>
            <a:ext cx="6914681" cy="3486514"/>
          </a:xfrm>
        </p:spPr>
        <p:txBody>
          <a:bodyPr/>
          <a:lstStyle>
            <a:lvl1pPr>
              <a:defRPr sz="2400" baseline="0"/>
            </a:lvl1pPr>
            <a:lvl2pPr>
              <a:defRPr sz="2200" baseline="0"/>
            </a:lvl2pPr>
            <a:lvl3pPr>
              <a:defRPr sz="2200" baseline="0"/>
            </a:lvl3pPr>
            <a:lvl4pPr>
              <a:defRPr sz="2200" baseline="0"/>
            </a:lvl4pPr>
            <a:lvl5pPr>
              <a:defRPr sz="2200" baseline="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x-none"/>
          </a:p>
        </p:txBody>
      </p:sp>
      <p:sp>
        <p:nvSpPr>
          <p:cNvPr id="16" name="Picture Placeholder 14">
            <a:extLst>
              <a:ext uri="{FF2B5EF4-FFF2-40B4-BE49-F238E27FC236}">
                <a16:creationId xmlns:a16="http://schemas.microsoft.com/office/drawing/2014/main" id="{4AA0D4C0-0A38-3245-9304-6AAD4AD488B5}"/>
              </a:ext>
            </a:extLst>
          </p:cNvPr>
          <p:cNvSpPr>
            <a:spLocks noGrp="1"/>
          </p:cNvSpPr>
          <p:nvPr>
            <p:ph type="pic" sz="quarter" idx="15"/>
          </p:nvPr>
        </p:nvSpPr>
        <p:spPr>
          <a:xfrm>
            <a:off x="0" y="0"/>
            <a:ext cx="4308340" cy="6858000"/>
          </a:xfrm>
        </p:spPr>
        <p:txBody>
          <a:bodyPr/>
          <a:lstStyle/>
          <a:p>
            <a:endParaRPr lang="x-none"/>
          </a:p>
        </p:txBody>
      </p:sp>
      <p:sp>
        <p:nvSpPr>
          <p:cNvPr id="19" name="Text Placeholder 17">
            <a:extLst>
              <a:ext uri="{FF2B5EF4-FFF2-40B4-BE49-F238E27FC236}">
                <a16:creationId xmlns:a16="http://schemas.microsoft.com/office/drawing/2014/main" id="{09A0B248-934C-0D47-A1B4-2DF4A5CF574D}"/>
              </a:ext>
            </a:extLst>
          </p:cNvPr>
          <p:cNvSpPr>
            <a:spLocks noGrp="1"/>
          </p:cNvSpPr>
          <p:nvPr>
            <p:ph type="body" sz="quarter" idx="16"/>
          </p:nvPr>
        </p:nvSpPr>
        <p:spPr>
          <a:xfrm>
            <a:off x="4747094" y="6035040"/>
            <a:ext cx="6914681" cy="324000"/>
          </a:xfrm>
        </p:spPr>
        <p:txBody>
          <a:bodyPr/>
          <a:lstStyle>
            <a:lvl1pPr>
              <a:buFontTx/>
              <a:buNone/>
              <a:defRPr sz="1100" baseline="0"/>
            </a:lvl1pPr>
          </a:lstStyle>
          <a:p>
            <a:pPr lvl="0"/>
            <a:r>
              <a:rPr lang="en-GB"/>
              <a:t>Click to edit Master text styles</a:t>
            </a:r>
          </a:p>
        </p:txBody>
      </p:sp>
      <p:sp>
        <p:nvSpPr>
          <p:cNvPr id="20" name="Päivämäärän paikkamerkki 3">
            <a:extLst>
              <a:ext uri="{FF2B5EF4-FFF2-40B4-BE49-F238E27FC236}">
                <a16:creationId xmlns:a16="http://schemas.microsoft.com/office/drawing/2014/main" id="{14C2AF28-D0C8-7742-9F63-6E42C1223DF4}"/>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18.3.2026</a:t>
            </a:fld>
            <a:endParaRPr lang="fi-FI"/>
          </a:p>
        </p:txBody>
      </p:sp>
      <p:sp>
        <p:nvSpPr>
          <p:cNvPr id="23" name="Dian numeron paikkamerkki 5">
            <a:extLst>
              <a:ext uri="{FF2B5EF4-FFF2-40B4-BE49-F238E27FC236}">
                <a16:creationId xmlns:a16="http://schemas.microsoft.com/office/drawing/2014/main" id="{2156259D-58ED-CF44-B0A0-0F50F3244092}"/>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Alatunnisteen paikkamerkki 4">
            <a:extLst>
              <a:ext uri="{FF2B5EF4-FFF2-40B4-BE49-F238E27FC236}">
                <a16:creationId xmlns:a16="http://schemas.microsoft.com/office/drawing/2014/main" id="{C03AD923-2B65-3941-BD67-9294AFBB092C}"/>
              </a:ext>
            </a:extLst>
          </p:cNvPr>
          <p:cNvSpPr>
            <a:spLocks noGrp="1"/>
          </p:cNvSpPr>
          <p:nvPr>
            <p:ph type="ftr" sz="quarter" idx="3"/>
          </p:nvPr>
        </p:nvSpPr>
        <p:spPr>
          <a:xfrm>
            <a:off x="4747094" y="6415200"/>
            <a:ext cx="5364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1" name="Dian numeron paikkamerkki 5">
            <a:extLst>
              <a:ext uri="{FF2B5EF4-FFF2-40B4-BE49-F238E27FC236}">
                <a16:creationId xmlns:a16="http://schemas.microsoft.com/office/drawing/2014/main" id="{423B2959-EB15-8046-AE86-8AEE0C49D0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43789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Content and Graph">
    <p:spTree>
      <p:nvGrpSpPr>
        <p:cNvPr id="1" name=""/>
        <p:cNvGrpSpPr/>
        <p:nvPr/>
      </p:nvGrpSpPr>
      <p:grpSpPr>
        <a:xfrm>
          <a:off x="0" y="0"/>
          <a:ext cx="0" cy="0"/>
          <a:chOff x="0" y="0"/>
          <a:chExt cx="0" cy="0"/>
        </a:xfrm>
      </p:grpSpPr>
      <p:sp>
        <p:nvSpPr>
          <p:cNvPr id="2" name="Title 1"/>
          <p:cNvSpPr>
            <a:spLocks noGrp="1"/>
          </p:cNvSpPr>
          <p:nvPr>
            <p:ph type="title"/>
          </p:nvPr>
        </p:nvSpPr>
        <p:spPr>
          <a:xfrm>
            <a:off x="590400" y="1392000"/>
            <a:ext cx="5232000" cy="1056000"/>
          </a:xfrm>
        </p:spPr>
        <p:txBody>
          <a:bodyPr/>
          <a:lstStyle/>
          <a:p>
            <a:r>
              <a:rPr lang="fi-FI"/>
              <a:t>Click to edit Master title style</a:t>
            </a:r>
            <a:endParaRPr lang="en-US"/>
          </a:p>
        </p:txBody>
      </p:sp>
      <p:sp>
        <p:nvSpPr>
          <p:cNvPr id="3" name="Content Placeholder 2"/>
          <p:cNvSpPr>
            <a:spLocks noGrp="1"/>
          </p:cNvSpPr>
          <p:nvPr>
            <p:ph idx="1"/>
          </p:nvPr>
        </p:nvSpPr>
        <p:spPr>
          <a:xfrm>
            <a:off x="590400" y="2688000"/>
            <a:ext cx="5232000" cy="3552000"/>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
        <p:nvSpPr>
          <p:cNvPr id="4" name="Date Placeholder 3"/>
          <p:cNvSpPr>
            <a:spLocks noGrp="1"/>
          </p:cNvSpPr>
          <p:nvPr>
            <p:ph type="dt" sz="half" idx="10"/>
          </p:nvPr>
        </p:nvSpPr>
        <p:spPr/>
        <p:txBody>
          <a:bodyPr/>
          <a:lstStyle/>
          <a:p>
            <a:r>
              <a:rPr lang="fi-FI"/>
              <a:t>31.5.2016</a:t>
            </a:r>
            <a:endParaRPr lang="en-US"/>
          </a:p>
        </p:txBody>
      </p:sp>
      <p:sp>
        <p:nvSpPr>
          <p:cNvPr id="5" name="Footer Placeholder 4"/>
          <p:cNvSpPr>
            <a:spLocks noGrp="1"/>
          </p:cNvSpPr>
          <p:nvPr>
            <p:ph type="ftr" sz="quarter" idx="11"/>
          </p:nvPr>
        </p:nvSpPr>
        <p:spPr/>
        <p:txBody>
          <a:bodyPr/>
          <a:lstStyle/>
          <a:p>
            <a:r>
              <a:rPr lang="en-US"/>
              <a:t>Footer txt</a:t>
            </a:r>
          </a:p>
        </p:txBody>
      </p:sp>
      <p:sp>
        <p:nvSpPr>
          <p:cNvPr id="6" name="Slide Number Placeholder 5"/>
          <p:cNvSpPr>
            <a:spLocks noGrp="1"/>
          </p:cNvSpPr>
          <p:nvPr>
            <p:ph type="sldNum" sz="quarter" idx="12"/>
          </p:nvPr>
        </p:nvSpPr>
        <p:spPr/>
        <p:txBody>
          <a:bodyPr/>
          <a:lstStyle/>
          <a:p>
            <a:fld id="{3E0CB034-A392-5042-8FC7-461F3780B1D8}" type="slidenum">
              <a:t>‹#›</a:t>
            </a:fld>
            <a:endParaRPr lang="en-US"/>
          </a:p>
        </p:txBody>
      </p:sp>
      <p:sp>
        <p:nvSpPr>
          <p:cNvPr id="8" name="Content Placeholder 7"/>
          <p:cNvSpPr>
            <a:spLocks noGrp="1"/>
          </p:cNvSpPr>
          <p:nvPr>
            <p:ph sz="quarter" idx="13"/>
          </p:nvPr>
        </p:nvSpPr>
        <p:spPr>
          <a:xfrm>
            <a:off x="6369600" y="1392000"/>
            <a:ext cx="5232000" cy="4848000"/>
          </a:xfrm>
        </p:spPr>
        <p:txBody>
          <a:bodyPr/>
          <a:lstStyle/>
          <a:p>
            <a:pPr lvl="0"/>
            <a:r>
              <a:rPr lang="fi-FI"/>
              <a:t>Click to edit Master text styles</a:t>
            </a:r>
          </a:p>
          <a:p>
            <a:pPr lvl="1"/>
            <a:r>
              <a:rPr lang="fi-FI"/>
              <a:t>Second level</a:t>
            </a:r>
          </a:p>
          <a:p>
            <a:pPr lvl="2"/>
            <a:r>
              <a:rPr lang="fi-FI"/>
              <a:t>Third level</a:t>
            </a:r>
          </a:p>
          <a:p>
            <a:pPr lvl="3"/>
            <a:r>
              <a:rPr lang="fi-FI"/>
              <a:t>Fourth level</a:t>
            </a:r>
          </a:p>
          <a:p>
            <a:pPr lvl="4"/>
            <a:r>
              <a:rPr lang="fi-FI"/>
              <a:t>Fifth level</a:t>
            </a:r>
            <a:endParaRPr lang="en-US"/>
          </a:p>
        </p:txBody>
      </p:sp>
    </p:spTree>
    <p:extLst>
      <p:ext uri="{BB962C8B-B14F-4D97-AF65-F5344CB8AC3E}">
        <p14:creationId xmlns:p14="http://schemas.microsoft.com/office/powerpoint/2010/main" val="1628992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nd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400" b="0">
                <a:solidFill>
                  <a:schemeClr val="tx1"/>
                </a:solidFill>
              </a:defRPr>
            </a:lvl1pPr>
            <a:lvl2pPr>
              <a:spcBef>
                <a:spcPts val="600"/>
              </a:spcBef>
              <a:defRPr sz="1400">
                <a:solidFill>
                  <a:schemeClr val="tx1"/>
                </a:solidFill>
              </a:defRPr>
            </a:lvl2pPr>
            <a:lvl3pPr>
              <a:spcBef>
                <a:spcPts val="600"/>
              </a:spcBef>
              <a:defRPr sz="1400">
                <a:solidFill>
                  <a:schemeClr val="tx1"/>
                </a:solidFill>
              </a:defRPr>
            </a:lvl3pPr>
            <a:lvl4pPr>
              <a:spcBef>
                <a:spcPts val="600"/>
              </a:spcBef>
              <a:defRPr sz="1400">
                <a:solidFill>
                  <a:schemeClr val="tx1"/>
                </a:solidFill>
              </a:defRPr>
            </a:lvl4pPr>
            <a:lvl5pPr>
              <a:spcBef>
                <a:spcPts val="600"/>
              </a:spcBef>
              <a:defRPr sz="1400">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a:t>Click to edit master title style</a:t>
            </a:r>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a:p>
        </p:txBody>
      </p:sp>
      <p:sp>
        <p:nvSpPr>
          <p:cNvPr id="6" name="Footer Placeholder 70"/>
          <p:cNvSpPr>
            <a:spLocks noGrp="1"/>
          </p:cNvSpPr>
          <p:nvPr>
            <p:ph type="ftr" sz="quarter" idx="3"/>
          </p:nvPr>
        </p:nvSpPr>
        <p:spPr>
          <a:xfrm>
            <a:off x="5855250" y="6146837"/>
            <a:ext cx="3728697" cy="711164"/>
          </a:xfrm>
          <a:prstGeom prst="rect">
            <a:avLst/>
          </a:prstGeom>
        </p:spPr>
        <p:txBody>
          <a:bodyPr lIns="496800" tIns="90000" anchor="ctr">
            <a:noAutofit/>
          </a:bodyPr>
          <a:lstStyle>
            <a:lvl1pPr algn="r">
              <a:defRPr lang="en-AU" sz="1250" b="0">
                <a:solidFill>
                  <a:schemeClr val="bg1">
                    <a:lumMod val="50000"/>
                  </a:schemeClr>
                </a:solidFill>
                <a:latin typeface="+mn-lt"/>
                <a:cs typeface="+mn-cs"/>
              </a:defRPr>
            </a:lvl1pPr>
          </a:lstStyle>
          <a:p>
            <a:pPr>
              <a:spcBef>
                <a:spcPct val="20000"/>
              </a:spcBef>
              <a:buFont typeface="Arial" pitchFamily="34" charset="0"/>
              <a:buNone/>
            </a:pPr>
            <a:r>
              <a:rPr lang="fi-FI"/>
              <a:t>Yrittäjägallup, kierros 3/2023 elokuu</a:t>
            </a:r>
          </a:p>
        </p:txBody>
      </p:sp>
    </p:spTree>
    <p:extLst>
      <p:ext uri="{BB962C8B-B14F-4D97-AF65-F5344CB8AC3E}">
        <p14:creationId xmlns:p14="http://schemas.microsoft.com/office/powerpoint/2010/main" val="99457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F2C6BD5-4B64-F70B-A540-E0796B01692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F0D5A570-6A39-DDEF-BE83-BF85A4446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6E76CE56-AF2B-15B0-2ECB-2F38D2EDC1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DD0BE9D-F12B-6541-009B-4722D2DF224B}"/>
              </a:ext>
            </a:extLst>
          </p:cNvPr>
          <p:cNvSpPr>
            <a:spLocks noGrp="1"/>
          </p:cNvSpPr>
          <p:nvPr>
            <p:ph type="dt" sz="half" idx="10"/>
          </p:nvPr>
        </p:nvSpPr>
        <p:spPr/>
        <p:txBody>
          <a:bodyPr/>
          <a:lstStyle/>
          <a:p>
            <a:fld id="{C3D3C65C-EE53-4884-86D9-4A5972BC83E1}" type="datetimeFigureOut">
              <a:rPr lang="fi-FI" smtClean="0"/>
              <a:t>18.3.2026</a:t>
            </a:fld>
            <a:endParaRPr lang="fi-FI"/>
          </a:p>
        </p:txBody>
      </p:sp>
      <p:sp>
        <p:nvSpPr>
          <p:cNvPr id="6" name="Alatunnisteen paikkamerkki 5">
            <a:extLst>
              <a:ext uri="{FF2B5EF4-FFF2-40B4-BE49-F238E27FC236}">
                <a16:creationId xmlns:a16="http://schemas.microsoft.com/office/drawing/2014/main" id="{A482831B-C97E-40E1-DD09-E072C614474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4624D6E-C946-6749-1000-CA671ACBC8B2}"/>
              </a:ext>
            </a:extLst>
          </p:cNvPr>
          <p:cNvSpPr>
            <a:spLocks noGrp="1"/>
          </p:cNvSpPr>
          <p:nvPr>
            <p:ph type="sldNum" sz="quarter" idx="12"/>
          </p:nvPr>
        </p:nvSpPr>
        <p:spPr/>
        <p:txBody>
          <a:bodyPr/>
          <a:lstStyle/>
          <a:p>
            <a:fld id="{F9CC0A5C-67B7-4F6C-8861-07FB86CCACAA}" type="slidenum">
              <a:rPr lang="fi-FI" smtClean="0"/>
              <a:t>‹#›</a:t>
            </a:fld>
            <a:endParaRPr lang="fi-FI"/>
          </a:p>
        </p:txBody>
      </p:sp>
    </p:spTree>
    <p:extLst>
      <p:ext uri="{BB962C8B-B14F-4D97-AF65-F5344CB8AC3E}">
        <p14:creationId xmlns:p14="http://schemas.microsoft.com/office/powerpoint/2010/main" val="24216167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Kaksi sisältökohdetta">
  <p:cSld name="1_Kaksi sisältökohdetta">
    <p:spTree>
      <p:nvGrpSpPr>
        <p:cNvPr id="1" name="Shape 20"/>
        <p:cNvGrpSpPr/>
        <p:nvPr/>
      </p:nvGrpSpPr>
      <p:grpSpPr>
        <a:xfrm>
          <a:off x="0" y="0"/>
          <a:ext cx="0" cy="0"/>
          <a:chOff x="0" y="0"/>
          <a:chExt cx="0" cy="0"/>
        </a:xfrm>
      </p:grpSpPr>
      <p:sp>
        <p:nvSpPr>
          <p:cNvPr id="21" name="Google Shape;21;p6"/>
          <p:cNvSpPr txBox="1">
            <a:spLocks noGrp="1"/>
          </p:cNvSpPr>
          <p:nvPr>
            <p:ph type="body" idx="1"/>
          </p:nvPr>
        </p:nvSpPr>
        <p:spPr>
          <a:xfrm>
            <a:off x="414000" y="1416000"/>
            <a:ext cx="5510474" cy="4535083"/>
          </a:xfrm>
          <a:prstGeom prst="rect">
            <a:avLst/>
          </a:prstGeom>
          <a:noFill/>
          <a:ln>
            <a:noFill/>
          </a:ln>
        </p:spPr>
        <p:txBody>
          <a:bodyPr spcFirstLastPara="1" wrap="square" lIns="0" tIns="45700" rIns="0" bIns="45700" anchor="t" anchorCtr="0">
            <a:noAutofit/>
          </a:bodyPr>
          <a:lstStyle>
            <a:lvl1pPr marL="457200" lvl="0" indent="-381000" algn="l">
              <a:spcBef>
                <a:spcPts val="480"/>
              </a:spcBef>
              <a:spcAft>
                <a:spcPts val="0"/>
              </a:spcAft>
              <a:buSzPts val="2400"/>
              <a:buChar char="•"/>
              <a:defRPr sz="2400"/>
            </a:lvl1pPr>
            <a:lvl2pPr marL="914400" lvl="1" indent="-368300" algn="l">
              <a:spcBef>
                <a:spcPts val="440"/>
              </a:spcBef>
              <a:spcAft>
                <a:spcPts val="0"/>
              </a:spcAft>
              <a:buSzPts val="2200"/>
              <a:buChar char="•"/>
              <a:defRPr sz="2200"/>
            </a:lvl2pPr>
            <a:lvl3pPr marL="1371600" lvl="2" indent="-368300" algn="l">
              <a:spcBef>
                <a:spcPts val="440"/>
              </a:spcBef>
              <a:spcAft>
                <a:spcPts val="0"/>
              </a:spcAft>
              <a:buSzPts val="2200"/>
              <a:buChar char="•"/>
              <a:defRPr sz="2200"/>
            </a:lvl3pPr>
            <a:lvl4pPr marL="1828800" lvl="3" indent="-368300" algn="l">
              <a:spcBef>
                <a:spcPts val="440"/>
              </a:spcBef>
              <a:spcAft>
                <a:spcPts val="0"/>
              </a:spcAft>
              <a:buSzPts val="2200"/>
              <a:buChar char="•"/>
              <a:defRPr sz="2200"/>
            </a:lvl4pPr>
            <a:lvl5pPr marL="2286000" lvl="4" indent="-368300" algn="l">
              <a:spcBef>
                <a:spcPts val="440"/>
              </a:spcBef>
              <a:spcAft>
                <a:spcPts val="0"/>
              </a:spcAft>
              <a:buSzPts val="2200"/>
              <a:buChar char="•"/>
              <a:defRPr sz="22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22" name="Google Shape;22;p6"/>
          <p:cNvSpPr txBox="1">
            <a:spLocks noGrp="1"/>
          </p:cNvSpPr>
          <p:nvPr>
            <p:ph type="body" idx="2"/>
          </p:nvPr>
        </p:nvSpPr>
        <p:spPr>
          <a:xfrm>
            <a:off x="6151880" y="1416000"/>
            <a:ext cx="5510474" cy="4535083"/>
          </a:xfrm>
          <a:prstGeom prst="rect">
            <a:avLst/>
          </a:prstGeom>
          <a:noFill/>
          <a:ln>
            <a:noFill/>
          </a:ln>
        </p:spPr>
        <p:txBody>
          <a:bodyPr spcFirstLastPara="1" wrap="square" lIns="0" tIns="45700" rIns="0" bIns="45700" anchor="t" anchorCtr="0">
            <a:noAutofit/>
          </a:bodyPr>
          <a:lstStyle>
            <a:lvl1pPr marL="457200" lvl="0" indent="-381000" algn="l">
              <a:spcBef>
                <a:spcPts val="480"/>
              </a:spcBef>
              <a:spcAft>
                <a:spcPts val="0"/>
              </a:spcAft>
              <a:buSzPts val="2400"/>
              <a:buChar char="•"/>
              <a:defRPr sz="2400"/>
            </a:lvl1pPr>
            <a:lvl2pPr marL="914400" lvl="1" indent="-368300" algn="l">
              <a:spcBef>
                <a:spcPts val="440"/>
              </a:spcBef>
              <a:spcAft>
                <a:spcPts val="0"/>
              </a:spcAft>
              <a:buSzPts val="2200"/>
              <a:buChar char="•"/>
              <a:defRPr sz="2200"/>
            </a:lvl2pPr>
            <a:lvl3pPr marL="1371600" lvl="2" indent="-368300" algn="l">
              <a:spcBef>
                <a:spcPts val="440"/>
              </a:spcBef>
              <a:spcAft>
                <a:spcPts val="0"/>
              </a:spcAft>
              <a:buSzPts val="2200"/>
              <a:buChar char="•"/>
              <a:defRPr sz="2200"/>
            </a:lvl3pPr>
            <a:lvl4pPr marL="1828800" lvl="3" indent="-368300" algn="l">
              <a:spcBef>
                <a:spcPts val="440"/>
              </a:spcBef>
              <a:spcAft>
                <a:spcPts val="0"/>
              </a:spcAft>
              <a:buSzPts val="2200"/>
              <a:buChar char="•"/>
              <a:defRPr sz="2200"/>
            </a:lvl4pPr>
            <a:lvl5pPr marL="2286000" lvl="4" indent="-368300" algn="l">
              <a:spcBef>
                <a:spcPts val="440"/>
              </a:spcBef>
              <a:spcAft>
                <a:spcPts val="0"/>
              </a:spcAft>
              <a:buSzPts val="2200"/>
              <a:buChar char="•"/>
              <a:defRPr sz="2200"/>
            </a:lvl5pPr>
            <a:lvl6pPr marL="2743200" lvl="5" indent="-342900" algn="l">
              <a:spcBef>
                <a:spcPts val="360"/>
              </a:spcBef>
              <a:spcAft>
                <a:spcPts val="0"/>
              </a:spcAft>
              <a:buSzPts val="1800"/>
              <a:buChar char="•"/>
              <a:defRPr sz="1800"/>
            </a:lvl6pPr>
            <a:lvl7pPr marL="3200400" lvl="6" indent="-342900" algn="l">
              <a:spcBef>
                <a:spcPts val="360"/>
              </a:spcBef>
              <a:spcAft>
                <a:spcPts val="0"/>
              </a:spcAft>
              <a:buSzPts val="1800"/>
              <a:buChar char="•"/>
              <a:defRPr sz="1800"/>
            </a:lvl7pPr>
            <a:lvl8pPr marL="3657600" lvl="7" indent="-342900" algn="l">
              <a:spcBef>
                <a:spcPts val="360"/>
              </a:spcBef>
              <a:spcAft>
                <a:spcPts val="0"/>
              </a:spcAft>
              <a:buSzPts val="1800"/>
              <a:buChar char="•"/>
              <a:defRPr sz="1800"/>
            </a:lvl8pPr>
            <a:lvl9pPr marL="4114800" lvl="8" indent="-342900" algn="l">
              <a:spcBef>
                <a:spcPts val="360"/>
              </a:spcBef>
              <a:spcAft>
                <a:spcPts val="0"/>
              </a:spcAft>
              <a:buSzPts val="1800"/>
              <a:buChar char="•"/>
              <a:defRPr sz="1800"/>
            </a:lvl9pPr>
          </a:lstStyle>
          <a:p>
            <a:endParaRPr/>
          </a:p>
        </p:txBody>
      </p:sp>
      <p:sp>
        <p:nvSpPr>
          <p:cNvPr id="23" name="Google Shape;23;p6"/>
          <p:cNvSpPr txBox="1">
            <a:spLocks noGrp="1"/>
          </p:cNvSpPr>
          <p:nvPr>
            <p:ph type="dt" idx="10"/>
          </p:nvPr>
        </p:nvSpPr>
        <p:spPr>
          <a:xfrm>
            <a:off x="8880000" y="6515944"/>
            <a:ext cx="1248000" cy="324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
          <p:cNvSpPr txBox="1">
            <a:spLocks noGrp="1"/>
          </p:cNvSpPr>
          <p:nvPr>
            <p:ph type="ftr" idx="11"/>
          </p:nvPr>
        </p:nvSpPr>
        <p:spPr>
          <a:xfrm>
            <a:off x="1128000" y="6515944"/>
            <a:ext cx="7752000" cy="324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
          <p:cNvSpPr txBox="1">
            <a:spLocks noGrp="1"/>
          </p:cNvSpPr>
          <p:nvPr>
            <p:ph type="sldNum" idx="12"/>
          </p:nvPr>
        </p:nvSpPr>
        <p:spPr>
          <a:xfrm>
            <a:off x="414000" y="6515944"/>
            <a:ext cx="576000" cy="324000"/>
          </a:xfrm>
          <a:prstGeom prst="rect">
            <a:avLst/>
          </a:prstGeom>
          <a:noFill/>
          <a:ln>
            <a:noFill/>
          </a:ln>
        </p:spPr>
        <p:txBody>
          <a:bodyPr spcFirstLastPara="1" wrap="square" lIns="0"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fi-FI"/>
              <a:t>‹#›</a:t>
            </a:fld>
            <a:endParaRPr/>
          </a:p>
        </p:txBody>
      </p:sp>
      <p:sp>
        <p:nvSpPr>
          <p:cNvPr id="26" name="Google Shape;26;p6"/>
          <p:cNvSpPr txBox="1">
            <a:spLocks noGrp="1"/>
          </p:cNvSpPr>
          <p:nvPr>
            <p:ph type="title"/>
          </p:nvPr>
        </p:nvSpPr>
        <p:spPr>
          <a:xfrm>
            <a:off x="414000" y="0"/>
            <a:ext cx="9138790" cy="1116000"/>
          </a:xfrm>
          <a:prstGeom prst="rect">
            <a:avLst/>
          </a:prstGeom>
          <a:noFill/>
          <a:ln>
            <a:noFill/>
          </a:ln>
        </p:spPr>
        <p:txBody>
          <a:bodyPr spcFirstLastPara="1" wrap="square" lIns="0" tIns="0" rIns="0" bIns="0" anchor="b" anchorCtr="0">
            <a:noAutofit/>
          </a:bodyPr>
          <a:lstStyle>
            <a:lvl1pPr lvl="0" algn="l">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3272440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288692198"/>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486000"/>
            <a:ext cx="7963200" cy="1850400"/>
          </a:xfrm>
        </p:spPr>
        <p:txBody>
          <a:bodyPr anchor="b"/>
          <a:lstStyle>
            <a:lvl1pPr>
              <a:defRPr sz="2800"/>
            </a:lvl1pPr>
          </a:lstStyle>
          <a:p>
            <a:r>
              <a:rPr lang="fi-FI"/>
              <a:t>Muokkaa perustyylejä naps.</a:t>
            </a:r>
          </a:p>
        </p:txBody>
      </p:sp>
      <p:sp>
        <p:nvSpPr>
          <p:cNvPr id="3" name="Alaotsikko 2"/>
          <p:cNvSpPr>
            <a:spLocks noGrp="1"/>
          </p:cNvSpPr>
          <p:nvPr>
            <p:ph type="subTitle" idx="1"/>
          </p:nvPr>
        </p:nvSpPr>
        <p:spPr>
          <a:xfrm>
            <a:off x="414000" y="2502000"/>
            <a:ext cx="7963200" cy="2088000"/>
          </a:xfrm>
        </p:spPr>
        <p:txBody>
          <a:bodyPr>
            <a:noAutofit/>
          </a:bodyPr>
          <a:lstStyle>
            <a:lvl1pPr marL="0" indent="0" algn="l">
              <a:spcBef>
                <a:spcPts val="0"/>
              </a:spcBef>
              <a:buNone/>
              <a:defRPr sz="20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a:t>
            </a:r>
            <a:r>
              <a:rPr lang="fi-FI" err="1"/>
              <a:t>napsautt</a:t>
            </a:r>
            <a:r>
              <a:rPr lang="fi-FI"/>
              <a: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18.3.2026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8180658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18.3.2026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423657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Otsikko, diagrammi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18.3.2026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cxnSp>
        <p:nvCxnSpPr>
          <p:cNvPr id="8" name="Suora yhdysviiva 7"/>
          <p:cNvCxnSpPr/>
          <p:nvPr/>
        </p:nvCxnSpPr>
        <p:spPr>
          <a:xfrm>
            <a:off x="414000" y="5841312"/>
            <a:ext cx="11258135"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216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Otsikko, sisältö ja lähde">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Sisällön paikkamerkki 2"/>
          <p:cNvSpPr>
            <a:spLocks noGrp="1"/>
          </p:cNvSpPr>
          <p:nvPr>
            <p:ph idx="1"/>
          </p:nvPr>
        </p:nvSpPr>
        <p:spPr>
          <a:xfrm>
            <a:off x="414000" y="1416000"/>
            <a:ext cx="11248354" cy="432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18.3.2026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
        <p:nvSpPr>
          <p:cNvPr id="7"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31587698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Otsikkodia keskitetty">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3000"/>
            </a:lvl1pPr>
          </a:lstStyle>
          <a:p>
            <a:r>
              <a:rPr lang="fi-FI"/>
              <a:t>Muokkaa perustyylejä naps.</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2AF8E0C4-2B04-4575-90C9-B2559A6B0F5E}" type="datetimeFigureOut">
              <a:rPr lang="fi-FI" smtClean="0"/>
              <a:t>18.3.2026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15745262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uvallinen otsikkodia">
    <p:spTree>
      <p:nvGrpSpPr>
        <p:cNvPr id="1" name=""/>
        <p:cNvGrpSpPr/>
        <p:nvPr/>
      </p:nvGrpSpPr>
      <p:grpSpPr>
        <a:xfrm>
          <a:off x="0" y="0"/>
          <a:ext cx="0" cy="0"/>
          <a:chOff x="0" y="0"/>
          <a:chExt cx="0" cy="0"/>
        </a:xfrm>
      </p:grpSpPr>
      <p:sp>
        <p:nvSpPr>
          <p:cNvPr id="9" name="Kuvan paikkamerkki 8"/>
          <p:cNvSpPr>
            <a:spLocks noGrp="1"/>
          </p:cNvSpPr>
          <p:nvPr>
            <p:ph type="pic" sz="quarter" idx="13" hasCustomPrompt="1"/>
          </p:nvPr>
        </p:nvSpPr>
        <p:spPr>
          <a:xfrm>
            <a:off x="-259203" y="7563418"/>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0" name="Otsikko 1">
            <a:extLst>
              <a:ext uri="{FF2B5EF4-FFF2-40B4-BE49-F238E27FC236}">
                <a16:creationId xmlns:a16="http://schemas.microsoft.com/office/drawing/2014/main" id="{83C85CAC-69E9-EF44-A466-5BC6F0B73C4E}"/>
              </a:ext>
            </a:extLst>
          </p:cNvPr>
          <p:cNvSpPr>
            <a:spLocks noGrp="1"/>
          </p:cNvSpPr>
          <p:nvPr>
            <p:ph type="ctrTitle"/>
          </p:nvPr>
        </p:nvSpPr>
        <p:spPr>
          <a:xfrm>
            <a:off x="414000" y="776532"/>
            <a:ext cx="10795468" cy="1200000"/>
          </a:xfrm>
        </p:spPr>
        <p:txBody>
          <a:bodyPr/>
          <a:lstStyle>
            <a:lvl1pPr>
              <a:defRPr sz="2800"/>
            </a:lvl1pPr>
          </a:lstStyle>
          <a:p>
            <a:r>
              <a:rPr lang="fi-FI"/>
              <a:t>Muokkaa perustyylejä naps.</a:t>
            </a:r>
          </a:p>
        </p:txBody>
      </p:sp>
      <p:sp>
        <p:nvSpPr>
          <p:cNvPr id="11" name="Alaotsikko 2">
            <a:extLst>
              <a:ext uri="{FF2B5EF4-FFF2-40B4-BE49-F238E27FC236}">
                <a16:creationId xmlns:a16="http://schemas.microsoft.com/office/drawing/2014/main" id="{B169244E-81C3-0349-87A8-7967AEF46F3A}"/>
              </a:ext>
            </a:extLst>
          </p:cNvPr>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lumMod val="65000"/>
                    <a:lumOff val="3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12" name="Suorakulmio 11">
            <a:extLst>
              <a:ext uri="{FF2B5EF4-FFF2-40B4-BE49-F238E27FC236}">
                <a16:creationId xmlns:a16="http://schemas.microsoft.com/office/drawing/2014/main" id="{D90AADE6-F9B1-B648-8E92-9C6ADF8ECD90}"/>
              </a:ext>
            </a:extLst>
          </p:cNvPr>
          <p:cNvSpPr/>
          <p:nvPr userDrawn="1"/>
        </p:nvSpPr>
        <p:spPr>
          <a:xfrm>
            <a:off x="9139203" y="3431685"/>
            <a:ext cx="3052797"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13" name="Kuva 12">
            <a:extLst>
              <a:ext uri="{FF2B5EF4-FFF2-40B4-BE49-F238E27FC236}">
                <a16:creationId xmlns:a16="http://schemas.microsoft.com/office/drawing/2014/main" id="{993E9A64-33C3-A644-A898-58B9C44D71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59038" y="4690463"/>
            <a:ext cx="2346257" cy="911447"/>
          </a:xfrm>
          <a:prstGeom prst="rect">
            <a:avLst/>
          </a:prstGeom>
        </p:spPr>
      </p:pic>
      <p:sp>
        <p:nvSpPr>
          <p:cNvPr id="15" name="Kuvan paikkamerkki 8">
            <a:extLst>
              <a:ext uri="{FF2B5EF4-FFF2-40B4-BE49-F238E27FC236}">
                <a16:creationId xmlns:a16="http://schemas.microsoft.com/office/drawing/2014/main" id="{0A3B1EA1-63A1-154A-9278-43DE52F18354}"/>
              </a:ext>
            </a:extLst>
          </p:cNvPr>
          <p:cNvSpPr>
            <a:spLocks noGrp="1"/>
          </p:cNvSpPr>
          <p:nvPr>
            <p:ph type="pic" sz="quarter" idx="14" hasCustomPrompt="1"/>
          </p:nvPr>
        </p:nvSpPr>
        <p:spPr>
          <a:xfrm>
            <a:off x="0" y="3431685"/>
            <a:ext cx="9139203" cy="3429000"/>
          </a:xfrm>
          <a:solidFill>
            <a:schemeClr val="bg1">
              <a:lumMod val="85000"/>
            </a:schemeClr>
          </a:solidFill>
        </p:spPr>
        <p:txBody>
          <a:bodyPr anchor="ctr"/>
          <a:lstStyle>
            <a:lvl1pPr marL="10584" indent="0" algn="ctr">
              <a:buNone/>
              <a:tabLst/>
              <a:defRPr/>
            </a:lvl1pPr>
          </a:lstStyle>
          <a:p>
            <a:r>
              <a:rPr lang="fi-FI"/>
              <a:t>Vedä kuva paikkamerkkiin tai </a:t>
            </a:r>
            <a:br>
              <a:rPr lang="fi-FI"/>
            </a:br>
            <a:r>
              <a:rPr lang="fi-FI"/>
              <a:t>lisää napsauttamalla kuvaketta</a:t>
            </a:r>
          </a:p>
        </p:txBody>
      </p:sp>
      <p:sp>
        <p:nvSpPr>
          <p:cNvPr id="16" name="Päivämäärän paikkamerkki 3">
            <a:extLst>
              <a:ext uri="{FF2B5EF4-FFF2-40B4-BE49-F238E27FC236}">
                <a16:creationId xmlns:a16="http://schemas.microsoft.com/office/drawing/2014/main" id="{0FA29A3F-9B96-5F45-886A-24CF777EDEA6}"/>
              </a:ext>
            </a:extLst>
          </p:cNvPr>
          <p:cNvSpPr>
            <a:spLocks noGrp="1"/>
          </p:cNvSpPr>
          <p:nvPr>
            <p:ph type="dt" sz="half" idx="10"/>
          </p:nvPr>
        </p:nvSpPr>
        <p:spPr>
          <a:xfrm>
            <a:off x="8880000" y="6515944"/>
            <a:ext cx="1248000" cy="324000"/>
          </a:xfrm>
        </p:spPr>
        <p:txBody>
          <a:bodyPr/>
          <a:lstStyle/>
          <a:p>
            <a:fld id="{2AF8E0C4-2B04-4575-90C9-B2559A6B0F5E}" type="datetimeFigureOut">
              <a:rPr lang="fi-FI" smtClean="0"/>
              <a:t>18.3.2026</a:t>
            </a:fld>
            <a:endParaRPr lang="fi-FI"/>
          </a:p>
        </p:txBody>
      </p:sp>
      <p:sp>
        <p:nvSpPr>
          <p:cNvPr id="17" name="Alatunnisteen paikkamerkki 4">
            <a:extLst>
              <a:ext uri="{FF2B5EF4-FFF2-40B4-BE49-F238E27FC236}">
                <a16:creationId xmlns:a16="http://schemas.microsoft.com/office/drawing/2014/main" id="{2D399DEA-0B6A-4043-A51C-44819999C1AC}"/>
              </a:ext>
            </a:extLst>
          </p:cNvPr>
          <p:cNvSpPr>
            <a:spLocks noGrp="1"/>
          </p:cNvSpPr>
          <p:nvPr>
            <p:ph type="ftr" sz="quarter" idx="11"/>
          </p:nvPr>
        </p:nvSpPr>
        <p:spPr>
          <a:xfrm>
            <a:off x="1128000" y="6515944"/>
            <a:ext cx="7752000" cy="324000"/>
          </a:xfrm>
        </p:spPr>
        <p:txBody>
          <a:bodyPr/>
          <a:lstStyle/>
          <a:p>
            <a:endParaRPr lang="fi-FI"/>
          </a:p>
        </p:txBody>
      </p:sp>
      <p:sp>
        <p:nvSpPr>
          <p:cNvPr id="18" name="Dian numeron paikkamerkki 5">
            <a:extLst>
              <a:ext uri="{FF2B5EF4-FFF2-40B4-BE49-F238E27FC236}">
                <a16:creationId xmlns:a16="http://schemas.microsoft.com/office/drawing/2014/main" id="{008554B5-ABE2-A34C-A6C5-6EAD4C350C58}"/>
              </a:ext>
            </a:extLst>
          </p:cNvPr>
          <p:cNvSpPr>
            <a:spLocks noGrp="1"/>
          </p:cNvSpPr>
          <p:nvPr>
            <p:ph type="sldNum" sz="quarter" idx="12"/>
          </p:nvPr>
        </p:nvSpPr>
        <p:spPr>
          <a:xfrm>
            <a:off x="414000" y="6516000"/>
            <a:ext cx="576000" cy="324000"/>
          </a:xfrm>
        </p:spPr>
        <p:txBody>
          <a:bodyPr/>
          <a:lstStyle/>
          <a:p>
            <a:fld id="{B1CB82E3-9E00-42C2-B472-7419D5A22153}" type="slidenum">
              <a:rPr lang="fi-FI" smtClean="0"/>
              <a:t>‹#›</a:t>
            </a:fld>
            <a:endParaRPr lang="fi-FI"/>
          </a:p>
        </p:txBody>
      </p:sp>
      <p:sp>
        <p:nvSpPr>
          <p:cNvPr id="19" name="Kolmio 18">
            <a:extLst>
              <a:ext uri="{FF2B5EF4-FFF2-40B4-BE49-F238E27FC236}">
                <a16:creationId xmlns:a16="http://schemas.microsoft.com/office/drawing/2014/main" id="{BC63CF86-E9F1-FC4D-92C5-0DE63A6B6846}"/>
              </a:ext>
            </a:extLst>
          </p:cNvPr>
          <p:cNvSpPr/>
          <p:nvPr userDrawn="1"/>
        </p:nvSpPr>
        <p:spPr>
          <a:xfrm rot="16200000">
            <a:off x="8388893" y="4091882"/>
            <a:ext cx="883212" cy="66691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17550550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Osanvaihto">
    <p:bg>
      <p:bgPr>
        <a:solidFill>
          <a:schemeClr val="accent1"/>
        </a:solidFill>
        <a:effectLst/>
      </p:bgPr>
    </p:bg>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lvl1pPr>
              <a:defRPr>
                <a:noFill/>
              </a:defRPr>
            </a:lvl1pPr>
          </a:lstStyle>
          <a:p>
            <a:fld id="{2AF8E0C4-2B04-4575-90C9-B2559A6B0F5E}" type="datetimeFigureOut">
              <a:rPr lang="fi-FI" smtClean="0"/>
              <a:t>18.3.2026</a:t>
            </a:fld>
            <a:endParaRPr lang="fi-FI"/>
          </a:p>
        </p:txBody>
      </p:sp>
      <p:sp>
        <p:nvSpPr>
          <p:cNvPr id="5" name="Alatunnisteen paikkamerkki 4"/>
          <p:cNvSpPr>
            <a:spLocks noGrp="1"/>
          </p:cNvSpPr>
          <p:nvPr>
            <p:ph type="ftr" sz="quarter" idx="11"/>
          </p:nvPr>
        </p:nvSpPr>
        <p:spPr/>
        <p:txBody>
          <a:bodyPr/>
          <a:lstStyle>
            <a:lvl1pPr>
              <a:defRPr>
                <a:noFill/>
              </a:defRPr>
            </a:lvl1pPr>
          </a:lstStyle>
          <a:p>
            <a:endParaRPr lang="fi-FI"/>
          </a:p>
        </p:txBody>
      </p:sp>
      <p:sp>
        <p:nvSpPr>
          <p:cNvPr id="6" name="Dian numeron paikkamerkki 5"/>
          <p:cNvSpPr>
            <a:spLocks noGrp="1"/>
          </p:cNvSpPr>
          <p:nvPr>
            <p:ph type="sldNum" sz="quarter" idx="12"/>
          </p:nvPr>
        </p:nvSpPr>
        <p:spPr/>
        <p:txBody>
          <a:bodyPr/>
          <a:lstStyle>
            <a:lvl1pPr>
              <a:defRPr>
                <a:noFill/>
              </a:defRPr>
            </a:lvl1pPr>
          </a:lstStyle>
          <a:p>
            <a:fld id="{B1CB82E3-9E00-42C2-B472-7419D5A22153}" type="slidenum">
              <a:rPr lang="fi-FI" smtClean="0"/>
              <a:t>‹#›</a:t>
            </a:fld>
            <a:endParaRPr lang="fi-FI"/>
          </a:p>
        </p:txBody>
      </p:sp>
      <p:sp>
        <p:nvSpPr>
          <p:cNvPr id="8" name="Sisällön paikkamerkki 7"/>
          <p:cNvSpPr>
            <a:spLocks noGrp="1"/>
          </p:cNvSpPr>
          <p:nvPr>
            <p:ph sz="quarter" idx="13"/>
          </p:nvPr>
        </p:nvSpPr>
        <p:spPr>
          <a:xfrm>
            <a:off x="414000" y="774551"/>
            <a:ext cx="11248354" cy="5056867"/>
          </a:xfrm>
        </p:spPr>
        <p:txBody>
          <a:bodyPr/>
          <a:lstStyle>
            <a:lvl1pPr>
              <a:buClr>
                <a:schemeClr val="bg1"/>
              </a:buClr>
              <a:defRPr sz="2800">
                <a:solidFill>
                  <a:schemeClr val="bg1"/>
                </a:solidFill>
              </a:defRPr>
            </a:lvl1pPr>
            <a:lvl2pPr>
              <a:buClr>
                <a:schemeClr val="bg1"/>
              </a:buClr>
              <a:defRPr sz="2800">
                <a:solidFill>
                  <a:schemeClr val="bg1"/>
                </a:solidFill>
              </a:defRPr>
            </a:lvl2pPr>
            <a:lvl3pPr>
              <a:buClr>
                <a:schemeClr val="bg1"/>
              </a:buClr>
              <a:defRPr sz="2800">
                <a:solidFill>
                  <a:schemeClr val="bg1"/>
                </a:solidFill>
              </a:defRPr>
            </a:lvl3pPr>
            <a:lvl4pPr>
              <a:buClr>
                <a:schemeClr val="bg1"/>
              </a:buClr>
              <a:defRPr sz="2800">
                <a:solidFill>
                  <a:schemeClr val="bg1"/>
                </a:solidFill>
              </a:defRPr>
            </a:lvl4pPr>
            <a:lvl5pPr>
              <a:buClr>
                <a:schemeClr val="bg1"/>
              </a:buClr>
              <a:defRPr sz="2800">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Tree>
    <p:extLst>
      <p:ext uri="{BB962C8B-B14F-4D97-AF65-F5344CB8AC3E}">
        <p14:creationId xmlns:p14="http://schemas.microsoft.com/office/powerpoint/2010/main" val="35891391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Kaksi sisältökohdetta">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535083"/>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18.3.2026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15912919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Kaksi sisältökohdetta ja lähde">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51880" y="1416000"/>
            <a:ext cx="5510474"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18.3.2026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39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9" name="Suora yhdysviiva 8"/>
          <p:cNvCxnSpPr/>
          <p:nvPr/>
        </p:nvCxnSpPr>
        <p:spPr>
          <a:xfrm>
            <a:off x="414000" y="5841312"/>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Tekstin paikkamerkki 13"/>
          <p:cNvSpPr>
            <a:spLocks noGrp="1"/>
          </p:cNvSpPr>
          <p:nvPr>
            <p:ph type="body" sz="quarter" idx="14" hasCustomPrompt="1"/>
          </p:nvPr>
        </p:nvSpPr>
        <p:spPr>
          <a:xfrm>
            <a:off x="6153599" y="5856000"/>
            <a:ext cx="5511293"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cxnSp>
        <p:nvCxnSpPr>
          <p:cNvPr id="11" name="Suora yhdysviiva 10"/>
          <p:cNvCxnSpPr/>
          <p:nvPr/>
        </p:nvCxnSpPr>
        <p:spPr>
          <a:xfrm>
            <a:off x="6153600" y="5841600"/>
            <a:ext cx="5511293"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07426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Kaksi erikokoista sisältöä">
    <p:spTree>
      <p:nvGrpSpPr>
        <p:cNvPr id="1" name=""/>
        <p:cNvGrpSpPr/>
        <p:nvPr/>
      </p:nvGrpSpPr>
      <p:grpSpPr>
        <a:xfrm>
          <a:off x="0" y="0"/>
          <a:ext cx="0" cy="0"/>
          <a:chOff x="0" y="0"/>
          <a:chExt cx="0" cy="0"/>
        </a:xfrm>
      </p:grpSpPr>
      <p:sp>
        <p:nvSpPr>
          <p:cNvPr id="3" name="Sisällön paikkamerkki 2"/>
          <p:cNvSpPr>
            <a:spLocks noGrp="1"/>
          </p:cNvSpPr>
          <p:nvPr>
            <p:ph sz="half" idx="1"/>
          </p:nvPr>
        </p:nvSpPr>
        <p:spPr>
          <a:xfrm>
            <a:off x="414000" y="1512000"/>
            <a:ext cx="7656235" cy="4584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8328000" y="1512000"/>
            <a:ext cx="3334354" cy="4584000"/>
          </a:xfrm>
        </p:spPr>
        <p:txBody>
          <a:bodyPr>
            <a:noAutofit/>
          </a:bodyPr>
          <a:lstStyle>
            <a:lvl1pPr marL="179996" indent="-179996">
              <a:spcBef>
                <a:spcPts val="0"/>
              </a:spcBef>
              <a:defRPr sz="2400"/>
            </a:lvl1pPr>
            <a:lvl2pPr marL="359991" indent="-179996">
              <a:spcBef>
                <a:spcPts val="0"/>
              </a:spcBef>
              <a:defRPr sz="2400"/>
            </a:lvl2pPr>
            <a:lvl3pPr marL="539987" indent="-179996">
              <a:spcBef>
                <a:spcPts val="0"/>
              </a:spcBef>
              <a:defRPr sz="2400"/>
            </a:lvl3pPr>
            <a:lvl4pPr marL="719982" indent="-179996">
              <a:spcBef>
                <a:spcPts val="0"/>
              </a:spcBef>
              <a:defRPr sz="2400"/>
            </a:lvl4pPr>
            <a:lvl5pPr marL="899978" indent="-179996">
              <a:spcBef>
                <a:spcPts val="0"/>
              </a:spcBef>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18.3.2026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8" name="Otsikko 7"/>
          <p:cNvSpPr>
            <a:spLocks noGrp="1"/>
          </p:cNvSpPr>
          <p:nvPr>
            <p:ph type="title"/>
          </p:nvPr>
        </p:nvSpPr>
        <p:spPr/>
        <p:txBody>
          <a:bodyPr/>
          <a:lstStyle/>
          <a:p>
            <a:r>
              <a:rPr lang="fi-FI"/>
              <a:t>Muokkaa perustyylejä naps.</a:t>
            </a:r>
          </a:p>
        </p:txBody>
      </p:sp>
    </p:spTree>
    <p:extLst>
      <p:ext uri="{BB962C8B-B14F-4D97-AF65-F5344CB8AC3E}">
        <p14:creationId xmlns:p14="http://schemas.microsoft.com/office/powerpoint/2010/main" val="24427636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Kaksi erikokoista sisältöä ja lähde">
    <p:spTree>
      <p:nvGrpSpPr>
        <p:cNvPr id="1" name=""/>
        <p:cNvGrpSpPr/>
        <p:nvPr/>
      </p:nvGrpSpPr>
      <p:grpSpPr>
        <a:xfrm>
          <a:off x="0" y="0"/>
          <a:ext cx="0" cy="0"/>
          <a:chOff x="0" y="0"/>
          <a:chExt cx="0" cy="0"/>
        </a:xfrm>
      </p:grpSpPr>
      <p:sp>
        <p:nvSpPr>
          <p:cNvPr id="3" name="Sisällön paikkamerkki 2"/>
          <p:cNvSpPr>
            <a:spLocks noGrp="1"/>
          </p:cNvSpPr>
          <p:nvPr>
            <p:ph sz="half" idx="1" hasCustomPrompt="1"/>
          </p:nvPr>
        </p:nvSpPr>
        <p:spPr>
          <a:xfrm>
            <a:off x="414000" y="1416000"/>
            <a:ext cx="3314852" cy="4320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4" name="Sisällön paikkamerkki 3"/>
          <p:cNvSpPr>
            <a:spLocks noGrp="1"/>
          </p:cNvSpPr>
          <p:nvPr>
            <p:ph sz="half" idx="2"/>
          </p:nvPr>
        </p:nvSpPr>
        <p:spPr>
          <a:xfrm>
            <a:off x="4008000" y="1416000"/>
            <a:ext cx="7680000" cy="4320000"/>
          </a:xfrm>
        </p:spPr>
        <p:txBody>
          <a:bodyPr>
            <a:no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18.3.2026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p:txBody>
          <a:bodyPr/>
          <a:lstStyle/>
          <a:p>
            <a:r>
              <a:rPr lang="fi-FI"/>
              <a:t>Muokkaa perustyylejä naps.</a:t>
            </a:r>
          </a:p>
        </p:txBody>
      </p:sp>
      <p:sp>
        <p:nvSpPr>
          <p:cNvPr id="8" name="Tekstin paikkamerkki 13"/>
          <p:cNvSpPr>
            <a:spLocks noGrp="1"/>
          </p:cNvSpPr>
          <p:nvPr>
            <p:ph type="body" sz="quarter" idx="13" hasCustomPrompt="1"/>
          </p:nvPr>
        </p:nvSpPr>
        <p:spPr>
          <a:xfrm>
            <a:off x="414000" y="5856000"/>
            <a:ext cx="9714000" cy="396000"/>
          </a:xfrm>
        </p:spPr>
        <p:txBody>
          <a:bodyPr tIns="0" bIns="0">
            <a:noAutofit/>
          </a:bodyPr>
          <a:lstStyle>
            <a:lvl1pPr marL="0" indent="0">
              <a:buNone/>
              <a:defRPr sz="16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Tree>
    <p:extLst>
      <p:ext uri="{BB962C8B-B14F-4D97-AF65-F5344CB8AC3E}">
        <p14:creationId xmlns:p14="http://schemas.microsoft.com/office/powerpoint/2010/main" val="6749373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Kuva ja musta 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8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0"/>
            <a:ext cx="10741468" cy="2291379"/>
          </a:xfrm>
        </p:spPr>
        <p:txBody>
          <a:bodyPr anchor="t" anchorCtr="0"/>
          <a:lstStyle>
            <a:lvl1pPr>
              <a:defRPr sz="2800" b="0"/>
            </a:lvl1pPr>
          </a:lstStyle>
          <a:p>
            <a:r>
              <a:rPr lang="fi-FI"/>
              <a:t>Muokkaa perustyylejä naps.</a:t>
            </a:r>
          </a:p>
        </p:txBody>
      </p:sp>
    </p:spTree>
    <p:extLst>
      <p:ext uri="{BB962C8B-B14F-4D97-AF65-F5344CB8AC3E}">
        <p14:creationId xmlns:p14="http://schemas.microsoft.com/office/powerpoint/2010/main" val="29183899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Kuva ja negateksti">
    <p:spTree>
      <p:nvGrpSpPr>
        <p:cNvPr id="1" name=""/>
        <p:cNvGrpSpPr/>
        <p:nvPr/>
      </p:nvGrpSpPr>
      <p:grpSpPr>
        <a:xfrm>
          <a:off x="0" y="0"/>
          <a:ext cx="0" cy="0"/>
          <a:chOff x="0" y="0"/>
          <a:chExt cx="0" cy="0"/>
        </a:xfrm>
      </p:grpSpPr>
      <p:sp>
        <p:nvSpPr>
          <p:cNvPr id="7" name="Kuvan paikkamerkki 6"/>
          <p:cNvSpPr>
            <a:spLocks noGrp="1"/>
          </p:cNvSpPr>
          <p:nvPr>
            <p:ph type="pic" sz="quarter" idx="10" hasCustomPrompt="1"/>
          </p:nvPr>
        </p:nvSpPr>
        <p:spPr>
          <a:xfrm>
            <a:off x="0" y="0"/>
            <a:ext cx="12192000" cy="6858000"/>
          </a:xfrm>
          <a:solidFill>
            <a:schemeClr val="bg1">
              <a:lumMod val="65000"/>
            </a:schemeClr>
          </a:solidFill>
        </p:spPr>
        <p:txBody>
          <a:bodyPr lIns="90000" anchor="ctr"/>
          <a:lstStyle>
            <a:lvl1pPr marL="0" indent="0" algn="ctr">
              <a:buNone/>
              <a:defRPr/>
            </a:lvl1pPr>
          </a:lstStyle>
          <a:p>
            <a:r>
              <a:rPr lang="fi-FI"/>
              <a:t>Vedä kuva paikkamerkkiin tai lisää napsauttamalla kuvaketta</a:t>
            </a:r>
          </a:p>
        </p:txBody>
      </p:sp>
      <p:sp>
        <p:nvSpPr>
          <p:cNvPr id="2" name="Otsikko 1"/>
          <p:cNvSpPr>
            <a:spLocks noGrp="1"/>
          </p:cNvSpPr>
          <p:nvPr>
            <p:ph type="title"/>
          </p:nvPr>
        </p:nvSpPr>
        <p:spPr>
          <a:xfrm>
            <a:off x="468000" y="774551"/>
            <a:ext cx="10752226" cy="2377440"/>
          </a:xfrm>
        </p:spPr>
        <p:txBody>
          <a:bodyPr anchor="t" anchorCtr="0"/>
          <a:lstStyle>
            <a:lvl1pPr>
              <a:defRPr sz="2800" b="0">
                <a:solidFill>
                  <a:schemeClr val="bg1"/>
                </a:solidFill>
              </a:defRPr>
            </a:lvl1pPr>
          </a:lstStyle>
          <a:p>
            <a:r>
              <a:rPr lang="fi-FI"/>
              <a:t>Muokkaa perustyylejä naps.</a:t>
            </a:r>
          </a:p>
        </p:txBody>
      </p:sp>
    </p:spTree>
    <p:extLst>
      <p:ext uri="{BB962C8B-B14F-4D97-AF65-F5344CB8AC3E}">
        <p14:creationId xmlns:p14="http://schemas.microsoft.com/office/powerpoint/2010/main" val="25014447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Kuva ja kuvateksti">
    <p:spTree>
      <p:nvGrpSpPr>
        <p:cNvPr id="1" name=""/>
        <p:cNvGrpSpPr/>
        <p:nvPr/>
      </p:nvGrpSpPr>
      <p:grpSpPr>
        <a:xfrm>
          <a:off x="0" y="0"/>
          <a:ext cx="0" cy="0"/>
          <a:chOff x="0" y="0"/>
          <a:chExt cx="0" cy="0"/>
        </a:xfrm>
      </p:grpSpPr>
      <p:sp>
        <p:nvSpPr>
          <p:cNvPr id="7" name="Tekstin paikkamerkki 13"/>
          <p:cNvSpPr>
            <a:spLocks noGrp="1"/>
          </p:cNvSpPr>
          <p:nvPr>
            <p:ph type="body" sz="quarter" idx="13" hasCustomPrompt="1"/>
          </p:nvPr>
        </p:nvSpPr>
        <p:spPr>
          <a:xfrm>
            <a:off x="414000" y="5856000"/>
            <a:ext cx="9576000" cy="1008000"/>
          </a:xfrm>
        </p:spPr>
        <p:txBody>
          <a:bodyPr tIns="0" bIns="0">
            <a:noAutofit/>
          </a:bodyPr>
          <a:lstStyle>
            <a:lvl1pPr marL="0" indent="0">
              <a:spcBef>
                <a:spcPts val="0"/>
              </a:spcBef>
              <a:buNone/>
              <a:defRPr sz="1800" i="1">
                <a:solidFill>
                  <a:schemeClr val="tx1">
                    <a:lumMod val="65000"/>
                    <a:lumOff val="35000"/>
                  </a:schemeClr>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Kirjoita kuvateksti ja –lähde tähän</a:t>
            </a:r>
          </a:p>
        </p:txBody>
      </p:sp>
      <p:sp>
        <p:nvSpPr>
          <p:cNvPr id="12" name="Kuvan paikkamerkki 11"/>
          <p:cNvSpPr>
            <a:spLocks noGrp="1"/>
          </p:cNvSpPr>
          <p:nvPr>
            <p:ph type="pic" sz="quarter" idx="14" hasCustomPrompt="1"/>
          </p:nvPr>
        </p:nvSpPr>
        <p:spPr>
          <a:xfrm>
            <a:off x="0" y="0"/>
            <a:ext cx="12192000" cy="5808000"/>
          </a:xfrm>
          <a:solidFill>
            <a:schemeClr val="bg1">
              <a:lumMod val="85000"/>
            </a:schemeClr>
          </a:solidFill>
        </p:spPr>
        <p:txBody>
          <a:bodyPr anchor="ctr"/>
          <a:lstStyle>
            <a:lvl1pPr marL="0" indent="0" algn="ctr">
              <a:buNone/>
              <a:defRPr/>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15712718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Kuva ja sisältö">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29"/>
            <a:ext cx="7008000" cy="4424895"/>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18.3.2026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29"/>
            <a:ext cx="7008000" cy="960000"/>
          </a:xfrm>
        </p:spPr>
        <p:txBody>
          <a:bodyPr/>
          <a:lstStyle/>
          <a:p>
            <a:r>
              <a:rPr lang="fi-FI"/>
              <a:t>Muokkaa perustyylejä naps.</a:t>
            </a:r>
          </a:p>
        </p:txBody>
      </p:sp>
    </p:spTree>
    <p:extLst>
      <p:ext uri="{BB962C8B-B14F-4D97-AF65-F5344CB8AC3E}">
        <p14:creationId xmlns:p14="http://schemas.microsoft.com/office/powerpoint/2010/main" val="1430563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Kuva-sisältö ja kuvateksti">
    <p:spTree>
      <p:nvGrpSpPr>
        <p:cNvPr id="1" name=""/>
        <p:cNvGrpSpPr/>
        <p:nvPr/>
      </p:nvGrpSpPr>
      <p:grpSpPr>
        <a:xfrm>
          <a:off x="0" y="0"/>
          <a:ext cx="0" cy="0"/>
          <a:chOff x="0" y="0"/>
          <a:chExt cx="0" cy="0"/>
        </a:xfrm>
      </p:grpSpPr>
      <p:sp>
        <p:nvSpPr>
          <p:cNvPr id="11" name="Kuvan paikkamerkki 10"/>
          <p:cNvSpPr>
            <a:spLocks noGrp="1"/>
          </p:cNvSpPr>
          <p:nvPr>
            <p:ph type="pic" sz="quarter" idx="14" hasCustomPrompt="1"/>
          </p:nvPr>
        </p:nvSpPr>
        <p:spPr>
          <a:xfrm>
            <a:off x="0" y="0"/>
            <a:ext cx="4368000" cy="6858000"/>
          </a:xfrm>
          <a:solidFill>
            <a:schemeClr val="bg1">
              <a:lumMod val="85000"/>
            </a:schemeClr>
          </a:solidFill>
        </p:spPr>
        <p:txBody>
          <a:bodyPr anchor="ctr"/>
          <a:lstStyle>
            <a:lvl1pPr marL="239994" indent="0" algn="ctr">
              <a:buNone/>
              <a:defRPr sz="2667" baseline="0"/>
            </a:lvl1pPr>
          </a:lstStyle>
          <a:p>
            <a:r>
              <a:rPr lang="fi-FI"/>
              <a:t>Vedä kuva paikkamerkkiin tai lisää napsauttamalla kuvaketta</a:t>
            </a:r>
          </a:p>
        </p:txBody>
      </p:sp>
      <p:sp>
        <p:nvSpPr>
          <p:cNvPr id="4" name="Sisällön paikkamerkki 3"/>
          <p:cNvSpPr>
            <a:spLocks noGrp="1"/>
          </p:cNvSpPr>
          <p:nvPr>
            <p:ph sz="half" idx="2" hasCustomPrompt="1"/>
          </p:nvPr>
        </p:nvSpPr>
        <p:spPr>
          <a:xfrm>
            <a:off x="4656000" y="1868331"/>
            <a:ext cx="7008000" cy="2472000"/>
          </a:xfrm>
        </p:spPr>
        <p:txBody>
          <a:bodyPr>
            <a:noAutofit/>
          </a:bodyPr>
          <a:lstStyle>
            <a:lvl1pPr>
              <a:defRPr sz="2400"/>
            </a:lvl1pPr>
            <a:lvl2pPr marL="365991" indent="0">
              <a:buNone/>
              <a:defRPr sz="3200"/>
            </a:lvl2pPr>
            <a:lvl3pPr>
              <a:defRPr sz="2667"/>
            </a:lvl3pPr>
            <a:lvl4pPr>
              <a:defRPr sz="2667"/>
            </a:lvl4pPr>
            <a:lvl5pPr>
              <a:defRPr sz="2667"/>
            </a:lvl5pPr>
            <a:lvl6pPr>
              <a:defRPr sz="1800"/>
            </a:lvl6pPr>
            <a:lvl7pPr>
              <a:defRPr sz="1800"/>
            </a:lvl7pPr>
            <a:lvl8pPr>
              <a:defRPr sz="1800"/>
            </a:lvl8pPr>
            <a:lvl9pPr>
              <a:defRPr sz="18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2AF8E0C4-2B04-4575-90C9-B2559A6B0F5E}" type="datetimeFigureOut">
              <a:rPr lang="fi-FI" smtClean="0"/>
              <a:t>18.3.2026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B1CB82E3-9E00-42C2-B472-7419D5A22153}" type="slidenum">
              <a:rPr lang="fi-FI" smtClean="0"/>
              <a:t>‹#›</a:t>
            </a:fld>
            <a:endParaRPr lang="fi-FI"/>
          </a:p>
        </p:txBody>
      </p:sp>
      <p:sp>
        <p:nvSpPr>
          <p:cNvPr id="2" name="Otsikko 1"/>
          <p:cNvSpPr>
            <a:spLocks noGrp="1"/>
          </p:cNvSpPr>
          <p:nvPr>
            <p:ph type="title"/>
          </p:nvPr>
        </p:nvSpPr>
        <p:spPr>
          <a:xfrm>
            <a:off x="4656000" y="778731"/>
            <a:ext cx="7008000" cy="960000"/>
          </a:xfrm>
        </p:spPr>
        <p:txBody>
          <a:bodyPr/>
          <a:lstStyle/>
          <a:p>
            <a:r>
              <a:rPr lang="fi-FI"/>
              <a:t>Muokkaa perustyylejä naps.</a:t>
            </a:r>
          </a:p>
        </p:txBody>
      </p:sp>
      <p:sp>
        <p:nvSpPr>
          <p:cNvPr id="9" name="Tekstin paikkamerkki 8"/>
          <p:cNvSpPr>
            <a:spLocks noGrp="1"/>
          </p:cNvSpPr>
          <p:nvPr>
            <p:ph type="body" sz="quarter" idx="13" hasCustomPrompt="1"/>
          </p:nvPr>
        </p:nvSpPr>
        <p:spPr>
          <a:xfrm>
            <a:off x="4656667" y="4460331"/>
            <a:ext cx="7008000" cy="1897438"/>
          </a:xfrm>
        </p:spPr>
        <p:txBody>
          <a:bodyPr/>
          <a:lstStyle>
            <a:lvl1pPr marL="0" indent="0">
              <a:spcBef>
                <a:spcPts val="0"/>
              </a:spcBef>
              <a:buNone/>
              <a:defRPr sz="1800">
                <a:solidFill>
                  <a:schemeClr val="tx1">
                    <a:lumMod val="65000"/>
                    <a:lumOff val="35000"/>
                  </a:schemeClr>
                </a:solidFill>
              </a:defRPr>
            </a:lvl1pPr>
            <a:lvl2pPr marL="365991" indent="0">
              <a:buNone/>
              <a:defRPr sz="2667">
                <a:solidFill>
                  <a:schemeClr val="accent6">
                    <a:lumMod val="75000"/>
                    <a:lumOff val="25000"/>
                  </a:schemeClr>
                </a:solidFill>
              </a:defRPr>
            </a:lvl2pPr>
            <a:lvl3pPr marL="815980" indent="0">
              <a:buNone/>
              <a:defRPr sz="2667">
                <a:solidFill>
                  <a:schemeClr val="accent6">
                    <a:lumMod val="75000"/>
                    <a:lumOff val="25000"/>
                  </a:schemeClr>
                </a:solidFill>
              </a:defRPr>
            </a:lvl3pPr>
            <a:lvl4pPr marL="1199970" indent="0">
              <a:buNone/>
              <a:defRPr sz="2667">
                <a:solidFill>
                  <a:schemeClr val="accent6">
                    <a:lumMod val="75000"/>
                    <a:lumOff val="25000"/>
                  </a:schemeClr>
                </a:solidFill>
              </a:defRPr>
            </a:lvl4pPr>
            <a:lvl5pPr marL="1583960" indent="0">
              <a:buNone/>
              <a:defRPr sz="2667">
                <a:solidFill>
                  <a:schemeClr val="accent6">
                    <a:lumMod val="75000"/>
                    <a:lumOff val="25000"/>
                  </a:schemeClr>
                </a:solidFill>
              </a:defRPr>
            </a:lvl5pPr>
          </a:lstStyle>
          <a:p>
            <a:pPr lvl="0"/>
            <a:r>
              <a:rPr lang="fi-FI"/>
              <a:t>Kirjoita kuvateksti ja –lähde tähän</a:t>
            </a:r>
          </a:p>
        </p:txBody>
      </p:sp>
    </p:spTree>
    <p:extLst>
      <p:ext uri="{BB962C8B-B14F-4D97-AF65-F5344CB8AC3E}">
        <p14:creationId xmlns:p14="http://schemas.microsoft.com/office/powerpoint/2010/main" val="35626534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perustyylejä naps.</a:t>
            </a:r>
          </a:p>
        </p:txBody>
      </p:sp>
      <p:sp>
        <p:nvSpPr>
          <p:cNvPr id="3" name="Päivämäärän paikkamerkki 2"/>
          <p:cNvSpPr>
            <a:spLocks noGrp="1"/>
          </p:cNvSpPr>
          <p:nvPr>
            <p:ph type="dt" sz="half" idx="10"/>
          </p:nvPr>
        </p:nvSpPr>
        <p:spPr/>
        <p:txBody>
          <a:bodyPr/>
          <a:lstStyle/>
          <a:p>
            <a:fld id="{2AF8E0C4-2B04-4575-90C9-B2559A6B0F5E}" type="datetimeFigureOut">
              <a:rPr lang="fi-FI" smtClean="0"/>
              <a:t>18.3.2026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24991017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Logollinen 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18.3.2026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Tree>
    <p:extLst>
      <p:ext uri="{BB962C8B-B14F-4D97-AF65-F5344CB8AC3E}">
        <p14:creationId xmlns:p14="http://schemas.microsoft.com/office/powerpoint/2010/main" val="35001777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96420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Kayntikorttidia">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2AF8E0C4-2B04-4575-90C9-B2559A6B0F5E}" type="datetimeFigureOut">
              <a:rPr lang="fi-FI" smtClean="0"/>
              <a:t>18.3.2026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B1CB82E3-9E00-42C2-B472-7419D5A22153}" type="slidenum">
              <a:rPr lang="fi-FI" smtClean="0"/>
              <a:t>‹#›</a:t>
            </a:fld>
            <a:endParaRPr lang="fi-FI"/>
          </a:p>
        </p:txBody>
      </p:sp>
      <p:sp>
        <p:nvSpPr>
          <p:cNvPr id="6" name="Tekstin paikkamerkki 5"/>
          <p:cNvSpPr>
            <a:spLocks noGrp="1"/>
          </p:cNvSpPr>
          <p:nvPr>
            <p:ph type="body" sz="quarter" idx="13" hasCustomPrompt="1"/>
          </p:nvPr>
        </p:nvSpPr>
        <p:spPr>
          <a:xfrm>
            <a:off x="414000" y="1097280"/>
            <a:ext cx="5544000" cy="4731552"/>
          </a:xfrm>
        </p:spPr>
        <p:txBody>
          <a:bodyPr/>
          <a:lstStyle>
            <a:lvl1pPr marL="0" indent="0">
              <a:spcBef>
                <a:spcPts val="0"/>
              </a:spcBef>
              <a:buNone/>
              <a:defRPr sz="2400"/>
            </a:lvl1pPr>
          </a:lstStyle>
          <a:p>
            <a:pPr lvl="0"/>
            <a:r>
              <a:rPr lang="fi-FI"/>
              <a:t>Etunimi Sukunimi</a:t>
            </a:r>
            <a:br>
              <a:rPr lang="fi-FI"/>
            </a:br>
            <a:r>
              <a:rPr lang="fi-FI"/>
              <a:t>tehtävänimike</a:t>
            </a:r>
            <a:br>
              <a:rPr lang="fi-FI"/>
            </a:br>
            <a:br>
              <a:rPr lang="fi-FI"/>
            </a:br>
            <a:r>
              <a:rPr lang="fi-FI"/>
              <a:t>p. 00 0000 000, 000 000 000</a:t>
            </a:r>
            <a:br>
              <a:rPr lang="fi-FI"/>
            </a:br>
            <a:r>
              <a:rPr lang="fi-FI" err="1"/>
              <a:t>etunimi.sukunimi@yrittajat.fi</a:t>
            </a:r>
            <a:br>
              <a:rPr lang="fi-FI"/>
            </a:br>
            <a:br>
              <a:rPr lang="fi-FI"/>
            </a:br>
            <a:r>
              <a:rPr lang="fi-FI"/>
              <a:t>Twitter:</a:t>
            </a:r>
            <a:br>
              <a:rPr lang="fi-FI"/>
            </a:br>
            <a:r>
              <a:rPr lang="fi-FI"/>
              <a:t>Instagram:</a:t>
            </a:r>
            <a:br>
              <a:rPr lang="fi-FI"/>
            </a:br>
            <a:r>
              <a:rPr lang="fi-FI"/>
              <a:t>Facebook:</a:t>
            </a:r>
            <a:br>
              <a:rPr lang="fi-FI"/>
            </a:br>
            <a:br>
              <a:rPr lang="fi-FI"/>
            </a:br>
            <a:r>
              <a:rPr lang="fi-FI" err="1"/>
              <a:t>yrittajat.fi</a:t>
            </a:r>
            <a:endParaRPr lang="fi-FI"/>
          </a:p>
        </p:txBody>
      </p:sp>
      <p:sp>
        <p:nvSpPr>
          <p:cNvPr id="8" name="Kuvan paikkamerkki 7"/>
          <p:cNvSpPr>
            <a:spLocks noGrp="1"/>
          </p:cNvSpPr>
          <p:nvPr>
            <p:ph type="pic" sz="quarter" idx="14" hasCustomPrompt="1"/>
          </p:nvPr>
        </p:nvSpPr>
        <p:spPr>
          <a:xfrm>
            <a:off x="6096000" y="1097280"/>
            <a:ext cx="6096000" cy="4731552"/>
          </a:xfrm>
          <a:noFill/>
        </p:spPr>
        <p:txBody>
          <a:bodyPr anchor="ctr"/>
          <a:lstStyle>
            <a:lvl1pPr marL="239994" indent="0" algn="ctr">
              <a:spcBef>
                <a:spcPts val="0"/>
              </a:spcBef>
              <a:buNone/>
              <a:defRPr sz="2667"/>
            </a:lvl1pPr>
          </a:lstStyle>
          <a:p>
            <a:r>
              <a:rPr lang="fi-FI"/>
              <a:t>Vedä kuva paikkamerkkiin tai</a:t>
            </a:r>
            <a:br>
              <a:rPr lang="fi-FI"/>
            </a:br>
            <a:r>
              <a:rPr lang="fi-FI"/>
              <a:t>lisää napsauttamalla kuvaketta</a:t>
            </a:r>
          </a:p>
        </p:txBody>
      </p:sp>
    </p:spTree>
    <p:extLst>
      <p:ext uri="{BB962C8B-B14F-4D97-AF65-F5344CB8AC3E}">
        <p14:creationId xmlns:p14="http://schemas.microsoft.com/office/powerpoint/2010/main" val="22259924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Lopetusdia">
    <p:bg>
      <p:bgPr>
        <a:solidFill>
          <a:schemeClr val="tx1"/>
        </a:solidFill>
        <a:effectLst/>
      </p:bgPr>
    </p:bg>
    <p:spTree>
      <p:nvGrpSpPr>
        <p:cNvPr id="1" name=""/>
        <p:cNvGrpSpPr/>
        <p:nvPr/>
      </p:nvGrpSpPr>
      <p:grpSpPr>
        <a:xfrm>
          <a:off x="0" y="0"/>
          <a:ext cx="0" cy="0"/>
          <a:chOff x="0" y="0"/>
          <a:chExt cx="0" cy="0"/>
        </a:xfrm>
      </p:grpSpPr>
      <p:pic>
        <p:nvPicPr>
          <p:cNvPr id="9" name="Kuva 8"/>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029546" y="2237780"/>
            <a:ext cx="6132909" cy="2382440"/>
          </a:xfrm>
          <a:prstGeom prst="rect">
            <a:avLst/>
          </a:prstGeom>
        </p:spPr>
      </p:pic>
    </p:spTree>
    <p:extLst>
      <p:ext uri="{BB962C8B-B14F-4D97-AF65-F5344CB8AC3E}">
        <p14:creationId xmlns:p14="http://schemas.microsoft.com/office/powerpoint/2010/main" val="33952545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3" name="Sisällön paikkamerkki 2"/>
          <p:cNvSpPr>
            <a:spLocks noGrp="1"/>
          </p:cNvSpPr>
          <p:nvPr>
            <p:ph sz="half" idx="1"/>
          </p:nvPr>
        </p:nvSpPr>
        <p:spPr>
          <a:xfrm>
            <a:off x="552000" y="881191"/>
            <a:ext cx="10992000" cy="4805314"/>
          </a:xfrm>
        </p:spPr>
        <p:txBody>
          <a:bodyPr>
            <a:noAutofit/>
          </a:bodyPr>
          <a:lstStyle>
            <a:lvl1pPr>
              <a:defRPr sz="3200"/>
            </a:lvl1pPr>
            <a:lvl2pPr>
              <a:defRPr sz="2667"/>
            </a:lvl2pPr>
            <a:lvl3pPr>
              <a:defRPr sz="2667"/>
            </a:lvl3pPr>
            <a:lvl4pPr>
              <a:defRPr sz="2667"/>
            </a:lvl4pPr>
            <a:lvl5pPr>
              <a:defRPr sz="2667"/>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1339985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2_Otsikko ja sisältö 2">
    <p:spTree>
      <p:nvGrpSpPr>
        <p:cNvPr id="1" name=""/>
        <p:cNvGrpSpPr/>
        <p:nvPr/>
      </p:nvGrpSpPr>
      <p:grpSpPr>
        <a:xfrm>
          <a:off x="0" y="0"/>
          <a:ext cx="0" cy="0"/>
          <a:chOff x="0" y="0"/>
          <a:chExt cx="0" cy="0"/>
        </a:xfrm>
      </p:grpSpPr>
      <p:sp>
        <p:nvSpPr>
          <p:cNvPr id="4" name="Suorakulmio 3"/>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
        <p:nvSpPr>
          <p:cNvPr id="2" name="Otsikko 1"/>
          <p:cNvSpPr>
            <a:spLocks noGrp="1"/>
          </p:cNvSpPr>
          <p:nvPr>
            <p:ph type="title"/>
          </p:nvPr>
        </p:nvSpPr>
        <p:spPr>
          <a:xfrm>
            <a:off x="552000" y="297224"/>
            <a:ext cx="10972800" cy="864000"/>
          </a:xfrm>
          <a:ln>
            <a:noFill/>
          </a:ln>
        </p:spPr>
        <p:txBody>
          <a:bodyPr tIns="0" bIns="0" anchor="b">
            <a:noAutofit/>
          </a:bodyPr>
          <a:lstStyle>
            <a:lvl1pPr algn="l">
              <a:defRPr sz="3733">
                <a:solidFill>
                  <a:schemeClr val="bg1"/>
                </a:solidFill>
              </a:defRPr>
            </a:lvl1pPr>
          </a:lstStyle>
          <a:p>
            <a:r>
              <a:rPr lang="fi-FI"/>
              <a:t>Muokkaa </a:t>
            </a:r>
            <a:r>
              <a:rPr lang="fi-FI" err="1"/>
              <a:t>perustyyl</a:t>
            </a:r>
            <a:r>
              <a:rPr lang="fi-FI"/>
              <a:t>. </a:t>
            </a:r>
            <a:r>
              <a:rPr lang="fi-FI" err="1"/>
              <a:t>napsautt</a:t>
            </a:r>
            <a:r>
              <a:rPr lang="fi-FI"/>
              <a:t>.</a:t>
            </a:r>
          </a:p>
        </p:txBody>
      </p:sp>
      <p:sp>
        <p:nvSpPr>
          <p:cNvPr id="3" name="Sisällön paikkamerkki 2"/>
          <p:cNvSpPr>
            <a:spLocks noGrp="1"/>
          </p:cNvSpPr>
          <p:nvPr>
            <p:ph sz="half" idx="1"/>
          </p:nvPr>
        </p:nvSpPr>
        <p:spPr>
          <a:xfrm>
            <a:off x="552000" y="1440000"/>
            <a:ext cx="10992000" cy="4212000"/>
          </a:xfrm>
        </p:spPr>
        <p:txBody>
          <a:bodyPr>
            <a:noAutofit/>
          </a:bodyPr>
          <a:lstStyle>
            <a:lvl1pPr>
              <a:defRPr sz="3200">
                <a:solidFill>
                  <a:schemeClr val="bg1"/>
                </a:solidFill>
              </a:defRPr>
            </a:lvl1pPr>
            <a:lvl2pPr>
              <a:defRPr sz="2667">
                <a:solidFill>
                  <a:schemeClr val="bg1"/>
                </a:solidFill>
              </a:defRPr>
            </a:lvl2pPr>
            <a:lvl3pPr>
              <a:defRPr sz="2667">
                <a:solidFill>
                  <a:schemeClr val="bg1"/>
                </a:solidFill>
              </a:defRPr>
            </a:lvl3pPr>
            <a:lvl4pPr>
              <a:defRPr sz="2667">
                <a:solidFill>
                  <a:schemeClr val="bg1"/>
                </a:solidFill>
              </a:defRPr>
            </a:lvl4pPr>
            <a:lvl5pPr>
              <a:defRPr sz="2667">
                <a:solidFill>
                  <a:schemeClr val="bg1"/>
                </a:solidFill>
              </a:defRPr>
            </a:lvl5pPr>
            <a:lvl6pPr>
              <a:defRPr sz="2400"/>
            </a:lvl6pPr>
            <a:lvl7pPr>
              <a:defRPr sz="2400"/>
            </a:lvl7pPr>
            <a:lvl8pPr>
              <a:defRPr sz="2400"/>
            </a:lvl8pPr>
            <a:lvl9pPr>
              <a:defRPr sz="24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7E11EFF7-5DA1-B642-A01A-1298BC74CE2E}" type="datetime1">
              <a:rPr lang="fi-FI" smtClean="0"/>
              <a:t>18.3.2026</a:t>
            </a:fld>
            <a:endParaRPr lang="fi-FI"/>
          </a:p>
        </p:txBody>
      </p:sp>
      <p:sp>
        <p:nvSpPr>
          <p:cNvPr id="6" name="Alatunnisteen paikkamerkki 5"/>
          <p:cNvSpPr>
            <a:spLocks noGrp="1"/>
          </p:cNvSpPr>
          <p:nvPr>
            <p:ph type="ftr" sz="quarter" idx="11"/>
          </p:nvPr>
        </p:nvSpPr>
        <p:spPr/>
        <p:txBody>
          <a:bodyPr/>
          <a:lstStyle/>
          <a:p>
            <a:r>
              <a:rPr lang="fi-FI"/>
              <a:t>[Alatunnisteteksti]</a:t>
            </a:r>
          </a:p>
        </p:txBody>
      </p:sp>
      <p:sp>
        <p:nvSpPr>
          <p:cNvPr id="7" name="Dian numeron paikkamerkki 6"/>
          <p:cNvSpPr>
            <a:spLocks noGrp="1"/>
          </p:cNvSpPr>
          <p:nvPr>
            <p:ph type="sldNum" sz="quarter" idx="12"/>
          </p:nvPr>
        </p:nvSpPr>
        <p:spPr/>
        <p:txBody>
          <a:bodyPr/>
          <a:lstStyle/>
          <a:p>
            <a:fld id="{DA6950FC-F01D-432E-92A0-E4475BC39D8F}" type="slidenum">
              <a:rPr lang="fi-FI" smtClean="0"/>
              <a:t>‹#›</a:t>
            </a:fld>
            <a:endParaRPr lang="fi-FI"/>
          </a:p>
        </p:txBody>
      </p:sp>
      <p:cxnSp>
        <p:nvCxnSpPr>
          <p:cNvPr id="10" name="Suora yhdysviiva 9"/>
          <p:cNvCxnSpPr/>
          <p:nvPr/>
        </p:nvCxnSpPr>
        <p:spPr>
          <a:xfrm>
            <a:off x="552000" y="1228647"/>
            <a:ext cx="109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kstin paikkamerkki 13"/>
          <p:cNvSpPr>
            <a:spLocks noGrp="1"/>
          </p:cNvSpPr>
          <p:nvPr>
            <p:ph type="body" sz="quarter" idx="13"/>
          </p:nvPr>
        </p:nvSpPr>
        <p:spPr>
          <a:xfrm>
            <a:off x="552000" y="5925277"/>
            <a:ext cx="10992000" cy="396000"/>
          </a:xfrm>
        </p:spPr>
        <p:txBody>
          <a:bodyPr>
            <a:noAutofit/>
          </a:bodyPr>
          <a:lstStyle>
            <a:lvl1pPr marL="0" indent="0">
              <a:buNone/>
              <a:defRPr sz="2133" i="1">
                <a:solidFill>
                  <a:srgbClr val="404040"/>
                </a:solidFill>
              </a:defRPr>
            </a:lvl1pPr>
            <a:lvl2pPr marL="455989" indent="0">
              <a:buNone/>
              <a:defRPr sz="1600"/>
            </a:lvl2pPr>
            <a:lvl3pPr marL="839979" indent="0">
              <a:buNone/>
              <a:defRPr sz="1600"/>
            </a:lvl3pPr>
            <a:lvl4pPr marL="1223969" indent="0">
              <a:buNone/>
              <a:defRPr sz="1600"/>
            </a:lvl4pPr>
            <a:lvl5pPr marL="1607960" indent="0">
              <a:buNone/>
              <a:defRPr sz="1600"/>
            </a:lvl5pPr>
          </a:lstStyle>
          <a:p>
            <a:pPr lvl="0"/>
            <a:r>
              <a:rPr lang="fi-FI"/>
              <a:t>Muokkaa tekstin perustyylejä napsauttamalla</a:t>
            </a:r>
          </a:p>
        </p:txBody>
      </p:sp>
    </p:spTree>
    <p:extLst>
      <p:ext uri="{BB962C8B-B14F-4D97-AF65-F5344CB8AC3E}">
        <p14:creationId xmlns:p14="http://schemas.microsoft.com/office/powerpoint/2010/main" val="35134699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Otsikko ja sisältö">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7" name="Otsikko 6">
            <a:extLst>
              <a:ext uri="{FF2B5EF4-FFF2-40B4-BE49-F238E27FC236}">
                <a16:creationId xmlns:a16="http://schemas.microsoft.com/office/drawing/2014/main" id="{46BE63EC-6095-471C-AE85-156114947DA3}"/>
              </a:ext>
            </a:extLst>
          </p:cNvPr>
          <p:cNvSpPr>
            <a:spLocks noGrp="1"/>
          </p:cNvSpPr>
          <p:nvPr>
            <p:ph type="title"/>
          </p:nvPr>
        </p:nvSpPr>
        <p:spPr/>
        <p:txBody>
          <a:bodyPr/>
          <a:lstStyle/>
          <a:p>
            <a:r>
              <a:rPr lang="en-GB"/>
              <a:t>Click to edit Master title style</a:t>
            </a:r>
            <a:endParaRPr lang="fi-FI"/>
          </a:p>
        </p:txBody>
      </p:sp>
      <p:sp>
        <p:nvSpPr>
          <p:cNvPr id="8" name="Tekstin paikkamerkki 13">
            <a:extLst>
              <a:ext uri="{FF2B5EF4-FFF2-40B4-BE49-F238E27FC236}">
                <a16:creationId xmlns:a16="http://schemas.microsoft.com/office/drawing/2014/main" id="{F444A000-B758-C94D-9683-4F5F09F286B5}"/>
              </a:ext>
            </a:extLst>
          </p:cNvPr>
          <p:cNvSpPr>
            <a:spLocks noGrp="1"/>
          </p:cNvSpPr>
          <p:nvPr>
            <p:ph type="body" sz="quarter" idx="13" hasCustomPrompt="1"/>
          </p:nvPr>
        </p:nvSpPr>
        <p:spPr>
          <a:xfrm>
            <a:off x="2069432" y="5856000"/>
            <a:ext cx="8058567" cy="240000"/>
          </a:xfrm>
        </p:spPr>
        <p:txBody>
          <a:bodyPr tIns="0" bIns="0">
            <a:noAutofit/>
          </a:bodyPr>
          <a:lstStyle>
            <a:lvl1pPr marL="0" indent="0">
              <a:buNone/>
              <a:defRPr sz="1600" i="1">
                <a:solidFill>
                  <a:schemeClr val="tx1"/>
                </a:solidFill>
              </a:defRPr>
            </a:lvl1pPr>
            <a:lvl2pPr marL="341991" indent="0">
              <a:buNone/>
              <a:defRPr sz="1200"/>
            </a:lvl2pPr>
            <a:lvl3pPr marL="629984" indent="0">
              <a:buNone/>
              <a:defRPr sz="1200"/>
            </a:lvl3pPr>
            <a:lvl4pPr marL="917977" indent="0">
              <a:buNone/>
              <a:defRPr sz="1200"/>
            </a:lvl4pPr>
            <a:lvl5pPr marL="1205970" indent="0">
              <a:buNone/>
              <a:defRPr sz="1200"/>
            </a:lvl5pPr>
          </a:lstStyle>
          <a:p>
            <a:pPr lvl="0"/>
            <a:r>
              <a:rPr lang="fi-FI"/>
              <a:t>Lisää lähdetieto napsauttamalla</a:t>
            </a:r>
          </a:p>
        </p:txBody>
      </p:sp>
      <p:sp>
        <p:nvSpPr>
          <p:cNvPr id="14" name="Päivämäärän paikkamerkki 3">
            <a:extLst>
              <a:ext uri="{FF2B5EF4-FFF2-40B4-BE49-F238E27FC236}">
                <a16:creationId xmlns:a16="http://schemas.microsoft.com/office/drawing/2014/main" id="{1D742ABF-2963-F949-847F-ED0B9AF677DA}"/>
              </a:ext>
            </a:extLst>
          </p:cNvPr>
          <p:cNvSpPr>
            <a:spLocks noGrp="1"/>
          </p:cNvSpPr>
          <p:nvPr>
            <p:ph type="dt" sz="half" idx="2"/>
          </p:nvPr>
        </p:nvSpPr>
        <p:spPr>
          <a:xfrm>
            <a:off x="10414354" y="6414344"/>
            <a:ext cx="1248000" cy="324000"/>
          </a:xfrm>
          <a:prstGeom prst="rect">
            <a:avLst/>
          </a:prstGeom>
        </p:spPr>
        <p:txBody>
          <a:bodyPr vert="horz" lIns="91440" tIns="45720" rIns="91440" bIns="45720" rtlCol="0" anchor="ctr"/>
          <a:lstStyle>
            <a:lvl1pPr algn="r">
              <a:defRPr sz="1000">
                <a:solidFill>
                  <a:schemeClr val="tx1"/>
                </a:solidFill>
              </a:defRPr>
            </a:lvl1pPr>
          </a:lstStyle>
          <a:p>
            <a:pPr algn="r"/>
            <a:fld id="{1CE8FED5-D933-44C8-9564-D710DB44FAAC}" type="datetime1">
              <a:rPr lang="fi-FI" smtClean="0"/>
              <a:pPr algn="r"/>
              <a:t>18.3.2026</a:t>
            </a:fld>
            <a:endParaRPr lang="fi-FI"/>
          </a:p>
        </p:txBody>
      </p:sp>
      <p:sp>
        <p:nvSpPr>
          <p:cNvPr id="15" name="Alatunnisteen paikkamerkki 4">
            <a:extLst>
              <a:ext uri="{FF2B5EF4-FFF2-40B4-BE49-F238E27FC236}">
                <a16:creationId xmlns:a16="http://schemas.microsoft.com/office/drawing/2014/main" id="{2E032AAA-386D-2B42-B0FE-6A6B9E7D550C}"/>
              </a:ext>
            </a:extLst>
          </p:cNvPr>
          <p:cNvSpPr>
            <a:spLocks noGrp="1"/>
          </p:cNvSpPr>
          <p:nvPr>
            <p:ph type="ftr" sz="quarter" idx="3"/>
          </p:nvPr>
        </p:nvSpPr>
        <p:spPr>
          <a:xfrm>
            <a:off x="1497600" y="6415200"/>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17" name="Dian numeron paikkamerkki 5">
            <a:extLst>
              <a:ext uri="{FF2B5EF4-FFF2-40B4-BE49-F238E27FC236}">
                <a16:creationId xmlns:a16="http://schemas.microsoft.com/office/drawing/2014/main" id="{0725A685-BD34-FF41-A284-1D4E2D86F6C0}"/>
              </a:ext>
            </a:extLst>
          </p:cNvPr>
          <p:cNvSpPr txBox="1">
            <a:spLocks/>
          </p:cNvSpPr>
          <p:nvPr userDrawn="1"/>
        </p:nvSpPr>
        <p:spPr>
          <a:xfrm>
            <a:off x="438739" y="6414344"/>
            <a:ext cx="576000" cy="324000"/>
          </a:xfrm>
          <a:prstGeom prst="rect">
            <a:avLst/>
          </a:prstGeom>
        </p:spPr>
        <p:txBody>
          <a:bodyPr vert="horz" lIns="0" tIns="45720" rIns="91440" bIns="45720" rtlCol="0" anchor="ctr"/>
          <a:lstStyle>
            <a:defPPr>
              <a:defRPr lang="en-US"/>
            </a:defPPr>
            <a:lvl1pPr marL="0" algn="ctr" defTabSz="914377" rtl="0" eaLnBrk="1" latinLnBrk="0" hangingPunct="1">
              <a:defRPr sz="1000" kern="1200">
                <a:solidFill>
                  <a:schemeClr val="bg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DA6950FC-F01D-432E-92A0-E4475BC39D8F}" type="slidenum">
              <a:rPr lang="fi-FI" smtClean="0"/>
              <a:pPr/>
              <a:t>‹#›</a:t>
            </a:fld>
            <a:endParaRPr lang="fi-FI"/>
          </a:p>
        </p:txBody>
      </p:sp>
      <p:sp>
        <p:nvSpPr>
          <p:cNvPr id="10" name="Dian numeron paikkamerkki 5">
            <a:extLst>
              <a:ext uri="{FF2B5EF4-FFF2-40B4-BE49-F238E27FC236}">
                <a16:creationId xmlns:a16="http://schemas.microsoft.com/office/drawing/2014/main" id="{88CB238B-3E8E-034D-82F2-94421457AA8A}"/>
              </a:ext>
            </a:extLst>
          </p:cNvPr>
          <p:cNvSpPr>
            <a:spLocks noGrp="1"/>
          </p:cNvSpPr>
          <p:nvPr>
            <p:ph type="sldNum" sz="quarter" idx="4"/>
          </p:nvPr>
        </p:nvSpPr>
        <p:spPr>
          <a:xfrm>
            <a:off x="545830" y="6414344"/>
            <a:ext cx="619200" cy="324000"/>
          </a:xfrm>
          <a:prstGeom prst="rect">
            <a:avLst/>
          </a:prstGeom>
        </p:spPr>
        <p:txBody>
          <a:bodyPr anchor="ctr" anchorCtr="0"/>
          <a:lstStyle>
            <a:lvl1pPr>
              <a:defRPr sz="1000" baseline="0">
                <a:latin typeface="+mj-lt"/>
              </a:defRPr>
            </a:lvl1pPr>
          </a:lstStyle>
          <a:p>
            <a:fld id="{DA6950FC-F01D-432E-92A0-E4475BC39D8F}" type="slidenum">
              <a:rPr lang="fi-FI" smtClean="0"/>
              <a:pPr/>
              <a:t>‹#›</a:t>
            </a:fld>
            <a:endParaRPr lang="fi-FI" sz="1000">
              <a:latin typeface="+mj-lt"/>
            </a:endParaRPr>
          </a:p>
        </p:txBody>
      </p:sp>
    </p:spTree>
    <p:extLst>
      <p:ext uri="{BB962C8B-B14F-4D97-AF65-F5344CB8AC3E}">
        <p14:creationId xmlns:p14="http://schemas.microsoft.com/office/powerpoint/2010/main" val="24799965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Kuvallinen 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414000" y="776532"/>
            <a:ext cx="10795468" cy="1200000"/>
          </a:xfrm>
        </p:spPr>
        <p:txBody>
          <a:bodyPr/>
          <a:lstStyle>
            <a:lvl1pPr>
              <a:defRPr sz="3600">
                <a:solidFill>
                  <a:schemeClr val="tx1"/>
                </a:solidFill>
              </a:defRPr>
            </a:lvl1pPr>
          </a:lstStyle>
          <a:p>
            <a:r>
              <a:rPr lang="fi-FI"/>
              <a:t>Muokkaa ots. perustyyl. napsautt.</a:t>
            </a:r>
          </a:p>
        </p:txBody>
      </p:sp>
      <p:sp>
        <p:nvSpPr>
          <p:cNvPr id="3" name="Alaotsikko 2"/>
          <p:cNvSpPr>
            <a:spLocks noGrp="1"/>
          </p:cNvSpPr>
          <p:nvPr>
            <p:ph type="subTitle" idx="1"/>
          </p:nvPr>
        </p:nvSpPr>
        <p:spPr>
          <a:xfrm>
            <a:off x="414000" y="2024532"/>
            <a:ext cx="10795468" cy="1344000"/>
          </a:xfrm>
        </p:spPr>
        <p:txBody>
          <a:bodyPr>
            <a:noAutofit/>
          </a:bodyPr>
          <a:lstStyle>
            <a:lvl1pPr marL="0" indent="0" algn="l">
              <a:spcBef>
                <a:spcPts val="0"/>
              </a:spcBef>
              <a:buNone/>
              <a:defRPr sz="2400">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7" name="Suorakulmio 6"/>
          <p:cNvSpPr/>
          <p:nvPr/>
        </p:nvSpPr>
        <p:spPr bwMode="ltGray">
          <a:xfrm>
            <a:off x="9128560" y="3431685"/>
            <a:ext cx="3078000" cy="3429000"/>
          </a:xfrm>
          <a:prstGeom prst="rect">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2400" err="1"/>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black">
          <a:xfrm>
            <a:off x="9459038" y="4690463"/>
            <a:ext cx="2346257" cy="911447"/>
          </a:xfrm>
          <a:prstGeom prst="rect">
            <a:avLst/>
          </a:prstGeom>
        </p:spPr>
      </p:pic>
      <p:sp>
        <p:nvSpPr>
          <p:cNvPr id="14" name="Kuvan paikkamerkki 13">
            <a:extLst>
              <a:ext uri="{FF2B5EF4-FFF2-40B4-BE49-F238E27FC236}">
                <a16:creationId xmlns:a16="http://schemas.microsoft.com/office/drawing/2014/main" id="{58BF3A17-CBF0-4A75-A58C-DF4A63495EE0}"/>
              </a:ext>
            </a:extLst>
          </p:cNvPr>
          <p:cNvSpPr>
            <a:spLocks noGrp="1"/>
          </p:cNvSpPr>
          <p:nvPr>
            <p:ph type="pic" sz="quarter" idx="13" hasCustomPrompt="1"/>
          </p:nvPr>
        </p:nvSpPr>
        <p:spPr>
          <a:xfrm>
            <a:off x="0" y="3431685"/>
            <a:ext cx="9139203" cy="3429000"/>
          </a:xfrm>
          <a:custGeom>
            <a:avLst/>
            <a:gdLst>
              <a:gd name="connsiteX0" fmla="*/ 0 w 9139203"/>
              <a:gd name="connsiteY0" fmla="*/ 0 h 3429000"/>
              <a:gd name="connsiteX1" fmla="*/ 9139203 w 9139203"/>
              <a:gd name="connsiteY1" fmla="*/ 0 h 3429000"/>
              <a:gd name="connsiteX2" fmla="*/ 9139203 w 9139203"/>
              <a:gd name="connsiteY2" fmla="*/ 554358 h 3429000"/>
              <a:gd name="connsiteX3" fmla="*/ 8475776 w 9139203"/>
              <a:gd name="connsiteY3" fmla="*/ 993655 h 3429000"/>
              <a:gd name="connsiteX4" fmla="*/ 9139203 w 9139203"/>
              <a:gd name="connsiteY4" fmla="*/ 1432952 h 3429000"/>
              <a:gd name="connsiteX5" fmla="*/ 9139203 w 9139203"/>
              <a:gd name="connsiteY5" fmla="*/ 3429000 h 3429000"/>
              <a:gd name="connsiteX6" fmla="*/ 0 w 9139203"/>
              <a:gd name="connsiteY6" fmla="*/ 3429000 h 342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39203" h="3429000">
                <a:moveTo>
                  <a:pt x="0" y="0"/>
                </a:moveTo>
                <a:lnTo>
                  <a:pt x="9139203" y="0"/>
                </a:lnTo>
                <a:lnTo>
                  <a:pt x="9139203" y="554358"/>
                </a:lnTo>
                <a:lnTo>
                  <a:pt x="8475776" y="993655"/>
                </a:lnTo>
                <a:lnTo>
                  <a:pt x="9139203" y="1432952"/>
                </a:lnTo>
                <a:lnTo>
                  <a:pt x="9139203" y="3429000"/>
                </a:lnTo>
                <a:lnTo>
                  <a:pt x="0" y="3429000"/>
                </a:lnTo>
                <a:close/>
              </a:path>
            </a:pathLst>
          </a:custGeom>
          <a:solidFill>
            <a:schemeClr val="bg1">
              <a:lumMod val="85000"/>
            </a:schemeClr>
          </a:solidFill>
        </p:spPr>
        <p:txBody>
          <a:bodyPr wrap="square" anchor="ctr">
            <a:noAutofit/>
          </a:bodyPr>
          <a:lstStyle>
            <a:lvl1pPr marL="10584" indent="0" algn="ctr">
              <a:buNone/>
              <a:tabLst/>
              <a:defRPr/>
            </a:lvl1pPr>
          </a:lstStyle>
          <a:p>
            <a:r>
              <a:rPr lang="fi-FI"/>
              <a:t>Vedä kuva paikkamerkkiin tai </a:t>
            </a:r>
            <a:br>
              <a:rPr lang="fi-FI"/>
            </a:br>
            <a:r>
              <a:rPr lang="fi-FI"/>
              <a:t>lisää napsauttamalla kuvaketta</a:t>
            </a:r>
          </a:p>
        </p:txBody>
      </p:sp>
      <p:sp>
        <p:nvSpPr>
          <p:cNvPr id="4" name="Päivämäärän paikkamerkki 3"/>
          <p:cNvSpPr>
            <a:spLocks noGrp="1"/>
          </p:cNvSpPr>
          <p:nvPr>
            <p:ph type="dt" sz="half" idx="10"/>
          </p:nvPr>
        </p:nvSpPr>
        <p:spPr/>
        <p:txBody>
          <a:body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p>
            <a:r>
              <a:rPr lang="fi-FI"/>
              <a:t>[Alatunnisteteksti]</a:t>
            </a:r>
          </a:p>
        </p:txBody>
      </p:sp>
      <p:sp>
        <p:nvSpPr>
          <p:cNvPr id="6" name="Dian numeron paikkamerkki 5"/>
          <p:cNvSpPr>
            <a:spLocks noGrp="1"/>
          </p:cNvSpPr>
          <p:nvPr>
            <p:ph type="sldNum" sz="quarter" idx="12"/>
          </p:nvPr>
        </p:nvSpPr>
        <p:spPr>
          <a:xfrm>
            <a:off x="414000" y="6516000"/>
            <a:ext cx="576000" cy="324000"/>
          </a:xfrm>
        </p:spPr>
        <p:txBody>
          <a:bodyPr/>
          <a:lstStyle/>
          <a:p>
            <a:fld id="{DA6950FC-F01D-432E-92A0-E4475BC39D8F}" type="slidenum">
              <a:rPr lang="fi-FI" smtClean="0"/>
              <a:t>‹#›</a:t>
            </a:fld>
            <a:endParaRPr lang="fi-FI"/>
          </a:p>
        </p:txBody>
      </p:sp>
      <p:sp>
        <p:nvSpPr>
          <p:cNvPr id="15" name="Kolmio 9">
            <a:extLst>
              <a:ext uri="{FF2B5EF4-FFF2-40B4-BE49-F238E27FC236}">
                <a16:creationId xmlns:a16="http://schemas.microsoft.com/office/drawing/2014/main" id="{75A302AC-973C-4C9F-B64C-275B843D6E09}"/>
              </a:ext>
            </a:extLst>
          </p:cNvPr>
          <p:cNvSpPr/>
          <p:nvPr/>
        </p:nvSpPr>
        <p:spPr bwMode="ltGray">
          <a:xfrm rot="16200000">
            <a:off x="8356994" y="4091882"/>
            <a:ext cx="883212" cy="666915"/>
          </a:xfrm>
          <a:prstGeom prst="triangle">
            <a:avLst/>
          </a:prstGeom>
          <a:solidFill>
            <a:srgbClr val="00A3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err="1"/>
          </a:p>
        </p:txBody>
      </p:sp>
    </p:spTree>
    <p:extLst>
      <p:ext uri="{BB962C8B-B14F-4D97-AF65-F5344CB8AC3E}">
        <p14:creationId xmlns:p14="http://schemas.microsoft.com/office/powerpoint/2010/main" val="4196969656"/>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Osanvaihto 2">
    <p:bg>
      <p:bgPr>
        <a:solidFill>
          <a:schemeClr val="tx2"/>
        </a:solidFill>
        <a:effectLst/>
      </p:bgPr>
    </p:bg>
    <p:spTree>
      <p:nvGrpSpPr>
        <p:cNvPr id="1" name=""/>
        <p:cNvGrpSpPr/>
        <p:nvPr/>
      </p:nvGrpSpPr>
      <p:grpSpPr>
        <a:xfrm>
          <a:off x="0" y="0"/>
          <a:ext cx="0" cy="0"/>
          <a:chOff x="0" y="0"/>
          <a:chExt cx="0" cy="0"/>
        </a:xfrm>
      </p:grpSpPr>
      <p:sp>
        <p:nvSpPr>
          <p:cNvPr id="2" name="Otsikko 1"/>
          <p:cNvSpPr>
            <a:spLocks noGrp="1"/>
          </p:cNvSpPr>
          <p:nvPr>
            <p:ph type="ctrTitle"/>
          </p:nvPr>
        </p:nvSpPr>
        <p:spPr>
          <a:xfrm>
            <a:off x="1536000" y="1128000"/>
            <a:ext cx="9144000" cy="2400000"/>
          </a:xfrm>
        </p:spPr>
        <p:txBody>
          <a:bodyPr/>
          <a:lstStyle>
            <a:lvl1pPr algn="ctr">
              <a:defRPr sz="4000">
                <a:solidFill>
                  <a:schemeClr val="bg1"/>
                </a:solidFill>
              </a:defRPr>
            </a:lvl1pPr>
          </a:lstStyle>
          <a:p>
            <a:r>
              <a:rPr lang="fi-FI"/>
              <a:t>Muokkaa ots. perustyyl. napsautt.</a:t>
            </a:r>
          </a:p>
        </p:txBody>
      </p:sp>
      <p:sp>
        <p:nvSpPr>
          <p:cNvPr id="3" name="Alaotsikko 2"/>
          <p:cNvSpPr>
            <a:spLocks noGrp="1"/>
          </p:cNvSpPr>
          <p:nvPr>
            <p:ph type="subTitle" idx="1"/>
          </p:nvPr>
        </p:nvSpPr>
        <p:spPr>
          <a:xfrm>
            <a:off x="1536000" y="3600000"/>
            <a:ext cx="9144000" cy="1656000"/>
          </a:xfrm>
        </p:spPr>
        <p:txBody>
          <a:bodyPr>
            <a:noAutofit/>
          </a:bodyPr>
          <a:lstStyle>
            <a:lvl1pPr marL="0" indent="0" algn="ctr">
              <a:spcBef>
                <a:spcPts val="0"/>
              </a:spcBef>
              <a:buNone/>
              <a:defRPr sz="2400">
                <a:solidFill>
                  <a:schemeClr val="bg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lvl1pPr>
              <a:defRPr>
                <a:noFill/>
              </a:defRPr>
            </a:lvl1pPr>
          </a:lstStyle>
          <a:p>
            <a:fld id="{1CE8FED5-D933-44C8-9564-D710DB44FAAC}" type="datetime1">
              <a:rPr lang="fi-FI" smtClean="0"/>
              <a:t>18.3.2026</a:t>
            </a:fld>
            <a:endParaRPr lang="fi-FI"/>
          </a:p>
        </p:txBody>
      </p:sp>
      <p:sp>
        <p:nvSpPr>
          <p:cNvPr id="5" name="Alatunnisteen paikkamerkki 4"/>
          <p:cNvSpPr>
            <a:spLocks noGrp="1"/>
          </p:cNvSpPr>
          <p:nvPr>
            <p:ph type="ftr" sz="quarter" idx="11"/>
          </p:nvPr>
        </p:nvSpPr>
        <p:spPr/>
        <p:txBody>
          <a:bodyPr/>
          <a:lstStyle>
            <a:lvl1pPr>
              <a:defRPr>
                <a:noFill/>
              </a:defRPr>
            </a:lvl1pPr>
          </a:lstStyle>
          <a:p>
            <a:r>
              <a:rPr lang="fi-FI"/>
              <a:t>[Alatunnisteteksti]</a:t>
            </a:r>
          </a:p>
        </p:txBody>
      </p:sp>
      <p:sp>
        <p:nvSpPr>
          <p:cNvPr id="6" name="Dian numeron paikkamerkki 5"/>
          <p:cNvSpPr>
            <a:spLocks noGrp="1"/>
          </p:cNvSpPr>
          <p:nvPr>
            <p:ph type="sldNum" sz="quarter" idx="12"/>
          </p:nvPr>
        </p:nvSpPr>
        <p:spPr/>
        <p:txBody>
          <a:bodyPr/>
          <a:lstStyle>
            <a:lvl1pPr>
              <a:defRPr>
                <a:noFill/>
              </a:defRPr>
            </a:lvl1pPr>
          </a:lstStyle>
          <a:p>
            <a:fld id="{DA6950FC-F01D-432E-92A0-E4475BC39D8F}" type="slidenum">
              <a:rPr lang="fi-FI" smtClean="0"/>
              <a:t>‹#›</a:t>
            </a:fld>
            <a:endParaRPr lang="fi-FI"/>
          </a:p>
        </p:txBody>
      </p:sp>
      <p:pic>
        <p:nvPicPr>
          <p:cNvPr id="8" name="Kuva 7">
            <a:extLst>
              <a:ext uri="{FF2B5EF4-FFF2-40B4-BE49-F238E27FC236}">
                <a16:creationId xmlns:a16="http://schemas.microsoft.com/office/drawing/2014/main" id="{30A00A45-5EE7-4C10-8E10-A75FF849C9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675" b="-564"/>
          <a:stretch/>
        </p:blipFill>
        <p:spPr bwMode="black">
          <a:xfrm>
            <a:off x="9555888" y="18055"/>
            <a:ext cx="2340000" cy="925595"/>
          </a:xfrm>
          <a:prstGeom prst="rect">
            <a:avLst/>
          </a:prstGeom>
        </p:spPr>
      </p:pic>
    </p:spTree>
    <p:extLst>
      <p:ext uri="{BB962C8B-B14F-4D97-AF65-F5344CB8AC3E}">
        <p14:creationId xmlns:p14="http://schemas.microsoft.com/office/powerpoint/2010/main" val="855298761"/>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Kuva 14" descr="Kuva, joka sisältää kohteen Fontti, Grafiikka, logo, graafinen suunnittelu&#10;&#10;Tekoälyllä luotu sisältö voi olla virheellistä.">
            <a:extLst>
              <a:ext uri="{FF2B5EF4-FFF2-40B4-BE49-F238E27FC236}">
                <a16:creationId xmlns:a16="http://schemas.microsoft.com/office/drawing/2014/main" id="{BCA7BB20-5C8A-28B7-6F3D-29D6110E3D6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3788" y="6143266"/>
            <a:ext cx="1697318" cy="469415"/>
          </a:xfrm>
          <a:prstGeom prst="rect">
            <a:avLst/>
          </a:prstGeom>
        </p:spPr>
      </p:pic>
      <p:pic>
        <p:nvPicPr>
          <p:cNvPr id="17" name="Kuva 16" descr="Kuva, joka sisältää kohteen käsiala, henkilö, sisä-, kynä&#10;&#10;Tekoälyllä luotu sisältö voi olla virheellistä.">
            <a:extLst>
              <a:ext uri="{FF2B5EF4-FFF2-40B4-BE49-F238E27FC236}">
                <a16:creationId xmlns:a16="http://schemas.microsoft.com/office/drawing/2014/main" id="{19F11A35-6B5B-4D8D-1D8B-86630894F1F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572" b="1572"/>
          <a:stretch>
            <a:fillRect/>
          </a:stretch>
        </p:blipFill>
        <p:spPr>
          <a:xfrm>
            <a:off x="8122813" y="-623049"/>
            <a:ext cx="5402730" cy="8104097"/>
          </a:xfrm>
          <a:prstGeom prst="ellipse">
            <a:avLst/>
          </a:prstGeom>
          <a:effectLst>
            <a:glow>
              <a:schemeClr val="accent1">
                <a:alpha val="40000"/>
              </a:schemeClr>
            </a:glow>
            <a:outerShdw blurRad="50800" dist="50800" dir="5400000" algn="ctr" rotWithShape="0">
              <a:srgbClr val="000000">
                <a:alpha val="0"/>
              </a:srgbClr>
            </a:outerShdw>
          </a:effectLst>
        </p:spPr>
      </p:pic>
      <p:sp>
        <p:nvSpPr>
          <p:cNvPr id="19" name="Tekstiruutu 18">
            <a:extLst>
              <a:ext uri="{FF2B5EF4-FFF2-40B4-BE49-F238E27FC236}">
                <a16:creationId xmlns:a16="http://schemas.microsoft.com/office/drawing/2014/main" id="{37FC37F3-1B4B-91D4-60E7-3ED56A592B8E}"/>
              </a:ext>
            </a:extLst>
          </p:cNvPr>
          <p:cNvSpPr txBox="1"/>
          <p:nvPr userDrawn="1"/>
        </p:nvSpPr>
        <p:spPr>
          <a:xfrm>
            <a:off x="760930" y="2483534"/>
            <a:ext cx="7261224" cy="1446550"/>
          </a:xfrm>
          <a:prstGeom prst="rect">
            <a:avLst/>
          </a:prstGeom>
          <a:noFill/>
        </p:spPr>
        <p:txBody>
          <a:bodyPr wrap="square" rtlCol="0">
            <a:spAutoFit/>
          </a:bodyPr>
          <a:lstStyle/>
          <a:p>
            <a:r>
              <a:rPr lang="fi-FI" sz="4400" b="1" spc="0" baseline="0">
                <a:solidFill>
                  <a:schemeClr val="bg1"/>
                </a:solidFill>
                <a:latin typeface="Arial" panose="020B0604020202020204" pitchFamily="34" charset="0"/>
                <a:cs typeface="Arial" panose="020B0604020202020204" pitchFamily="34" charset="0"/>
              </a:rPr>
              <a:t>Suomen Yrittäjien vaikuttamiskatsaus</a:t>
            </a:r>
          </a:p>
        </p:txBody>
      </p:sp>
      <p:sp>
        <p:nvSpPr>
          <p:cNvPr id="26" name="Tekstin paikkamerkki 25">
            <a:extLst>
              <a:ext uri="{FF2B5EF4-FFF2-40B4-BE49-F238E27FC236}">
                <a16:creationId xmlns:a16="http://schemas.microsoft.com/office/drawing/2014/main" id="{B8C002E5-E68D-D9BA-63D4-F9D7AE9196EC}"/>
              </a:ext>
            </a:extLst>
          </p:cNvPr>
          <p:cNvSpPr>
            <a:spLocks noGrp="1"/>
          </p:cNvSpPr>
          <p:nvPr>
            <p:ph type="body" sz="quarter" idx="10" hasCustomPrompt="1"/>
          </p:nvPr>
        </p:nvSpPr>
        <p:spPr>
          <a:xfrm>
            <a:off x="764529" y="3993587"/>
            <a:ext cx="3239246" cy="398182"/>
          </a:xfrm>
          <a:prstGeom prst="rect">
            <a:avLst/>
          </a:prstGeom>
        </p:spPr>
        <p:txBody>
          <a:bodyPr anchor="ctr"/>
          <a:lstStyle>
            <a:lvl1pPr marL="0" indent="0">
              <a:buNone/>
              <a:defRPr sz="2000" b="0">
                <a:solidFill>
                  <a:schemeClr val="bg1"/>
                </a:solidFill>
                <a:latin typeface="+mn-lt"/>
                <a:cs typeface="Arial" panose="020B0604020202020204" pitchFamily="34" charset="0"/>
              </a:defRPr>
            </a:lvl1pPr>
          </a:lstStyle>
          <a:p>
            <a:pPr lvl="0"/>
            <a:r>
              <a:rPr lang="fi-FI"/>
              <a:t>LÄHETYSPÄIVÄMÄÄRÄ</a:t>
            </a:r>
          </a:p>
        </p:txBody>
      </p:sp>
      <p:pic>
        <p:nvPicPr>
          <p:cNvPr id="3" name="Kuva 2" descr="Kuva, joka sisältää kohteen Fontti, Grafiikka, logo, graafinen suunnittelu&#10;&#10;Tekoälyllä luotu sisältö voi olla virheellistä.">
            <a:extLst>
              <a:ext uri="{FF2B5EF4-FFF2-40B4-BE49-F238E27FC236}">
                <a16:creationId xmlns:a16="http://schemas.microsoft.com/office/drawing/2014/main" id="{C836EB3A-0FCA-AD7C-4D40-237399F0CE4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08007" y="286434"/>
            <a:ext cx="1697318" cy="469415"/>
          </a:xfrm>
          <a:prstGeom prst="rect">
            <a:avLst/>
          </a:prstGeom>
        </p:spPr>
      </p:pic>
    </p:spTree>
    <p:extLst>
      <p:ext uri="{BB962C8B-B14F-4D97-AF65-F5344CB8AC3E}">
        <p14:creationId xmlns:p14="http://schemas.microsoft.com/office/powerpoint/2010/main" val="214413019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isällysluette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kstiruutu 4">
            <a:extLst>
              <a:ext uri="{FF2B5EF4-FFF2-40B4-BE49-F238E27FC236}">
                <a16:creationId xmlns:a16="http://schemas.microsoft.com/office/drawing/2014/main" id="{DE519C21-4CA0-502A-1013-D3572E0F2067}"/>
              </a:ext>
            </a:extLst>
          </p:cNvPr>
          <p:cNvSpPr txBox="1"/>
          <p:nvPr userDrawn="1"/>
        </p:nvSpPr>
        <p:spPr>
          <a:xfrm>
            <a:off x="465418" y="464401"/>
            <a:ext cx="10515600" cy="584775"/>
          </a:xfrm>
          <a:prstGeom prst="rect">
            <a:avLst/>
          </a:prstGeom>
          <a:noFill/>
        </p:spPr>
        <p:txBody>
          <a:bodyPr wrap="square" rtlCol="0">
            <a:spAutoFit/>
          </a:bodyPr>
          <a:lstStyle/>
          <a:p>
            <a:r>
              <a:rPr lang="fi-FI" sz="3200" b="1"/>
              <a:t>Sisällysluettelo</a:t>
            </a:r>
          </a:p>
        </p:txBody>
      </p:sp>
      <p:pic>
        <p:nvPicPr>
          <p:cNvPr id="12" name="Kuva 11">
            <a:extLst>
              <a:ext uri="{FF2B5EF4-FFF2-40B4-BE49-F238E27FC236}">
                <a16:creationId xmlns:a16="http://schemas.microsoft.com/office/drawing/2014/main" id="{AF325F4F-7BCB-581A-F59B-F36D1653F38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53041" y="6122108"/>
            <a:ext cx="613897" cy="613897"/>
          </a:xfrm>
          <a:prstGeom prst="rect">
            <a:avLst/>
          </a:prstGeom>
        </p:spPr>
      </p:pic>
      <p:sp>
        <p:nvSpPr>
          <p:cNvPr id="2" name="Tekstiruutu 1">
            <a:extLst>
              <a:ext uri="{FF2B5EF4-FFF2-40B4-BE49-F238E27FC236}">
                <a16:creationId xmlns:a16="http://schemas.microsoft.com/office/drawing/2014/main" id="{52F08841-4125-B9FF-BED7-07F2DDA004F0}"/>
              </a:ext>
            </a:extLst>
          </p:cNvPr>
          <p:cNvSpPr txBox="1"/>
          <p:nvPr userDrawn="1"/>
        </p:nvSpPr>
        <p:spPr>
          <a:xfrm>
            <a:off x="5520906" y="525955"/>
            <a:ext cx="5338341" cy="461665"/>
          </a:xfrm>
          <a:prstGeom prst="rect">
            <a:avLst/>
          </a:prstGeom>
          <a:noFill/>
        </p:spPr>
        <p:txBody>
          <a:bodyPr wrap="square" rtlCol="0">
            <a:spAutoFit/>
          </a:bodyPr>
          <a:lstStyle/>
          <a:p>
            <a:r>
              <a:rPr lang="fi-FI" sz="1200" i="1">
                <a:solidFill>
                  <a:schemeClr val="tx1"/>
                </a:solidFill>
              </a:rPr>
              <a:t>Jos otsikko on lihavoitu, asia on uusi tai siihen on tullut huomattava päivitys. Asian dialla samaa merkitsee *-merkki otsikon perässä.</a:t>
            </a:r>
          </a:p>
        </p:txBody>
      </p:sp>
    </p:spTree>
    <p:extLst>
      <p:ext uri="{BB962C8B-B14F-4D97-AF65-F5344CB8AC3E}">
        <p14:creationId xmlns:p14="http://schemas.microsoft.com/office/powerpoint/2010/main" val="365654805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lman väliotsikoit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kstin paikkamerkki 11">
            <a:extLst>
              <a:ext uri="{FF2B5EF4-FFF2-40B4-BE49-F238E27FC236}">
                <a16:creationId xmlns:a16="http://schemas.microsoft.com/office/drawing/2014/main" id="{79D5B295-9256-C4CC-7969-7940BDBB436E}"/>
              </a:ext>
            </a:extLst>
          </p:cNvPr>
          <p:cNvSpPr>
            <a:spLocks noGrp="1"/>
          </p:cNvSpPr>
          <p:nvPr>
            <p:ph type="body" sz="quarter" idx="10" hasCustomPrompt="1"/>
          </p:nvPr>
        </p:nvSpPr>
        <p:spPr>
          <a:xfrm>
            <a:off x="5529533" y="5945824"/>
            <a:ext cx="5764504" cy="690667"/>
          </a:xfrm>
          <a:prstGeom prst="rect">
            <a:avLst/>
          </a:prstGeom>
          <a:noFill/>
          <a:ln>
            <a:noFill/>
          </a:ln>
        </p:spPr>
        <p:style>
          <a:lnRef idx="2">
            <a:schemeClr val="accent4"/>
          </a:lnRef>
          <a:fillRef idx="1">
            <a:schemeClr val="lt1"/>
          </a:fillRef>
          <a:effectRef idx="0">
            <a:schemeClr val="accent4"/>
          </a:effectRef>
          <a:fontRef idx="minor">
            <a:schemeClr val="dk1"/>
          </a:fontRef>
        </p:style>
        <p:txBody>
          <a:bodyPr anchor="ctr" anchorCtr="0"/>
          <a:lstStyle>
            <a:lvl1pPr marL="0" indent="0" algn="r">
              <a:lnSpc>
                <a:spcPct val="100000"/>
              </a:lnSpc>
              <a:spcBef>
                <a:spcPts val="0"/>
              </a:spcBef>
              <a:buNone/>
              <a:defRPr sz="1050">
                <a:solidFill>
                  <a:srgbClr val="00A3DA"/>
                </a:solidFill>
                <a:latin typeface="Arial" panose="020B0604020202020204" pitchFamily="34" charset="0"/>
                <a:cs typeface="Arial" panose="020B0604020202020204" pitchFamily="34" charset="0"/>
              </a:defRPr>
            </a:lvl1pPr>
          </a:lstStyle>
          <a:p>
            <a:pPr lvl="0"/>
            <a:r>
              <a:rPr lang="fi-FI"/>
              <a:t>Nimi, titteli, sähköposti, </a:t>
            </a:r>
            <a:r>
              <a:rPr lang="fi-FI" err="1"/>
              <a:t>p.numero</a:t>
            </a:r>
            <a:endParaRPr lang="fi-FI"/>
          </a:p>
        </p:txBody>
      </p:sp>
      <p:sp>
        <p:nvSpPr>
          <p:cNvPr id="3" name="Tekstin paikkamerkki 11">
            <a:extLst>
              <a:ext uri="{FF2B5EF4-FFF2-40B4-BE49-F238E27FC236}">
                <a16:creationId xmlns:a16="http://schemas.microsoft.com/office/drawing/2014/main" id="{6ACF60E4-D7B0-9CF8-A5E2-1FD0E7902AD7}"/>
              </a:ext>
            </a:extLst>
          </p:cNvPr>
          <p:cNvSpPr>
            <a:spLocks noGrp="1"/>
          </p:cNvSpPr>
          <p:nvPr>
            <p:ph type="body" sz="quarter" idx="11" hasCustomPrompt="1"/>
          </p:nvPr>
        </p:nvSpPr>
        <p:spPr>
          <a:xfrm>
            <a:off x="483934" y="5942089"/>
            <a:ext cx="4974531" cy="694402"/>
          </a:xfrm>
          <a:prstGeom prst="rect">
            <a:avLst/>
          </a:prstGeom>
          <a:noFill/>
          <a:ln w="19050">
            <a:noFill/>
          </a:ln>
        </p:spPr>
        <p:txBody>
          <a:bodyPr anchor="ctr" anchorCtr="0"/>
          <a:lstStyle>
            <a:lvl1pPr marL="0" indent="0">
              <a:lnSpc>
                <a:spcPct val="100000"/>
              </a:lnSpc>
              <a:spcBef>
                <a:spcPts val="0"/>
              </a:spcBef>
              <a:buNone/>
              <a:defRPr sz="1050">
                <a:solidFill>
                  <a:srgbClr val="00A3DA"/>
                </a:solidFill>
                <a:latin typeface="Arial" panose="020B0604020202020204" pitchFamily="34" charset="0"/>
                <a:cs typeface="Arial" panose="020B0604020202020204" pitchFamily="34" charset="0"/>
              </a:defRPr>
            </a:lvl1pPr>
          </a:lstStyle>
          <a:p>
            <a:pPr lvl="0"/>
            <a:r>
              <a:rPr lang="fi-FI"/>
              <a:t>Tähän voi lisätä 1–2 linkkiä. Voi myös jättää tyhjäksi.</a:t>
            </a:r>
          </a:p>
        </p:txBody>
      </p:sp>
      <p:pic>
        <p:nvPicPr>
          <p:cNvPr id="4" name="Kuva 3">
            <a:extLst>
              <a:ext uri="{FF2B5EF4-FFF2-40B4-BE49-F238E27FC236}">
                <a16:creationId xmlns:a16="http://schemas.microsoft.com/office/drawing/2014/main" id="{03BED98E-EFA2-9255-E1D7-F4999EAAD7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94036" y="5960744"/>
            <a:ext cx="613897" cy="613897"/>
          </a:xfrm>
          <a:prstGeom prst="rect">
            <a:avLst/>
          </a:prstGeom>
        </p:spPr>
      </p:pic>
      <p:sp>
        <p:nvSpPr>
          <p:cNvPr id="5" name="Otsikko 1">
            <a:extLst>
              <a:ext uri="{FF2B5EF4-FFF2-40B4-BE49-F238E27FC236}">
                <a16:creationId xmlns:a16="http://schemas.microsoft.com/office/drawing/2014/main" id="{F16B9B96-2D61-A1C5-CE33-F9990D7EBFAD}"/>
              </a:ext>
            </a:extLst>
          </p:cNvPr>
          <p:cNvSpPr>
            <a:spLocks noGrp="1"/>
          </p:cNvSpPr>
          <p:nvPr>
            <p:ph type="title" hasCustomPrompt="1"/>
          </p:nvPr>
        </p:nvSpPr>
        <p:spPr>
          <a:xfrm>
            <a:off x="465826" y="143435"/>
            <a:ext cx="11234082" cy="1063621"/>
          </a:xfrm>
          <a:prstGeom prst="rect">
            <a:avLst/>
          </a:prstGeom>
        </p:spPr>
        <p:txBody>
          <a:bodyPr anchor="b"/>
          <a:lstStyle>
            <a:lvl1pPr>
              <a:defRPr sz="3200" b="1" spc="0">
                <a:solidFill>
                  <a:srgbClr val="000000"/>
                </a:solidFill>
                <a:latin typeface="Arial" panose="020B0604020202020204" pitchFamily="34" charset="0"/>
                <a:cs typeface="Arial" panose="020B0604020202020204" pitchFamily="34" charset="0"/>
              </a:defRPr>
            </a:lvl1pPr>
          </a:lstStyle>
          <a:p>
            <a:r>
              <a:rPr lang="fi-FI"/>
              <a:t>Tähän asia/otsikko</a:t>
            </a:r>
          </a:p>
        </p:txBody>
      </p:sp>
      <p:sp>
        <p:nvSpPr>
          <p:cNvPr id="6" name="Sisällön paikkamerkki 2">
            <a:extLst>
              <a:ext uri="{FF2B5EF4-FFF2-40B4-BE49-F238E27FC236}">
                <a16:creationId xmlns:a16="http://schemas.microsoft.com/office/drawing/2014/main" id="{52E14BAA-E389-99AB-067C-971FE68346C9}"/>
              </a:ext>
            </a:extLst>
          </p:cNvPr>
          <p:cNvSpPr>
            <a:spLocks noGrp="1"/>
          </p:cNvSpPr>
          <p:nvPr>
            <p:ph sz="half" idx="1" hasCustomPrompt="1"/>
          </p:nvPr>
        </p:nvSpPr>
        <p:spPr>
          <a:xfrm>
            <a:off x="477003" y="1320799"/>
            <a:ext cx="11234082" cy="4493403"/>
          </a:xfrm>
          <a:prstGeom prst="rect">
            <a:avLst/>
          </a:prstGeom>
        </p:spPr>
        <p:txBody>
          <a:bodyPr anchor="ctr" anchorCtr="0"/>
          <a:lstStyle>
            <a:lvl1pPr marL="0" indent="0">
              <a:lnSpc>
                <a:spcPct val="100000"/>
              </a:lnSpc>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fi-FI"/>
              <a:t>Kirjoita tähän</a:t>
            </a:r>
          </a:p>
        </p:txBody>
      </p:sp>
    </p:spTree>
    <p:extLst>
      <p:ext uri="{BB962C8B-B14F-4D97-AF65-F5344CB8AC3E}">
        <p14:creationId xmlns:p14="http://schemas.microsoft.com/office/powerpoint/2010/main" val="19648149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uheenjohtajan_puheenvuo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Kuva 19" descr="Kuva, joka sisältää kohteen Fontti, Grafiikka, logo, graafinen suunnittelu&#10;&#10;Tekoälyllä luotu sisältö voi olla virheellistä.">
            <a:extLst>
              <a:ext uri="{FF2B5EF4-FFF2-40B4-BE49-F238E27FC236}">
                <a16:creationId xmlns:a16="http://schemas.microsoft.com/office/drawing/2014/main" id="{145F3D4A-0C03-7030-ECC1-B101AFD480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08007" y="286434"/>
            <a:ext cx="1697318" cy="469415"/>
          </a:xfrm>
          <a:prstGeom prst="rect">
            <a:avLst/>
          </a:prstGeom>
        </p:spPr>
      </p:pic>
      <p:sp>
        <p:nvSpPr>
          <p:cNvPr id="37" name="Tekstin paikkamerkki 14">
            <a:extLst>
              <a:ext uri="{FF2B5EF4-FFF2-40B4-BE49-F238E27FC236}">
                <a16:creationId xmlns:a16="http://schemas.microsoft.com/office/drawing/2014/main" id="{28D3BDA8-272C-FA41-2F0E-C46212D39A8B}"/>
              </a:ext>
            </a:extLst>
          </p:cNvPr>
          <p:cNvSpPr>
            <a:spLocks noGrp="1"/>
          </p:cNvSpPr>
          <p:nvPr>
            <p:ph type="body" sz="quarter" idx="21"/>
          </p:nvPr>
        </p:nvSpPr>
        <p:spPr>
          <a:xfrm>
            <a:off x="9036814" y="5475525"/>
            <a:ext cx="2545200" cy="756669"/>
          </a:xfrm>
          <a:prstGeom prst="rect">
            <a:avLst/>
          </a:prstGeom>
        </p:spPr>
        <p:txBody>
          <a:bodyPr anchor="t"/>
          <a:lstStyle>
            <a:lvl1pPr marL="0" indent="0">
              <a:buNone/>
              <a:defRPr sz="1400">
                <a:solidFill>
                  <a:schemeClr val="bg1"/>
                </a:solidFill>
                <a:latin typeface="Arial" panose="020B0604020202020204" pitchFamily="34" charset="0"/>
                <a:cs typeface="Arial" panose="020B0604020202020204" pitchFamily="34" charset="0"/>
              </a:defRPr>
            </a:lvl1pPr>
          </a:lstStyle>
          <a:p>
            <a:pPr lvl="0"/>
            <a:endParaRPr lang="fi-FI"/>
          </a:p>
        </p:txBody>
      </p:sp>
      <p:sp>
        <p:nvSpPr>
          <p:cNvPr id="39" name="Kuvan paikkamerkki 38">
            <a:extLst>
              <a:ext uri="{FF2B5EF4-FFF2-40B4-BE49-F238E27FC236}">
                <a16:creationId xmlns:a16="http://schemas.microsoft.com/office/drawing/2014/main" id="{BF3A4B58-62D9-EF0F-D970-A80BF65D4496}"/>
              </a:ext>
            </a:extLst>
          </p:cNvPr>
          <p:cNvSpPr>
            <a:spLocks noGrp="1"/>
          </p:cNvSpPr>
          <p:nvPr>
            <p:ph type="pic" sz="quarter" idx="22"/>
          </p:nvPr>
        </p:nvSpPr>
        <p:spPr>
          <a:xfrm>
            <a:off x="9036814" y="2727414"/>
            <a:ext cx="2545200" cy="2545200"/>
          </a:xfrm>
          <a:prstGeom prst="flowChartConnector">
            <a:avLst/>
          </a:prstGeom>
        </p:spPr>
        <p:txBody>
          <a:bodyPr/>
          <a:lstStyle/>
          <a:p>
            <a:endParaRPr lang="fi-FI"/>
          </a:p>
        </p:txBody>
      </p:sp>
      <p:sp>
        <p:nvSpPr>
          <p:cNvPr id="40" name="Tekstin paikkamerkki 35">
            <a:extLst>
              <a:ext uri="{FF2B5EF4-FFF2-40B4-BE49-F238E27FC236}">
                <a16:creationId xmlns:a16="http://schemas.microsoft.com/office/drawing/2014/main" id="{FED2A339-10B9-F13B-BB9A-2420FEDDDA1A}"/>
              </a:ext>
            </a:extLst>
          </p:cNvPr>
          <p:cNvSpPr>
            <a:spLocks noGrp="1"/>
          </p:cNvSpPr>
          <p:nvPr>
            <p:ph type="body" sz="quarter" idx="31" hasCustomPrompt="1"/>
          </p:nvPr>
        </p:nvSpPr>
        <p:spPr>
          <a:xfrm>
            <a:off x="465826" y="1587379"/>
            <a:ext cx="8264106" cy="4910400"/>
          </a:xfrm>
          <a:prstGeom prst="rect">
            <a:avLst/>
          </a:prstGeom>
        </p:spPr>
        <p:txBody>
          <a:bodyPr anchor="ctr"/>
          <a:lstStyle>
            <a:lvl1pPr marL="0" indent="0">
              <a:buNone/>
              <a:defRPr sz="1400">
                <a:solidFill>
                  <a:schemeClr val="bg1"/>
                </a:solidFill>
                <a:latin typeface="Arial" panose="020B0604020202020204" pitchFamily="34" charset="0"/>
                <a:cs typeface="Arial" panose="020B0604020202020204" pitchFamily="34" charset="0"/>
              </a:defRPr>
            </a:lvl1pPr>
          </a:lstStyle>
          <a:p>
            <a:pPr lvl="0"/>
            <a:r>
              <a:rPr lang="fi-FI">
                <a:latin typeface="Arial" panose="020B0604020202020204" pitchFamily="34" charset="0"/>
                <a:cs typeface="Arial" panose="020B0604020202020204" pitchFamily="34" charset="0"/>
              </a:rPr>
              <a:t>Kirjoita tähän</a:t>
            </a:r>
          </a:p>
        </p:txBody>
      </p:sp>
      <p:sp>
        <p:nvSpPr>
          <p:cNvPr id="2" name="Otsikko 1">
            <a:extLst>
              <a:ext uri="{FF2B5EF4-FFF2-40B4-BE49-F238E27FC236}">
                <a16:creationId xmlns:a16="http://schemas.microsoft.com/office/drawing/2014/main" id="{CCC6FD16-E9D0-DD1B-56E9-41B11E2698D0}"/>
              </a:ext>
            </a:extLst>
          </p:cNvPr>
          <p:cNvSpPr>
            <a:spLocks noGrp="1"/>
          </p:cNvSpPr>
          <p:nvPr>
            <p:ph type="title" hasCustomPrompt="1"/>
          </p:nvPr>
        </p:nvSpPr>
        <p:spPr>
          <a:xfrm>
            <a:off x="465825" y="239216"/>
            <a:ext cx="9742181" cy="1279034"/>
          </a:xfrm>
          <a:prstGeom prst="rect">
            <a:avLst/>
          </a:prstGeom>
        </p:spPr>
        <p:txBody>
          <a:bodyPr anchor="ctr"/>
          <a:lstStyle>
            <a:lvl1pPr>
              <a:defRPr sz="4000" b="1" spc="0">
                <a:solidFill>
                  <a:srgbClr val="FFFFFF"/>
                </a:solidFill>
                <a:latin typeface="Arial" panose="020B0604020202020204" pitchFamily="34" charset="0"/>
                <a:cs typeface="Arial" panose="020B0604020202020204" pitchFamily="34" charset="0"/>
              </a:defRPr>
            </a:lvl1pPr>
          </a:lstStyle>
          <a:p>
            <a:r>
              <a:rPr lang="fi-FI"/>
              <a:t>Tähän otsikko</a:t>
            </a:r>
          </a:p>
        </p:txBody>
      </p:sp>
      <p:sp>
        <p:nvSpPr>
          <p:cNvPr id="4" name="Tekstiruutu 3">
            <a:extLst>
              <a:ext uri="{FF2B5EF4-FFF2-40B4-BE49-F238E27FC236}">
                <a16:creationId xmlns:a16="http://schemas.microsoft.com/office/drawing/2014/main" id="{1DB028F3-2FE7-28B9-3917-657CCCFC2627}"/>
              </a:ext>
            </a:extLst>
          </p:cNvPr>
          <p:cNvSpPr txBox="1"/>
          <p:nvPr userDrawn="1"/>
        </p:nvSpPr>
        <p:spPr>
          <a:xfrm>
            <a:off x="8911087" y="1768889"/>
            <a:ext cx="2670927" cy="707886"/>
          </a:xfrm>
          <a:prstGeom prst="rect">
            <a:avLst/>
          </a:prstGeom>
          <a:noFill/>
        </p:spPr>
        <p:txBody>
          <a:bodyPr wrap="square" rtlCol="0">
            <a:spAutoFit/>
          </a:bodyPr>
          <a:lstStyle/>
          <a:p>
            <a:pPr algn="r"/>
            <a:r>
              <a:rPr lang="fi-FI" sz="2000" b="1" i="1">
                <a:solidFill>
                  <a:schemeClr val="bg1"/>
                </a:solidFill>
                <a:latin typeface="+mj-lt"/>
              </a:rPr>
              <a:t>Puheenjohtajan puheenvuoro</a:t>
            </a:r>
          </a:p>
        </p:txBody>
      </p:sp>
    </p:spTree>
    <p:extLst>
      <p:ext uri="{BB962C8B-B14F-4D97-AF65-F5344CB8AC3E}">
        <p14:creationId xmlns:p14="http://schemas.microsoft.com/office/powerpoint/2010/main" val="30844538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imitusjohtajan alkusana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 name="Kuva 19" descr="Kuva, joka sisältää kohteen Fontti, Grafiikka, logo, graafinen suunnittelu&#10;&#10;Tekoälyllä luotu sisältö voi olla virheellistä.">
            <a:extLst>
              <a:ext uri="{FF2B5EF4-FFF2-40B4-BE49-F238E27FC236}">
                <a16:creationId xmlns:a16="http://schemas.microsoft.com/office/drawing/2014/main" id="{145F3D4A-0C03-7030-ECC1-B101AFD480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08007" y="286434"/>
            <a:ext cx="1697318" cy="469415"/>
          </a:xfrm>
          <a:prstGeom prst="rect">
            <a:avLst/>
          </a:prstGeom>
        </p:spPr>
      </p:pic>
      <p:sp>
        <p:nvSpPr>
          <p:cNvPr id="37" name="Tekstin paikkamerkki 14">
            <a:extLst>
              <a:ext uri="{FF2B5EF4-FFF2-40B4-BE49-F238E27FC236}">
                <a16:creationId xmlns:a16="http://schemas.microsoft.com/office/drawing/2014/main" id="{28D3BDA8-272C-FA41-2F0E-C46212D39A8B}"/>
              </a:ext>
            </a:extLst>
          </p:cNvPr>
          <p:cNvSpPr>
            <a:spLocks noGrp="1"/>
          </p:cNvSpPr>
          <p:nvPr>
            <p:ph type="body" sz="quarter" idx="21"/>
          </p:nvPr>
        </p:nvSpPr>
        <p:spPr>
          <a:xfrm>
            <a:off x="9036814" y="5475525"/>
            <a:ext cx="2545200" cy="756669"/>
          </a:xfrm>
          <a:prstGeom prst="rect">
            <a:avLst/>
          </a:prstGeom>
        </p:spPr>
        <p:txBody>
          <a:bodyPr anchor="t"/>
          <a:lstStyle>
            <a:lvl1pPr marL="0" indent="0">
              <a:buNone/>
              <a:defRPr sz="1400">
                <a:solidFill>
                  <a:schemeClr val="bg1"/>
                </a:solidFill>
                <a:latin typeface="Arial" panose="020B0604020202020204" pitchFamily="34" charset="0"/>
                <a:cs typeface="Arial" panose="020B0604020202020204" pitchFamily="34" charset="0"/>
              </a:defRPr>
            </a:lvl1pPr>
          </a:lstStyle>
          <a:p>
            <a:pPr lvl="0"/>
            <a:endParaRPr lang="fi-FI"/>
          </a:p>
        </p:txBody>
      </p:sp>
      <p:sp>
        <p:nvSpPr>
          <p:cNvPr id="39" name="Kuvan paikkamerkki 38">
            <a:extLst>
              <a:ext uri="{FF2B5EF4-FFF2-40B4-BE49-F238E27FC236}">
                <a16:creationId xmlns:a16="http://schemas.microsoft.com/office/drawing/2014/main" id="{BF3A4B58-62D9-EF0F-D970-A80BF65D4496}"/>
              </a:ext>
            </a:extLst>
          </p:cNvPr>
          <p:cNvSpPr>
            <a:spLocks noGrp="1"/>
          </p:cNvSpPr>
          <p:nvPr>
            <p:ph type="pic" sz="quarter" idx="22"/>
          </p:nvPr>
        </p:nvSpPr>
        <p:spPr>
          <a:xfrm>
            <a:off x="9036814" y="2727414"/>
            <a:ext cx="2545200" cy="2545200"/>
          </a:xfrm>
          <a:prstGeom prst="flowChartConnector">
            <a:avLst/>
          </a:prstGeom>
        </p:spPr>
        <p:txBody>
          <a:bodyPr/>
          <a:lstStyle/>
          <a:p>
            <a:endParaRPr lang="fi-FI"/>
          </a:p>
        </p:txBody>
      </p:sp>
      <p:sp>
        <p:nvSpPr>
          <p:cNvPr id="40" name="Tekstin paikkamerkki 35">
            <a:extLst>
              <a:ext uri="{FF2B5EF4-FFF2-40B4-BE49-F238E27FC236}">
                <a16:creationId xmlns:a16="http://schemas.microsoft.com/office/drawing/2014/main" id="{FED2A339-10B9-F13B-BB9A-2420FEDDDA1A}"/>
              </a:ext>
            </a:extLst>
          </p:cNvPr>
          <p:cNvSpPr>
            <a:spLocks noGrp="1"/>
          </p:cNvSpPr>
          <p:nvPr>
            <p:ph type="body" sz="quarter" idx="31" hasCustomPrompt="1"/>
          </p:nvPr>
        </p:nvSpPr>
        <p:spPr>
          <a:xfrm>
            <a:off x="465826" y="1587379"/>
            <a:ext cx="8264106" cy="4910400"/>
          </a:xfrm>
          <a:prstGeom prst="rect">
            <a:avLst/>
          </a:prstGeom>
        </p:spPr>
        <p:txBody>
          <a:bodyPr anchor="ctr"/>
          <a:lstStyle>
            <a:lvl1pPr marL="0" indent="0">
              <a:buNone/>
              <a:defRPr sz="1400">
                <a:solidFill>
                  <a:schemeClr val="bg1"/>
                </a:solidFill>
                <a:latin typeface="Arial" panose="020B0604020202020204" pitchFamily="34" charset="0"/>
                <a:cs typeface="Arial" panose="020B0604020202020204" pitchFamily="34" charset="0"/>
              </a:defRPr>
            </a:lvl1pPr>
          </a:lstStyle>
          <a:p>
            <a:pPr lvl="0"/>
            <a:r>
              <a:rPr lang="fi-FI">
                <a:latin typeface="Arial" panose="020B0604020202020204" pitchFamily="34" charset="0"/>
                <a:cs typeface="Arial" panose="020B0604020202020204" pitchFamily="34" charset="0"/>
              </a:rPr>
              <a:t>Kirjoita tähän</a:t>
            </a:r>
          </a:p>
        </p:txBody>
      </p:sp>
      <p:sp>
        <p:nvSpPr>
          <p:cNvPr id="2" name="Otsikko 1">
            <a:extLst>
              <a:ext uri="{FF2B5EF4-FFF2-40B4-BE49-F238E27FC236}">
                <a16:creationId xmlns:a16="http://schemas.microsoft.com/office/drawing/2014/main" id="{CCC6FD16-E9D0-DD1B-56E9-41B11E2698D0}"/>
              </a:ext>
            </a:extLst>
          </p:cNvPr>
          <p:cNvSpPr>
            <a:spLocks noGrp="1"/>
          </p:cNvSpPr>
          <p:nvPr>
            <p:ph type="title" hasCustomPrompt="1"/>
          </p:nvPr>
        </p:nvSpPr>
        <p:spPr>
          <a:xfrm>
            <a:off x="465825" y="239216"/>
            <a:ext cx="9742181" cy="1279034"/>
          </a:xfrm>
          <a:prstGeom prst="rect">
            <a:avLst/>
          </a:prstGeom>
        </p:spPr>
        <p:txBody>
          <a:bodyPr anchor="ctr"/>
          <a:lstStyle>
            <a:lvl1pPr>
              <a:defRPr sz="4000" b="1" spc="0">
                <a:solidFill>
                  <a:srgbClr val="FFFFFF"/>
                </a:solidFill>
                <a:latin typeface="Arial" panose="020B0604020202020204" pitchFamily="34" charset="0"/>
                <a:cs typeface="Arial" panose="020B0604020202020204" pitchFamily="34" charset="0"/>
              </a:defRPr>
            </a:lvl1pPr>
          </a:lstStyle>
          <a:p>
            <a:r>
              <a:rPr lang="fi-FI"/>
              <a:t>Tähän otsikko</a:t>
            </a:r>
          </a:p>
        </p:txBody>
      </p:sp>
      <p:sp>
        <p:nvSpPr>
          <p:cNvPr id="4" name="Tekstiruutu 3">
            <a:extLst>
              <a:ext uri="{FF2B5EF4-FFF2-40B4-BE49-F238E27FC236}">
                <a16:creationId xmlns:a16="http://schemas.microsoft.com/office/drawing/2014/main" id="{1DB028F3-2FE7-28B9-3917-657CCCFC2627}"/>
              </a:ext>
            </a:extLst>
          </p:cNvPr>
          <p:cNvSpPr txBox="1"/>
          <p:nvPr userDrawn="1"/>
        </p:nvSpPr>
        <p:spPr>
          <a:xfrm>
            <a:off x="8911087" y="1768889"/>
            <a:ext cx="2670927" cy="707886"/>
          </a:xfrm>
          <a:prstGeom prst="rect">
            <a:avLst/>
          </a:prstGeom>
          <a:noFill/>
        </p:spPr>
        <p:txBody>
          <a:bodyPr wrap="square" rtlCol="0">
            <a:spAutoFit/>
          </a:bodyPr>
          <a:lstStyle/>
          <a:p>
            <a:pPr algn="r"/>
            <a:r>
              <a:rPr lang="fi-FI" sz="2000" b="1" i="1">
                <a:solidFill>
                  <a:schemeClr val="bg1"/>
                </a:solidFill>
                <a:latin typeface="+mj-lt"/>
              </a:rPr>
              <a:t>Toimitusjohtajan alkusanat</a:t>
            </a:r>
          </a:p>
        </p:txBody>
      </p:sp>
    </p:spTree>
    <p:extLst>
      <p:ext uri="{BB962C8B-B14F-4D97-AF65-F5344CB8AC3E}">
        <p14:creationId xmlns:p14="http://schemas.microsoft.com/office/powerpoint/2010/main" val="13815468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Väliotsikko/vastuua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54007BA-F0D2-A6B0-7A84-87A17B7366AD}"/>
              </a:ext>
            </a:extLst>
          </p:cNvPr>
          <p:cNvSpPr>
            <a:spLocks noGrp="1"/>
          </p:cNvSpPr>
          <p:nvPr>
            <p:ph type="title" hasCustomPrompt="1"/>
          </p:nvPr>
        </p:nvSpPr>
        <p:spPr>
          <a:xfrm>
            <a:off x="465825" y="239215"/>
            <a:ext cx="9742181" cy="1350697"/>
          </a:xfrm>
          <a:prstGeom prst="rect">
            <a:avLst/>
          </a:prstGeom>
        </p:spPr>
        <p:txBody>
          <a:bodyPr anchor="ctr"/>
          <a:lstStyle>
            <a:lvl1pPr>
              <a:defRPr sz="4000" b="1" spc="0">
                <a:solidFill>
                  <a:srgbClr val="FFFFFF"/>
                </a:solidFill>
                <a:latin typeface="Arial" panose="020B0604020202020204" pitchFamily="34" charset="0"/>
                <a:cs typeface="Arial" panose="020B0604020202020204" pitchFamily="34" charset="0"/>
              </a:defRPr>
            </a:lvl1pPr>
          </a:lstStyle>
          <a:p>
            <a:r>
              <a:rPr lang="fi-FI"/>
              <a:t>Tähän vastuualue</a:t>
            </a:r>
          </a:p>
        </p:txBody>
      </p:sp>
      <p:sp>
        <p:nvSpPr>
          <p:cNvPr id="8" name="Kuvan paikkamerkki 3">
            <a:extLst>
              <a:ext uri="{FF2B5EF4-FFF2-40B4-BE49-F238E27FC236}">
                <a16:creationId xmlns:a16="http://schemas.microsoft.com/office/drawing/2014/main" id="{D213C9BC-6C7B-3BAD-565D-6EB3C4FBDE1B}"/>
              </a:ext>
            </a:extLst>
          </p:cNvPr>
          <p:cNvSpPr>
            <a:spLocks noGrp="1"/>
          </p:cNvSpPr>
          <p:nvPr>
            <p:ph type="pic" sz="quarter" idx="15"/>
          </p:nvPr>
        </p:nvSpPr>
        <p:spPr>
          <a:xfrm>
            <a:off x="8094378" y="1589912"/>
            <a:ext cx="1152000" cy="1152000"/>
          </a:xfrm>
          <a:prstGeom prst="ellipse">
            <a:avLst/>
          </a:prstGeom>
          <a:ln w="19050">
            <a:noFill/>
          </a:ln>
        </p:spPr>
        <p:txBody>
          <a:bodyPr/>
          <a:lstStyle/>
          <a:p>
            <a:endParaRPr lang="fi-FI"/>
          </a:p>
        </p:txBody>
      </p:sp>
      <p:sp>
        <p:nvSpPr>
          <p:cNvPr id="9" name="Kuvan paikkamerkki 3">
            <a:extLst>
              <a:ext uri="{FF2B5EF4-FFF2-40B4-BE49-F238E27FC236}">
                <a16:creationId xmlns:a16="http://schemas.microsoft.com/office/drawing/2014/main" id="{1034BA17-5E52-9B7C-66E8-08473EA1A0BB}"/>
              </a:ext>
            </a:extLst>
          </p:cNvPr>
          <p:cNvSpPr>
            <a:spLocks noGrp="1"/>
          </p:cNvSpPr>
          <p:nvPr>
            <p:ph type="pic" sz="quarter" idx="16"/>
          </p:nvPr>
        </p:nvSpPr>
        <p:spPr>
          <a:xfrm>
            <a:off x="8094378" y="4094396"/>
            <a:ext cx="1152000" cy="1152000"/>
          </a:xfrm>
          <a:prstGeom prst="ellipse">
            <a:avLst/>
          </a:prstGeom>
          <a:ln w="19050">
            <a:noFill/>
          </a:ln>
        </p:spPr>
        <p:txBody>
          <a:bodyPr/>
          <a:lstStyle/>
          <a:p>
            <a:endParaRPr lang="fi-FI"/>
          </a:p>
        </p:txBody>
      </p:sp>
      <p:sp>
        <p:nvSpPr>
          <p:cNvPr id="11" name="Kuvan paikkamerkki 3">
            <a:extLst>
              <a:ext uri="{FF2B5EF4-FFF2-40B4-BE49-F238E27FC236}">
                <a16:creationId xmlns:a16="http://schemas.microsoft.com/office/drawing/2014/main" id="{CA7F6FFF-CAB3-67F8-9281-6BBB344E0292}"/>
              </a:ext>
            </a:extLst>
          </p:cNvPr>
          <p:cNvSpPr>
            <a:spLocks noGrp="1"/>
          </p:cNvSpPr>
          <p:nvPr>
            <p:ph type="pic" sz="quarter" idx="17"/>
          </p:nvPr>
        </p:nvSpPr>
        <p:spPr>
          <a:xfrm>
            <a:off x="8094378" y="2842372"/>
            <a:ext cx="1152000" cy="1152000"/>
          </a:xfrm>
          <a:prstGeom prst="ellipse">
            <a:avLst/>
          </a:prstGeom>
          <a:ln w="19050">
            <a:noFill/>
          </a:ln>
        </p:spPr>
        <p:txBody>
          <a:bodyPr/>
          <a:lstStyle/>
          <a:p>
            <a:endParaRPr lang="fi-FI"/>
          </a:p>
        </p:txBody>
      </p:sp>
      <p:sp>
        <p:nvSpPr>
          <p:cNvPr id="15" name="Tekstin paikkamerkki 14">
            <a:extLst>
              <a:ext uri="{FF2B5EF4-FFF2-40B4-BE49-F238E27FC236}">
                <a16:creationId xmlns:a16="http://schemas.microsoft.com/office/drawing/2014/main" id="{FC331E66-A1B5-4425-76B9-03895CAD5152}"/>
              </a:ext>
            </a:extLst>
          </p:cNvPr>
          <p:cNvSpPr>
            <a:spLocks noGrp="1"/>
          </p:cNvSpPr>
          <p:nvPr>
            <p:ph type="body" sz="quarter" idx="19"/>
          </p:nvPr>
        </p:nvSpPr>
        <p:spPr>
          <a:xfrm>
            <a:off x="9363891" y="1590975"/>
            <a:ext cx="2342383" cy="1150937"/>
          </a:xfrm>
          <a:prstGeom prst="rect">
            <a:avLst/>
          </a:prstGeom>
        </p:spPr>
        <p:txBody>
          <a:bodyPr anchor="ctr"/>
          <a:lstStyle>
            <a:lvl1pPr marL="0" indent="0">
              <a:buNone/>
              <a:defRPr sz="1050">
                <a:solidFill>
                  <a:schemeClr val="bg1"/>
                </a:solidFill>
                <a:latin typeface="Arial" panose="020B0604020202020204" pitchFamily="34" charset="0"/>
                <a:cs typeface="Arial" panose="020B0604020202020204" pitchFamily="34" charset="0"/>
              </a:defRPr>
            </a:lvl1pPr>
          </a:lstStyle>
          <a:p>
            <a:pPr lvl="0"/>
            <a:endParaRPr lang="fi-FI"/>
          </a:p>
        </p:txBody>
      </p:sp>
      <p:pic>
        <p:nvPicPr>
          <p:cNvPr id="20" name="Kuva 19" descr="Kuva, joka sisältää kohteen Fontti, Grafiikka, logo, graafinen suunnittelu&#10;&#10;Tekoälyllä luotu sisältö voi olla virheellistä.">
            <a:extLst>
              <a:ext uri="{FF2B5EF4-FFF2-40B4-BE49-F238E27FC236}">
                <a16:creationId xmlns:a16="http://schemas.microsoft.com/office/drawing/2014/main" id="{145F3D4A-0C03-7030-ECC1-B101AFD4804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08007" y="286434"/>
            <a:ext cx="1697318" cy="469415"/>
          </a:xfrm>
          <a:prstGeom prst="rect">
            <a:avLst/>
          </a:prstGeom>
        </p:spPr>
      </p:pic>
      <p:sp>
        <p:nvSpPr>
          <p:cNvPr id="28" name="Tekstin paikkamerkki 14">
            <a:extLst>
              <a:ext uri="{FF2B5EF4-FFF2-40B4-BE49-F238E27FC236}">
                <a16:creationId xmlns:a16="http://schemas.microsoft.com/office/drawing/2014/main" id="{4ACBB087-0E46-6AB8-4E64-795466EA3479}"/>
              </a:ext>
            </a:extLst>
          </p:cNvPr>
          <p:cNvSpPr>
            <a:spLocks noGrp="1"/>
          </p:cNvSpPr>
          <p:nvPr>
            <p:ph type="body" sz="quarter" idx="27"/>
          </p:nvPr>
        </p:nvSpPr>
        <p:spPr>
          <a:xfrm>
            <a:off x="9363892" y="2825717"/>
            <a:ext cx="2342383" cy="1150937"/>
          </a:xfrm>
          <a:prstGeom prst="rect">
            <a:avLst/>
          </a:prstGeom>
        </p:spPr>
        <p:txBody>
          <a:bodyPr anchor="ctr"/>
          <a:lstStyle>
            <a:lvl1pPr marL="0" indent="0">
              <a:buNone/>
              <a:defRPr sz="1100">
                <a:solidFill>
                  <a:schemeClr val="bg1"/>
                </a:solidFill>
                <a:latin typeface="Arial" panose="020B0604020202020204" pitchFamily="34" charset="0"/>
                <a:cs typeface="Arial" panose="020B0604020202020204" pitchFamily="34" charset="0"/>
              </a:defRPr>
            </a:lvl1pPr>
          </a:lstStyle>
          <a:p>
            <a:pPr lvl="0"/>
            <a:endParaRPr lang="fi-FI"/>
          </a:p>
        </p:txBody>
      </p:sp>
      <p:sp>
        <p:nvSpPr>
          <p:cNvPr id="29" name="Tekstin paikkamerkki 14">
            <a:extLst>
              <a:ext uri="{FF2B5EF4-FFF2-40B4-BE49-F238E27FC236}">
                <a16:creationId xmlns:a16="http://schemas.microsoft.com/office/drawing/2014/main" id="{00EB5F6B-0839-99B0-A274-4F16F6F77E32}"/>
              </a:ext>
            </a:extLst>
          </p:cNvPr>
          <p:cNvSpPr>
            <a:spLocks noGrp="1"/>
          </p:cNvSpPr>
          <p:nvPr>
            <p:ph type="body" sz="quarter" idx="28"/>
          </p:nvPr>
        </p:nvSpPr>
        <p:spPr>
          <a:xfrm>
            <a:off x="9383792" y="4094396"/>
            <a:ext cx="2342382" cy="1150937"/>
          </a:xfrm>
          <a:prstGeom prst="rect">
            <a:avLst/>
          </a:prstGeom>
        </p:spPr>
        <p:txBody>
          <a:bodyPr anchor="ctr"/>
          <a:lstStyle>
            <a:lvl1pPr marL="0" indent="0">
              <a:buNone/>
              <a:defRPr sz="1100">
                <a:solidFill>
                  <a:schemeClr val="bg1"/>
                </a:solidFill>
                <a:latin typeface="Arial" panose="020B0604020202020204" pitchFamily="34" charset="0"/>
                <a:cs typeface="Arial" panose="020B0604020202020204" pitchFamily="34" charset="0"/>
              </a:defRPr>
            </a:lvl1pPr>
          </a:lstStyle>
          <a:p>
            <a:pPr lvl="0"/>
            <a:endParaRPr lang="fi-FI"/>
          </a:p>
        </p:txBody>
      </p:sp>
      <p:sp>
        <p:nvSpPr>
          <p:cNvPr id="30" name="Kuvan paikkamerkki 3">
            <a:extLst>
              <a:ext uri="{FF2B5EF4-FFF2-40B4-BE49-F238E27FC236}">
                <a16:creationId xmlns:a16="http://schemas.microsoft.com/office/drawing/2014/main" id="{44B67F78-E7BD-93F9-0A2D-3E8B5CA25970}"/>
              </a:ext>
            </a:extLst>
          </p:cNvPr>
          <p:cNvSpPr>
            <a:spLocks noGrp="1"/>
          </p:cNvSpPr>
          <p:nvPr>
            <p:ph type="pic" sz="quarter" idx="29"/>
          </p:nvPr>
        </p:nvSpPr>
        <p:spPr>
          <a:xfrm>
            <a:off x="8094378" y="5346856"/>
            <a:ext cx="1152000" cy="1152000"/>
          </a:xfrm>
          <a:prstGeom prst="ellipse">
            <a:avLst/>
          </a:prstGeom>
          <a:ln w="19050">
            <a:noFill/>
          </a:ln>
        </p:spPr>
        <p:txBody>
          <a:bodyPr/>
          <a:lstStyle/>
          <a:p>
            <a:endParaRPr lang="fi-FI"/>
          </a:p>
        </p:txBody>
      </p:sp>
      <p:sp>
        <p:nvSpPr>
          <p:cNvPr id="31" name="Tekstin paikkamerkki 14">
            <a:extLst>
              <a:ext uri="{FF2B5EF4-FFF2-40B4-BE49-F238E27FC236}">
                <a16:creationId xmlns:a16="http://schemas.microsoft.com/office/drawing/2014/main" id="{D16E1443-51DA-B2E1-833A-4374AE3C8BB8}"/>
              </a:ext>
            </a:extLst>
          </p:cNvPr>
          <p:cNvSpPr>
            <a:spLocks noGrp="1"/>
          </p:cNvSpPr>
          <p:nvPr>
            <p:ph type="body" sz="quarter" idx="30"/>
          </p:nvPr>
        </p:nvSpPr>
        <p:spPr>
          <a:xfrm>
            <a:off x="9383792" y="5327352"/>
            <a:ext cx="2342379" cy="1150937"/>
          </a:xfrm>
          <a:prstGeom prst="rect">
            <a:avLst/>
          </a:prstGeom>
        </p:spPr>
        <p:txBody>
          <a:bodyPr anchor="ctr"/>
          <a:lstStyle>
            <a:lvl1pPr marL="0" indent="0">
              <a:buNone/>
              <a:defRPr sz="1100">
                <a:solidFill>
                  <a:schemeClr val="bg1"/>
                </a:solidFill>
                <a:latin typeface="Arial" panose="020B0604020202020204" pitchFamily="34" charset="0"/>
                <a:cs typeface="Arial" panose="020B0604020202020204" pitchFamily="34" charset="0"/>
              </a:defRPr>
            </a:lvl1pPr>
          </a:lstStyle>
          <a:p>
            <a:pPr lvl="0"/>
            <a:endParaRPr lang="fi-FI"/>
          </a:p>
        </p:txBody>
      </p:sp>
      <p:sp>
        <p:nvSpPr>
          <p:cNvPr id="36" name="Tekstin paikkamerkki 35">
            <a:extLst>
              <a:ext uri="{FF2B5EF4-FFF2-40B4-BE49-F238E27FC236}">
                <a16:creationId xmlns:a16="http://schemas.microsoft.com/office/drawing/2014/main" id="{0893CE8E-FC1D-FC0B-15E2-A4B3D8E840DC}"/>
              </a:ext>
            </a:extLst>
          </p:cNvPr>
          <p:cNvSpPr>
            <a:spLocks noGrp="1"/>
          </p:cNvSpPr>
          <p:nvPr>
            <p:ph type="body" sz="quarter" idx="31" hasCustomPrompt="1"/>
          </p:nvPr>
        </p:nvSpPr>
        <p:spPr>
          <a:xfrm>
            <a:off x="465826" y="1589912"/>
            <a:ext cx="7057803" cy="4908944"/>
          </a:xfrm>
          <a:prstGeom prst="rect">
            <a:avLst/>
          </a:prstGeom>
        </p:spPr>
        <p:txBody>
          <a:bodyPr anchor="ctr"/>
          <a:lstStyle>
            <a:lvl1pPr marL="0" indent="0">
              <a:buNone/>
              <a:defRPr sz="1400">
                <a:solidFill>
                  <a:schemeClr val="bg1"/>
                </a:solidFill>
                <a:latin typeface="Arial" panose="020B0604020202020204" pitchFamily="34" charset="0"/>
                <a:cs typeface="Arial" panose="020B0604020202020204" pitchFamily="34" charset="0"/>
              </a:defRPr>
            </a:lvl1pPr>
          </a:lstStyle>
          <a:p>
            <a:pPr lvl="0"/>
            <a:r>
              <a:rPr lang="fi-FI">
                <a:latin typeface="Arial" panose="020B0604020202020204" pitchFamily="34" charset="0"/>
                <a:cs typeface="Arial" panose="020B0604020202020204" pitchFamily="34" charset="0"/>
              </a:rPr>
              <a:t>Kirjoita tähän</a:t>
            </a:r>
          </a:p>
        </p:txBody>
      </p:sp>
    </p:spTree>
    <p:extLst>
      <p:ext uri="{BB962C8B-B14F-4D97-AF65-F5344CB8AC3E}">
        <p14:creationId xmlns:p14="http://schemas.microsoft.com/office/powerpoint/2010/main" val="20701895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Asia/otsikk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5C0286-4BB6-4B43-E89A-B6E45F940000}"/>
              </a:ext>
            </a:extLst>
          </p:cNvPr>
          <p:cNvSpPr>
            <a:spLocks noGrp="1"/>
          </p:cNvSpPr>
          <p:nvPr>
            <p:ph sz="half" idx="1" hasCustomPrompt="1"/>
          </p:nvPr>
        </p:nvSpPr>
        <p:spPr>
          <a:xfrm>
            <a:off x="477002" y="2410707"/>
            <a:ext cx="5465885" cy="3403495"/>
          </a:xfrm>
          <a:prstGeom prst="rect">
            <a:avLst/>
          </a:prstGeom>
        </p:spPr>
        <p:txBody>
          <a:bodyPr/>
          <a:lstStyle>
            <a:lvl1pPr marL="0" indent="0">
              <a:lnSpc>
                <a:spcPct val="100000"/>
              </a:lnSpc>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fi-FI"/>
              <a:t>Kirjoita tähän</a:t>
            </a:r>
          </a:p>
        </p:txBody>
      </p:sp>
      <p:sp>
        <p:nvSpPr>
          <p:cNvPr id="4" name="Sisällön paikkamerkki 3">
            <a:extLst>
              <a:ext uri="{FF2B5EF4-FFF2-40B4-BE49-F238E27FC236}">
                <a16:creationId xmlns:a16="http://schemas.microsoft.com/office/drawing/2014/main" id="{CFCF7770-3DC3-5CF8-36B2-7329B2443ECB}"/>
              </a:ext>
            </a:extLst>
          </p:cNvPr>
          <p:cNvSpPr>
            <a:spLocks noGrp="1"/>
          </p:cNvSpPr>
          <p:nvPr>
            <p:ph sz="half" idx="2" hasCustomPrompt="1"/>
          </p:nvPr>
        </p:nvSpPr>
        <p:spPr>
          <a:xfrm>
            <a:off x="6234023" y="2425627"/>
            <a:ext cx="5465885" cy="3388575"/>
          </a:xfrm>
          <a:prstGeom prst="rect">
            <a:avLst/>
          </a:prstGeom>
        </p:spPr>
        <p:txBody>
          <a:bodyPr/>
          <a:lstStyle>
            <a:lvl1pPr marL="0" indent="0">
              <a:buFont typeface="Arial" panose="020B0604020202020204" pitchFamily="34" charset="0"/>
              <a:buNone/>
              <a:defRPr sz="1200">
                <a:latin typeface="Arial" panose="020B0604020202020204" pitchFamily="34" charset="0"/>
                <a:cs typeface="Arial" panose="020B0604020202020204" pitchFamily="34" charset="0"/>
              </a:defRPr>
            </a:lvl1pPr>
          </a:lstStyle>
          <a:p>
            <a:pPr lvl="0"/>
            <a:r>
              <a:rPr lang="fi-FI"/>
              <a:t>Kirjoita tähän</a:t>
            </a:r>
          </a:p>
        </p:txBody>
      </p:sp>
      <p:sp>
        <p:nvSpPr>
          <p:cNvPr id="2" name="Otsikko 1">
            <a:extLst>
              <a:ext uri="{FF2B5EF4-FFF2-40B4-BE49-F238E27FC236}">
                <a16:creationId xmlns:a16="http://schemas.microsoft.com/office/drawing/2014/main" id="{754007BA-F0D2-A6B0-7A84-87A17B7366AD}"/>
              </a:ext>
            </a:extLst>
          </p:cNvPr>
          <p:cNvSpPr>
            <a:spLocks noGrp="1"/>
          </p:cNvSpPr>
          <p:nvPr>
            <p:ph type="title" hasCustomPrompt="1"/>
          </p:nvPr>
        </p:nvSpPr>
        <p:spPr>
          <a:xfrm>
            <a:off x="465826" y="143435"/>
            <a:ext cx="11234082" cy="1063621"/>
          </a:xfrm>
          <a:prstGeom prst="rect">
            <a:avLst/>
          </a:prstGeom>
        </p:spPr>
        <p:txBody>
          <a:bodyPr anchor="b"/>
          <a:lstStyle>
            <a:lvl1pPr>
              <a:defRPr sz="3200" b="1" spc="0">
                <a:solidFill>
                  <a:srgbClr val="000000"/>
                </a:solidFill>
                <a:latin typeface="Arial" panose="020B0604020202020204" pitchFamily="34" charset="0"/>
                <a:cs typeface="Arial" panose="020B0604020202020204" pitchFamily="34" charset="0"/>
              </a:defRPr>
            </a:lvl1pPr>
          </a:lstStyle>
          <a:p>
            <a:r>
              <a:rPr lang="fi-FI"/>
              <a:t>Tähän asia/otsikko</a:t>
            </a:r>
          </a:p>
        </p:txBody>
      </p:sp>
      <p:sp>
        <p:nvSpPr>
          <p:cNvPr id="10" name="Tekstiruutu 9">
            <a:extLst>
              <a:ext uri="{FF2B5EF4-FFF2-40B4-BE49-F238E27FC236}">
                <a16:creationId xmlns:a16="http://schemas.microsoft.com/office/drawing/2014/main" id="{3DCD3E2C-9497-F509-B1F0-EE758EDEE6DD}"/>
              </a:ext>
            </a:extLst>
          </p:cNvPr>
          <p:cNvSpPr txBox="1"/>
          <p:nvPr userDrawn="1"/>
        </p:nvSpPr>
        <p:spPr>
          <a:xfrm>
            <a:off x="473984" y="2041375"/>
            <a:ext cx="1838965" cy="369332"/>
          </a:xfrm>
          <a:prstGeom prst="rect">
            <a:avLst/>
          </a:prstGeom>
          <a:noFill/>
          <a:ln w="19050">
            <a:noFill/>
          </a:ln>
        </p:spPr>
        <p:txBody>
          <a:bodyPr wrap="none" rtlCol="0">
            <a:spAutoFit/>
          </a:bodyPr>
          <a:lstStyle/>
          <a:p>
            <a:r>
              <a:rPr lang="fi-FI" sz="1800" b="1">
                <a:solidFill>
                  <a:srgbClr val="00A3DA"/>
                </a:solidFill>
                <a:latin typeface="Arial" panose="020B0604020202020204" pitchFamily="34" charset="0"/>
                <a:cs typeface="Arial" panose="020B0604020202020204" pitchFamily="34" charset="0"/>
              </a:rPr>
              <a:t>Mistä on kyse?</a:t>
            </a:r>
          </a:p>
        </p:txBody>
      </p:sp>
      <p:sp>
        <p:nvSpPr>
          <p:cNvPr id="11" name="Tekstiruutu 10">
            <a:extLst>
              <a:ext uri="{FF2B5EF4-FFF2-40B4-BE49-F238E27FC236}">
                <a16:creationId xmlns:a16="http://schemas.microsoft.com/office/drawing/2014/main" id="{DCC07521-B71E-F3F9-A303-E83BEC990B33}"/>
              </a:ext>
            </a:extLst>
          </p:cNvPr>
          <p:cNvSpPr txBox="1"/>
          <p:nvPr userDrawn="1"/>
        </p:nvSpPr>
        <p:spPr>
          <a:xfrm>
            <a:off x="6234023" y="2041375"/>
            <a:ext cx="1838965" cy="369332"/>
          </a:xfrm>
          <a:prstGeom prst="rect">
            <a:avLst/>
          </a:prstGeom>
          <a:noFill/>
          <a:ln w="19050">
            <a:noFill/>
          </a:ln>
        </p:spPr>
        <p:txBody>
          <a:bodyPr wrap="none" rtlCol="0">
            <a:spAutoFit/>
          </a:bodyPr>
          <a:lstStyle/>
          <a:p>
            <a:r>
              <a:rPr lang="fi-FI" sz="1800" b="1">
                <a:solidFill>
                  <a:srgbClr val="00A3DA"/>
                </a:solidFill>
                <a:latin typeface="Arial" panose="020B0604020202020204" pitchFamily="34" charset="0"/>
                <a:cs typeface="Arial" panose="020B0604020202020204" pitchFamily="34" charset="0"/>
              </a:rPr>
              <a:t>Yrittäjien kanta</a:t>
            </a:r>
          </a:p>
        </p:txBody>
      </p:sp>
      <p:sp>
        <p:nvSpPr>
          <p:cNvPr id="6" name="Suorakulmio 5">
            <a:extLst>
              <a:ext uri="{FF2B5EF4-FFF2-40B4-BE49-F238E27FC236}">
                <a16:creationId xmlns:a16="http://schemas.microsoft.com/office/drawing/2014/main" id="{35914F0A-1C60-04CC-414D-F13461BBB2C0}"/>
              </a:ext>
            </a:extLst>
          </p:cNvPr>
          <p:cNvSpPr/>
          <p:nvPr userDrawn="1"/>
        </p:nvSpPr>
        <p:spPr>
          <a:xfrm>
            <a:off x="6202715" y="6040534"/>
            <a:ext cx="4941909" cy="5703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n paikkamerkki 11">
            <a:extLst>
              <a:ext uri="{FF2B5EF4-FFF2-40B4-BE49-F238E27FC236}">
                <a16:creationId xmlns:a16="http://schemas.microsoft.com/office/drawing/2014/main" id="{295D99EF-5F65-2994-89B1-6F08B717D166}"/>
              </a:ext>
            </a:extLst>
          </p:cNvPr>
          <p:cNvSpPr>
            <a:spLocks noGrp="1"/>
          </p:cNvSpPr>
          <p:nvPr>
            <p:ph type="body" sz="quarter" idx="10" hasCustomPrompt="1"/>
          </p:nvPr>
        </p:nvSpPr>
        <p:spPr>
          <a:xfrm>
            <a:off x="5529533" y="5945824"/>
            <a:ext cx="5764504" cy="690667"/>
          </a:xfrm>
          <a:prstGeom prst="rect">
            <a:avLst/>
          </a:prstGeom>
          <a:noFill/>
          <a:ln>
            <a:noFill/>
          </a:ln>
        </p:spPr>
        <p:style>
          <a:lnRef idx="2">
            <a:schemeClr val="accent4"/>
          </a:lnRef>
          <a:fillRef idx="1">
            <a:schemeClr val="lt1"/>
          </a:fillRef>
          <a:effectRef idx="0">
            <a:schemeClr val="accent4"/>
          </a:effectRef>
          <a:fontRef idx="minor">
            <a:schemeClr val="dk1"/>
          </a:fontRef>
        </p:style>
        <p:txBody>
          <a:bodyPr anchor="ctr" anchorCtr="0"/>
          <a:lstStyle>
            <a:lvl1pPr marL="0" indent="0" algn="r">
              <a:lnSpc>
                <a:spcPct val="100000"/>
              </a:lnSpc>
              <a:spcBef>
                <a:spcPts val="0"/>
              </a:spcBef>
              <a:buNone/>
              <a:defRPr sz="1050">
                <a:solidFill>
                  <a:srgbClr val="00A3DA"/>
                </a:solidFill>
                <a:latin typeface="Arial" panose="020B0604020202020204" pitchFamily="34" charset="0"/>
                <a:cs typeface="Arial" panose="020B0604020202020204" pitchFamily="34" charset="0"/>
              </a:defRPr>
            </a:lvl1pPr>
          </a:lstStyle>
          <a:p>
            <a:pPr lvl="0"/>
            <a:r>
              <a:rPr lang="fi-FI"/>
              <a:t>Nimi, titteli, sähköposti, </a:t>
            </a:r>
            <a:r>
              <a:rPr lang="fi-FI" err="1"/>
              <a:t>p.numero</a:t>
            </a:r>
            <a:endParaRPr lang="fi-FI"/>
          </a:p>
        </p:txBody>
      </p:sp>
      <p:sp>
        <p:nvSpPr>
          <p:cNvPr id="15" name="Tekstin paikkamerkki 11">
            <a:extLst>
              <a:ext uri="{FF2B5EF4-FFF2-40B4-BE49-F238E27FC236}">
                <a16:creationId xmlns:a16="http://schemas.microsoft.com/office/drawing/2014/main" id="{19932E5F-ADDD-0ED7-00CB-E775B947B8C4}"/>
              </a:ext>
            </a:extLst>
          </p:cNvPr>
          <p:cNvSpPr>
            <a:spLocks noGrp="1"/>
          </p:cNvSpPr>
          <p:nvPr>
            <p:ph type="body" sz="quarter" idx="11" hasCustomPrompt="1"/>
          </p:nvPr>
        </p:nvSpPr>
        <p:spPr>
          <a:xfrm>
            <a:off x="483934" y="5942089"/>
            <a:ext cx="4974531" cy="694402"/>
          </a:xfrm>
          <a:prstGeom prst="rect">
            <a:avLst/>
          </a:prstGeom>
          <a:noFill/>
          <a:ln w="19050">
            <a:noFill/>
          </a:ln>
        </p:spPr>
        <p:txBody>
          <a:bodyPr anchor="ctr" anchorCtr="0"/>
          <a:lstStyle>
            <a:lvl1pPr marL="0" indent="0">
              <a:lnSpc>
                <a:spcPct val="100000"/>
              </a:lnSpc>
              <a:spcBef>
                <a:spcPts val="0"/>
              </a:spcBef>
              <a:buNone/>
              <a:defRPr sz="1050">
                <a:solidFill>
                  <a:srgbClr val="00A3DA"/>
                </a:solidFill>
                <a:latin typeface="Arial" panose="020B0604020202020204" pitchFamily="34" charset="0"/>
                <a:cs typeface="Arial" panose="020B0604020202020204" pitchFamily="34" charset="0"/>
              </a:defRPr>
            </a:lvl1pPr>
          </a:lstStyle>
          <a:p>
            <a:pPr lvl="0"/>
            <a:r>
              <a:rPr lang="fi-FI"/>
              <a:t>Tähän voi lisätä 1–2 linkkiä. Voi myös jättää tyhjäksi.</a:t>
            </a:r>
          </a:p>
        </p:txBody>
      </p:sp>
      <p:pic>
        <p:nvPicPr>
          <p:cNvPr id="18" name="Kuva 17" descr="Päiväkalenteri tasaisella täytöllä">
            <a:extLst>
              <a:ext uri="{FF2B5EF4-FFF2-40B4-BE49-F238E27FC236}">
                <a16:creationId xmlns:a16="http://schemas.microsoft.com/office/drawing/2014/main" id="{BEB9F9B6-DEFD-8823-FD14-E13EB010A7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505958" y="1371536"/>
            <a:ext cx="480161" cy="480161"/>
          </a:xfrm>
          <a:prstGeom prst="rect">
            <a:avLst/>
          </a:prstGeom>
        </p:spPr>
      </p:pic>
      <p:sp>
        <p:nvSpPr>
          <p:cNvPr id="20" name="Tekstin paikkamerkki 19">
            <a:extLst>
              <a:ext uri="{FF2B5EF4-FFF2-40B4-BE49-F238E27FC236}">
                <a16:creationId xmlns:a16="http://schemas.microsoft.com/office/drawing/2014/main" id="{4623D623-3C1D-E88C-3FEE-3D9304608E96}"/>
              </a:ext>
            </a:extLst>
          </p:cNvPr>
          <p:cNvSpPr>
            <a:spLocks noGrp="1"/>
          </p:cNvSpPr>
          <p:nvPr>
            <p:ph type="body" sz="quarter" idx="12" hasCustomPrompt="1"/>
          </p:nvPr>
        </p:nvSpPr>
        <p:spPr>
          <a:xfrm>
            <a:off x="922934" y="1456606"/>
            <a:ext cx="10765021" cy="342597"/>
          </a:xfrm>
          <a:prstGeom prst="rect">
            <a:avLst/>
          </a:prstGeom>
        </p:spPr>
        <p:txBody>
          <a:bodyPr anchor="ctr"/>
          <a:lstStyle>
            <a:lvl1pPr marL="0" indent="0">
              <a:buNone/>
              <a:defRPr sz="1200" b="1">
                <a:solidFill>
                  <a:srgbClr val="00A3DA"/>
                </a:solidFill>
                <a:latin typeface="Arial" panose="020B0604020202020204" pitchFamily="34" charset="0"/>
                <a:cs typeface="Arial" panose="020B0604020202020204" pitchFamily="34" charset="0"/>
              </a:defRPr>
            </a:lvl1pPr>
          </a:lstStyle>
          <a:p>
            <a:pPr lvl="0"/>
            <a:r>
              <a:rPr lang="fi-FI"/>
              <a:t>Missä vaiheessa asia on</a:t>
            </a:r>
          </a:p>
        </p:txBody>
      </p:sp>
      <p:pic>
        <p:nvPicPr>
          <p:cNvPr id="9" name="Kuva 8">
            <a:extLst>
              <a:ext uri="{FF2B5EF4-FFF2-40B4-BE49-F238E27FC236}">
                <a16:creationId xmlns:a16="http://schemas.microsoft.com/office/drawing/2014/main" id="{C3A6A634-A9DD-AE80-184F-E3F291C8C7A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94036" y="5960744"/>
            <a:ext cx="613897" cy="613897"/>
          </a:xfrm>
          <a:prstGeom prst="rect">
            <a:avLst/>
          </a:prstGeom>
        </p:spPr>
      </p:pic>
    </p:spTree>
    <p:extLst>
      <p:ext uri="{BB962C8B-B14F-4D97-AF65-F5344CB8AC3E}">
        <p14:creationId xmlns:p14="http://schemas.microsoft.com/office/powerpoint/2010/main" val="3931551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37871733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578916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057039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6559840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99097426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8498131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1497196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5528704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5196270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005968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5885132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theme" Target="../theme/theme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image" Target="../media/image8.png"/><Relationship Id="rId8"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theme" Target="../theme/theme3.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Kuva 6"/>
          <p:cNvPicPr>
            <a:picLocks noChangeAspect="1"/>
          </p:cNvPicPr>
          <p:nvPr/>
        </p:nvPicPr>
        <p:blipFill rotWithShape="1">
          <a:blip r:embed="rId33" cstate="print">
            <a:extLst>
              <a:ext uri="{28A0092B-C50C-407E-A947-70E740481C1C}">
                <a14:useLocalDpi xmlns:a14="http://schemas.microsoft.com/office/drawing/2010/main" val="0"/>
              </a:ext>
            </a:extLst>
          </a:blip>
          <a:srcRect t="10141"/>
          <a:stretch/>
        </p:blipFill>
        <p:spPr>
          <a:xfrm>
            <a:off x="9552790" y="18056"/>
            <a:ext cx="2340000" cy="913763"/>
          </a:xfrm>
          <a:prstGeom prst="rect">
            <a:avLst/>
          </a:prstGeom>
        </p:spPr>
      </p:pic>
      <p:sp>
        <p:nvSpPr>
          <p:cNvPr id="2" name="Otsikon paikkamerkki 1"/>
          <p:cNvSpPr>
            <a:spLocks noGrp="1"/>
          </p:cNvSpPr>
          <p:nvPr>
            <p:ph type="title"/>
          </p:nvPr>
        </p:nvSpPr>
        <p:spPr>
          <a:xfrm>
            <a:off x="414000" y="0"/>
            <a:ext cx="9138790"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solidFill>
              </a:defRPr>
            </a:lvl1pPr>
          </a:lstStyle>
          <a:p>
            <a:fld id="{1CE8FED5-D933-44C8-9564-D710DB44FAAC}" type="datetime1">
              <a:rPr lang="fi-FI" smtClean="0"/>
              <a:t>18.3.2026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solidFill>
              </a:defRPr>
            </a:lvl1pPr>
          </a:lstStyle>
          <a:p>
            <a:r>
              <a:rPr lang="fi-FI"/>
              <a:t>[Alatunnisteteksti]</a:t>
            </a:r>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solidFill>
              </a:defRPr>
            </a:lvl1pPr>
          </a:lstStyle>
          <a:p>
            <a:fld id="{DA6950FC-F01D-432E-92A0-E4475BC39D8F}" type="slidenum">
              <a:rPr lang="fi-FI" smtClean="0"/>
              <a:t>‹#›</a:t>
            </a:fld>
            <a:endParaRPr lang="fi-FI"/>
          </a:p>
        </p:txBody>
      </p:sp>
    </p:spTree>
    <p:extLst>
      <p:ext uri="{BB962C8B-B14F-4D97-AF65-F5344CB8AC3E}">
        <p14:creationId xmlns:p14="http://schemas.microsoft.com/office/powerpoint/2010/main" val="394843668"/>
      </p:ext>
    </p:extLst>
  </p:cSld>
  <p:clrMap bg1="lt1" tx1="dk1" bg2="lt2" tx2="dk2" accent1="accent1" accent2="accent2" accent3="accent3" accent4="accent4" accent5="accent5" accent6="accent6" hlink="hlink" folHlink="folHlink"/>
  <p:sldLayoutIdLst>
    <p:sldLayoutId id="2147484449" r:id="rId1"/>
    <p:sldLayoutId id="2147484450" r:id="rId2"/>
    <p:sldLayoutId id="2147484451" r:id="rId3"/>
    <p:sldLayoutId id="2147484452" r:id="rId4"/>
    <p:sldLayoutId id="2147484453" r:id="rId5"/>
    <p:sldLayoutId id="2147484454" r:id="rId6"/>
    <p:sldLayoutId id="2147484455" r:id="rId7"/>
    <p:sldLayoutId id="2147484456" r:id="rId8"/>
    <p:sldLayoutId id="2147484457" r:id="rId9"/>
    <p:sldLayoutId id="2147484458" r:id="rId10"/>
    <p:sldLayoutId id="2147484459" r:id="rId11"/>
    <p:sldLayoutId id="2147484460" r:id="rId12"/>
    <p:sldLayoutId id="2147484461" r:id="rId13"/>
    <p:sldLayoutId id="2147484462" r:id="rId14"/>
    <p:sldLayoutId id="2147484463" r:id="rId15"/>
    <p:sldLayoutId id="2147484464" r:id="rId16"/>
    <p:sldLayoutId id="2147484465" r:id="rId17"/>
    <p:sldLayoutId id="2147484466" r:id="rId18"/>
    <p:sldLayoutId id="2147484467" r:id="rId19"/>
    <p:sldLayoutId id="2147484468" r:id="rId20"/>
    <p:sldLayoutId id="2147484469" r:id="rId21"/>
    <p:sldLayoutId id="2147484470" r:id="rId22"/>
    <p:sldLayoutId id="2147484547" r:id="rId23"/>
    <p:sldLayoutId id="2147484471" r:id="rId24"/>
    <p:sldLayoutId id="2147484473" r:id="rId25"/>
    <p:sldLayoutId id="2147484472" r:id="rId26"/>
    <p:sldLayoutId id="2147484474" r:id="rId27"/>
    <p:sldLayoutId id="2147484693" r:id="rId28"/>
    <p:sldLayoutId id="2147484841" r:id="rId29"/>
    <p:sldLayoutId id="2147484844" r:id="rId30"/>
    <p:sldLayoutId id="2147484846" r:id="rId31"/>
  </p:sldLayoutIdLst>
  <p:hf sldNum="0" hdr="0" ftr="0" dt="0"/>
  <p:txStyles>
    <p:titleStyle>
      <a:lvl1pPr algn="l" defTabSz="914377" rtl="0" eaLnBrk="1" latinLnBrk="0" hangingPunct="1">
        <a:spcBef>
          <a:spcPct val="0"/>
        </a:spcBef>
        <a:buNone/>
        <a:defRPr sz="3000" b="1" kern="1200">
          <a:solidFill>
            <a:schemeClr val="tx1"/>
          </a:solidFill>
          <a:latin typeface="+mj-lt"/>
          <a:ea typeface="+mj-ea"/>
          <a:cs typeface="+mj-cs"/>
        </a:defRPr>
      </a:lvl1pPr>
    </p:titleStyle>
    <p:bodyStyle>
      <a:lvl1pPr marL="239994" indent="-239994" algn="l" defTabSz="914377" rtl="0" eaLnBrk="1" latinLnBrk="0" hangingPunct="1">
        <a:spcBef>
          <a:spcPct val="20000"/>
        </a:spcBef>
        <a:buClr>
          <a:srgbClr val="000000"/>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2pPr>
      <a:lvl3pPr marL="105597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3pPr>
      <a:lvl4pPr marL="143996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4pPr>
      <a:lvl5pPr marL="182395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5pPr>
      <a:lvl6pPr marL="220794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6pPr>
      <a:lvl7pPr marL="261593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7pPr>
      <a:lvl8pPr marL="3023924"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8pPr>
      <a:lvl9pPr marL="3407915" indent="-239994" algn="l" defTabSz="914377" rtl="0" eaLnBrk="1" latinLnBrk="0" hangingPunct="1">
        <a:spcBef>
          <a:spcPct val="20000"/>
        </a:spcBef>
        <a:buClr>
          <a:srgbClr val="000000"/>
        </a:buClr>
        <a:buFont typeface="Arial" pitchFamily="34" charset="0"/>
        <a:buChar char="•"/>
        <a:defRPr sz="2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3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414000" y="0"/>
            <a:ext cx="11248354" cy="1116000"/>
          </a:xfrm>
          <a:prstGeom prst="rect">
            <a:avLst/>
          </a:prstGeom>
        </p:spPr>
        <p:txBody>
          <a:bodyPr vert="horz" lIns="0" tIns="0" rIns="0" bIns="0" rtlCol="0" anchor="b">
            <a:noAutofit/>
          </a:bodyPr>
          <a:lstStyle/>
          <a:p>
            <a:r>
              <a:rPr lang="fi-FI"/>
              <a:t>Muokkaa </a:t>
            </a:r>
            <a:r>
              <a:rPr lang="fi-FI" err="1"/>
              <a:t>perustyyl</a:t>
            </a:r>
            <a:r>
              <a:rPr lang="fi-FI"/>
              <a:t>. </a:t>
            </a:r>
            <a:r>
              <a:rPr lang="fi-FI" err="1"/>
              <a:t>napsautt</a:t>
            </a:r>
            <a:r>
              <a:rPr lang="fi-FI"/>
              <a:t>.</a:t>
            </a:r>
          </a:p>
        </p:txBody>
      </p:sp>
      <p:sp>
        <p:nvSpPr>
          <p:cNvPr id="3" name="Tekstin paikkamerkki 2"/>
          <p:cNvSpPr>
            <a:spLocks noGrp="1"/>
          </p:cNvSpPr>
          <p:nvPr>
            <p:ph type="body" idx="1"/>
          </p:nvPr>
        </p:nvSpPr>
        <p:spPr>
          <a:xfrm>
            <a:off x="414000" y="1416000"/>
            <a:ext cx="11248354" cy="4680000"/>
          </a:xfrm>
          <a:prstGeom prst="rect">
            <a:avLst/>
          </a:prstGeom>
        </p:spPr>
        <p:txBody>
          <a:bodyPr vert="horz" lIns="0" tIns="45720" rIns="0" bIns="45720" rtlCol="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a:p>
            <a:pPr lvl="5"/>
            <a:r>
              <a:rPr lang="fi-FI"/>
              <a:t>6</a:t>
            </a:r>
          </a:p>
          <a:p>
            <a:pPr lvl="6"/>
            <a:r>
              <a:rPr lang="fi-FI"/>
              <a:t>7</a:t>
            </a:r>
          </a:p>
          <a:p>
            <a:pPr lvl="7"/>
            <a:r>
              <a:rPr lang="fi-FI"/>
              <a:t>8</a:t>
            </a:r>
          </a:p>
          <a:p>
            <a:pPr lvl="8"/>
            <a:r>
              <a:rPr lang="fi-FI"/>
              <a:t>9</a:t>
            </a:r>
          </a:p>
        </p:txBody>
      </p:sp>
      <p:sp>
        <p:nvSpPr>
          <p:cNvPr id="4" name="Päivämäärän paikkamerkki 3"/>
          <p:cNvSpPr>
            <a:spLocks noGrp="1"/>
          </p:cNvSpPr>
          <p:nvPr>
            <p:ph type="dt" sz="half" idx="2"/>
          </p:nvPr>
        </p:nvSpPr>
        <p:spPr>
          <a:xfrm>
            <a:off x="8880000" y="6515944"/>
            <a:ext cx="1248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fld id="{2AF8E0C4-2B04-4575-90C9-B2559A6B0F5E}" type="datetimeFigureOut">
              <a:rPr lang="fi-FI" smtClean="0"/>
              <a:t>18.3.2026</a:t>
            </a:fld>
            <a:endParaRPr lang="fi-FI"/>
          </a:p>
        </p:txBody>
      </p:sp>
      <p:sp>
        <p:nvSpPr>
          <p:cNvPr id="5" name="Alatunnisteen paikkamerkki 4"/>
          <p:cNvSpPr>
            <a:spLocks noGrp="1"/>
          </p:cNvSpPr>
          <p:nvPr>
            <p:ph type="ftr" sz="quarter" idx="3"/>
          </p:nvPr>
        </p:nvSpPr>
        <p:spPr>
          <a:xfrm>
            <a:off x="1128000" y="6515944"/>
            <a:ext cx="7752000" cy="324000"/>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14000" y="6515944"/>
            <a:ext cx="576000" cy="324000"/>
          </a:xfrm>
          <a:prstGeom prst="rect">
            <a:avLst/>
          </a:prstGeom>
        </p:spPr>
        <p:txBody>
          <a:bodyPr vert="horz" lIns="0" tIns="45720" rIns="91440" bIns="45720" rtlCol="0" anchor="ctr"/>
          <a:lstStyle>
            <a:lvl1pPr algn="l">
              <a:defRPr sz="1000">
                <a:solidFill>
                  <a:schemeClr val="tx1">
                    <a:tint val="75000"/>
                  </a:schemeClr>
                </a:solidFill>
              </a:defRPr>
            </a:lvl1pPr>
          </a:lstStyle>
          <a:p>
            <a:fld id="{B1CB82E3-9E00-42C2-B472-7419D5A22153}" type="slidenum">
              <a:rPr lang="fi-FI" smtClean="0"/>
              <a:t>‹#›</a:t>
            </a:fld>
            <a:endParaRPr lang="fi-FI"/>
          </a:p>
        </p:txBody>
      </p:sp>
      <p:pic>
        <p:nvPicPr>
          <p:cNvPr id="8" name="Kuva 7">
            <a:extLst>
              <a:ext uri="{FF2B5EF4-FFF2-40B4-BE49-F238E27FC236}">
                <a16:creationId xmlns:a16="http://schemas.microsoft.com/office/drawing/2014/main" id="{0FF9C760-D67C-8A4A-93E9-1632314E487E}"/>
              </a:ext>
            </a:extLst>
          </p:cNvPr>
          <p:cNvPicPr>
            <a:picLocks noChangeAspect="1"/>
          </p:cNvPicPr>
          <p:nvPr userDrawn="1"/>
        </p:nvPicPr>
        <p:blipFill>
          <a:blip r:embed="rId35" cstate="print">
            <a:extLst>
              <a:ext uri="{28A0092B-C50C-407E-A947-70E740481C1C}">
                <a14:useLocalDpi xmlns:a14="http://schemas.microsoft.com/office/drawing/2010/main"/>
              </a:ext>
            </a:extLst>
          </a:blip>
          <a:stretch>
            <a:fillRect/>
          </a:stretch>
        </p:blipFill>
        <p:spPr>
          <a:xfrm>
            <a:off x="9552790" y="0"/>
            <a:ext cx="2639209" cy="1146909"/>
          </a:xfrm>
          <a:prstGeom prst="rect">
            <a:avLst/>
          </a:prstGeom>
        </p:spPr>
      </p:pic>
    </p:spTree>
    <p:extLst>
      <p:ext uri="{BB962C8B-B14F-4D97-AF65-F5344CB8AC3E}">
        <p14:creationId xmlns:p14="http://schemas.microsoft.com/office/powerpoint/2010/main" val="3554332538"/>
      </p:ext>
    </p:extLst>
  </p:cSld>
  <p:clrMap bg1="lt1" tx1="dk1" bg2="lt2" tx2="dk2" accent1="accent1" accent2="accent2" accent3="accent3" accent4="accent4" accent5="accent5" accent6="accent6" hlink="hlink" folHlink="folHlink"/>
  <p:sldLayoutIdLst>
    <p:sldLayoutId id="2147484658" r:id="rId1"/>
    <p:sldLayoutId id="2147484475" r:id="rId2"/>
    <p:sldLayoutId id="2147484476" r:id="rId3"/>
    <p:sldLayoutId id="2147484477" r:id="rId4"/>
    <p:sldLayoutId id="2147484478" r:id="rId5"/>
    <p:sldLayoutId id="2147484479" r:id="rId6"/>
    <p:sldLayoutId id="2147484480" r:id="rId7"/>
    <p:sldLayoutId id="2147484481" r:id="rId8"/>
    <p:sldLayoutId id="2147484482" r:id="rId9"/>
    <p:sldLayoutId id="2147484483" r:id="rId10"/>
    <p:sldLayoutId id="2147484484" r:id="rId11"/>
    <p:sldLayoutId id="2147484485" r:id="rId12"/>
    <p:sldLayoutId id="2147484486" r:id="rId13"/>
    <p:sldLayoutId id="2147484487" r:id="rId14"/>
    <p:sldLayoutId id="2147484488" r:id="rId15"/>
    <p:sldLayoutId id="2147484489" r:id="rId16"/>
    <p:sldLayoutId id="2147484490" r:id="rId17"/>
    <p:sldLayoutId id="2147484491" r:id="rId18"/>
    <p:sldLayoutId id="2147484492" r:id="rId19"/>
    <p:sldLayoutId id="2147484493" r:id="rId20"/>
    <p:sldLayoutId id="2147484494" r:id="rId21"/>
    <p:sldLayoutId id="2147484495" r:id="rId22"/>
    <p:sldLayoutId id="2147484496" r:id="rId23"/>
    <p:sldLayoutId id="2147484544" r:id="rId24"/>
    <p:sldLayoutId id="2147484838" r:id="rId25"/>
    <p:sldLayoutId id="2147484845" r:id="rId26"/>
    <p:sldLayoutId id="2147484848" r:id="rId27"/>
    <p:sldLayoutId id="2147484849" r:id="rId28"/>
    <p:sldLayoutId id="2147484850" r:id="rId29"/>
    <p:sldLayoutId id="2147484851" r:id="rId30"/>
    <p:sldLayoutId id="2147484852" r:id="rId31"/>
    <p:sldLayoutId id="2147484853" r:id="rId32"/>
    <p:sldLayoutId id="2147484854" r:id="rId33"/>
  </p:sldLayoutIdLst>
  <p:txStyles>
    <p:titleStyle>
      <a:lvl1pPr algn="l" defTabSz="914377" rtl="0" eaLnBrk="1" latinLnBrk="0" hangingPunct="1">
        <a:spcBef>
          <a:spcPct val="0"/>
        </a:spcBef>
        <a:buNone/>
        <a:defRPr sz="2800" b="1" kern="1200">
          <a:solidFill>
            <a:schemeClr val="accent6">
              <a:lumMod val="85000"/>
              <a:lumOff val="15000"/>
            </a:schemeClr>
          </a:solidFill>
          <a:latin typeface="+mj-lt"/>
          <a:ea typeface="+mj-ea"/>
          <a:cs typeface="+mj-cs"/>
        </a:defRPr>
      </a:lvl1pPr>
    </p:titleStyle>
    <p:bodyStyle>
      <a:lvl1pPr marL="23999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1pPr>
      <a:lvl2pPr marL="629984" indent="-263993"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2pPr>
      <a:lvl3pPr marL="105597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3pPr>
      <a:lvl4pPr marL="143996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4pPr>
      <a:lvl5pPr marL="182395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5pPr>
      <a:lvl6pPr marL="220794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6pPr>
      <a:lvl7pPr marL="261593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7pPr>
      <a:lvl8pPr marL="3023924"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8pPr>
      <a:lvl9pPr marL="3407915" indent="-239994" algn="l" defTabSz="914377" rtl="0" eaLnBrk="1" latinLnBrk="0" hangingPunct="1">
        <a:spcBef>
          <a:spcPct val="20000"/>
        </a:spcBef>
        <a:buClr>
          <a:schemeClr val="accent6">
            <a:lumMod val="75000"/>
            <a:lumOff val="25000"/>
          </a:schemeClr>
        </a:buClr>
        <a:buFont typeface="Arial" pitchFamily="34" charset="0"/>
        <a:buChar char="•"/>
        <a:defRPr sz="24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24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3923691158"/>
      </p:ext>
    </p:extLst>
  </p:cSld>
  <p:clrMap bg1="lt1" tx1="dk1" bg2="lt2" tx2="dk2" accent1="accent1" accent2="accent2" accent3="accent3" accent4="accent4" accent5="accent5" accent6="accent6" hlink="hlink" folHlink="folHlink"/>
  <p:sldLayoutIdLst>
    <p:sldLayoutId id="2147484856" r:id="rId1"/>
    <p:sldLayoutId id="2147484857" r:id="rId2"/>
    <p:sldLayoutId id="2147484858" r:id="rId3"/>
    <p:sldLayoutId id="2147484859" r:id="rId4"/>
    <p:sldLayoutId id="2147484860" r:id="rId5"/>
    <p:sldLayoutId id="2147484861" r:id="rId6"/>
    <p:sldLayoutId id="2147484862" r:id="rId7"/>
    <p:sldLayoutId id="2147484863" r:id="rId8"/>
    <p:sldLayoutId id="2147484864" r:id="rId9"/>
    <p:sldLayoutId id="2147484865" r:id="rId10"/>
    <p:sldLayoutId id="21474848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49.xml"/><Relationship Id="rId6" Type="http://schemas.openxmlformats.org/officeDocument/2006/relationships/image" Target="../media/image3.png"/><Relationship Id="rId5" Type="http://schemas.openxmlformats.org/officeDocument/2006/relationships/image" Target="../media/image18.jpe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3" Type="http://schemas.openxmlformats.org/officeDocument/2006/relationships/hyperlink" Target="https://app.powerbi.com/groups/me/reports/d6944f15-73a3-433d-9887-c9341009ecfe/?pbi_source=PowerPoint" TargetMode="External"/><Relationship Id="rId2" Type="http://schemas.openxmlformats.org/officeDocument/2006/relationships/notesSlide" Target="../notesSlides/notesSlide2.xml"/><Relationship Id="rId1" Type="http://schemas.openxmlformats.org/officeDocument/2006/relationships/slideLayout" Target="../slideLayouts/slideLayout7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idx="4294967295"/>
          </p:nvPr>
        </p:nvSpPr>
        <p:spPr>
          <a:xfrm>
            <a:off x="433754" y="776288"/>
            <a:ext cx="10361246" cy="1200150"/>
          </a:xfrm>
        </p:spPr>
        <p:txBody>
          <a:bodyPr/>
          <a:lstStyle/>
          <a:p>
            <a:r>
              <a:rPr lang="fi-FI" sz="3200" dirty="0">
                <a:solidFill>
                  <a:schemeClr val="tx1"/>
                </a:solidFill>
              </a:rPr>
              <a:t>Luottamushenkilöinfo</a:t>
            </a:r>
            <a:endParaRPr lang="fi-FI" sz="4000" dirty="0">
              <a:solidFill>
                <a:schemeClr val="tx1"/>
              </a:solidFill>
            </a:endParaRPr>
          </a:p>
        </p:txBody>
      </p:sp>
      <p:sp>
        <p:nvSpPr>
          <p:cNvPr id="3" name="Alaotsikko 2"/>
          <p:cNvSpPr>
            <a:spLocks noGrp="1"/>
          </p:cNvSpPr>
          <p:nvPr>
            <p:ph type="subTitle" idx="4294967295"/>
          </p:nvPr>
        </p:nvSpPr>
        <p:spPr>
          <a:xfrm>
            <a:off x="433752" y="2024063"/>
            <a:ext cx="10361247" cy="1344612"/>
          </a:xfrm>
        </p:spPr>
        <p:txBody>
          <a:bodyPr vert="horz" lIns="0" tIns="45720" rIns="0" bIns="45720" rtlCol="0" anchor="t">
            <a:noAutofit/>
          </a:bodyPr>
          <a:lstStyle/>
          <a:p>
            <a:pPr marL="0" indent="0">
              <a:buNone/>
            </a:pPr>
            <a:r>
              <a:rPr lang="fi-FI"/>
              <a:t>18.3.2026 klo 8</a:t>
            </a:r>
            <a:endParaRPr lang="fi-FI" dirty="0"/>
          </a:p>
        </p:txBody>
      </p:sp>
      <p:pic>
        <p:nvPicPr>
          <p:cNvPr id="6" name="Kuva 5" descr="Kuva, joka sisältää kohteen henkilö, pöytä, sisä, mies&#10;&#10;Kuvaus luotu automaattisesti">
            <a:extLst>
              <a:ext uri="{FF2B5EF4-FFF2-40B4-BE49-F238E27FC236}">
                <a16:creationId xmlns:a16="http://schemas.microsoft.com/office/drawing/2014/main" id="{B7740088-54AD-4A41-AF73-BD9105547AD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489365" y="3511295"/>
            <a:ext cx="4836673" cy="3346705"/>
          </a:xfrm>
          <a:custGeom>
            <a:avLst/>
            <a:gdLst>
              <a:gd name="connsiteX0" fmla="*/ 1549963 w 4836673"/>
              <a:gd name="connsiteY0" fmla="*/ 0 h 3346705"/>
              <a:gd name="connsiteX1" fmla="*/ 4836673 w 4836673"/>
              <a:gd name="connsiteY1" fmla="*/ 0 h 3346705"/>
              <a:gd name="connsiteX2" fmla="*/ 3286710 w 4836673"/>
              <a:gd name="connsiteY2" fmla="*/ 3346705 h 3346705"/>
              <a:gd name="connsiteX3" fmla="*/ 3281133 w 4836673"/>
              <a:gd name="connsiteY3" fmla="*/ 3346705 h 3346705"/>
              <a:gd name="connsiteX4" fmla="*/ 2214905 w 4836673"/>
              <a:gd name="connsiteY4" fmla="*/ 3346705 h 3346705"/>
              <a:gd name="connsiteX5" fmla="*/ 0 w 4836673"/>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6673" h="3346705">
                <a:moveTo>
                  <a:pt x="1549963" y="0"/>
                </a:moveTo>
                <a:lnTo>
                  <a:pt x="4836673" y="0"/>
                </a:lnTo>
                <a:lnTo>
                  <a:pt x="3286710" y="3346705"/>
                </a:lnTo>
                <a:lnTo>
                  <a:pt x="3281133" y="3346705"/>
                </a:lnTo>
                <a:lnTo>
                  <a:pt x="2214905" y="3346705"/>
                </a:lnTo>
                <a:lnTo>
                  <a:pt x="0" y="3346705"/>
                </a:lnTo>
                <a:close/>
              </a:path>
            </a:pathLst>
          </a:custGeom>
        </p:spPr>
      </p:pic>
      <p:pic>
        <p:nvPicPr>
          <p:cNvPr id="5" name="Kuva 4" descr="Kuva, joka sisältää kohteen henkilö, vaatetus, mies, seisominen&#10;&#10;Kuvaus luotu automaattisesti">
            <a:extLst>
              <a:ext uri="{FF2B5EF4-FFF2-40B4-BE49-F238E27FC236}">
                <a16:creationId xmlns:a16="http://schemas.microsoft.com/office/drawing/2014/main" id="{2085B703-D790-2B45-BD76-9848376984F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5" b="-4"/>
          <a:stretch/>
        </p:blipFill>
        <p:spPr>
          <a:xfrm>
            <a:off x="7967349" y="3523018"/>
            <a:ext cx="4224651" cy="3346705"/>
          </a:xfrm>
          <a:custGeom>
            <a:avLst/>
            <a:gdLst>
              <a:gd name="connsiteX0" fmla="*/ 1549963 w 4224651"/>
              <a:gd name="connsiteY0" fmla="*/ 0 h 3346705"/>
              <a:gd name="connsiteX1" fmla="*/ 1555540 w 4224651"/>
              <a:gd name="connsiteY1" fmla="*/ 0 h 3346705"/>
              <a:gd name="connsiteX2" fmla="*/ 2621768 w 4224651"/>
              <a:gd name="connsiteY2" fmla="*/ 0 h 3346705"/>
              <a:gd name="connsiteX3" fmla="*/ 4224651 w 4224651"/>
              <a:gd name="connsiteY3" fmla="*/ 0 h 3346705"/>
              <a:gd name="connsiteX4" fmla="*/ 4224651 w 4224651"/>
              <a:gd name="connsiteY4" fmla="*/ 3346705 h 3346705"/>
              <a:gd name="connsiteX5" fmla="*/ 0 w 4224651"/>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7" name="Kuva 6" descr="Kuva, joka sisältää kohteen henkilö, sisä, mies, pitäminen&#10;&#10;Kuvaus luotu automaattisesti">
            <a:extLst>
              <a:ext uri="{FF2B5EF4-FFF2-40B4-BE49-F238E27FC236}">
                <a16:creationId xmlns:a16="http://schemas.microsoft.com/office/drawing/2014/main" id="{AC240E30-3409-D048-A7FD-E4343B2862E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3"/>
          <a:stretch/>
        </p:blipFill>
        <p:spPr>
          <a:xfrm>
            <a:off x="-11723" y="3512915"/>
            <a:ext cx="5859777" cy="3346695"/>
          </a:xfrm>
          <a:custGeom>
            <a:avLst/>
            <a:gdLst>
              <a:gd name="connsiteX0" fmla="*/ 0 w 5859797"/>
              <a:gd name="connsiteY0" fmla="*/ 0 h 3346705"/>
              <a:gd name="connsiteX1" fmla="*/ 5859797 w 5859797"/>
              <a:gd name="connsiteY1" fmla="*/ 0 h 3346705"/>
              <a:gd name="connsiteX2" fmla="*/ 4309834 w 5859797"/>
              <a:gd name="connsiteY2" fmla="*/ 3346705 h 3346705"/>
              <a:gd name="connsiteX3" fmla="*/ 4304257 w 5859797"/>
              <a:gd name="connsiteY3" fmla="*/ 3346705 h 3346705"/>
              <a:gd name="connsiteX4" fmla="*/ 3238029 w 5859797"/>
              <a:gd name="connsiteY4" fmla="*/ 3346705 h 3346705"/>
              <a:gd name="connsiteX5" fmla="*/ 0 w 5859797"/>
              <a:gd name="connsiteY5" fmla="*/ 3346705 h 3346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Kuva 7">
            <a:extLst>
              <a:ext uri="{FF2B5EF4-FFF2-40B4-BE49-F238E27FC236}">
                <a16:creationId xmlns:a16="http://schemas.microsoft.com/office/drawing/2014/main" id="{3D7C1644-D120-894D-A19C-84ED8019D0B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333694" y="5461490"/>
            <a:ext cx="2346257" cy="911447"/>
          </a:xfrm>
          <a:prstGeom prst="rect">
            <a:avLst/>
          </a:prstGeom>
        </p:spPr>
      </p:pic>
    </p:spTree>
    <p:extLst>
      <p:ext uri="{BB962C8B-B14F-4D97-AF65-F5344CB8AC3E}">
        <p14:creationId xmlns:p14="http://schemas.microsoft.com/office/powerpoint/2010/main" val="10378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F8A08B5-6DC0-F941-EB9B-FF9D40CDE921}"/>
              </a:ext>
            </a:extLst>
          </p:cNvPr>
          <p:cNvSpPr>
            <a:spLocks noGrp="1"/>
          </p:cNvSpPr>
          <p:nvPr>
            <p:ph type="title"/>
          </p:nvPr>
        </p:nvSpPr>
        <p:spPr/>
        <p:txBody>
          <a:bodyPr/>
          <a:lstStyle/>
          <a:p>
            <a:r>
              <a:rPr lang="fi-FI" sz="3000" dirty="0"/>
              <a:t>Agenda</a:t>
            </a:r>
          </a:p>
        </p:txBody>
      </p:sp>
      <p:sp>
        <p:nvSpPr>
          <p:cNvPr id="3" name="Sisällön paikkamerkki 2">
            <a:extLst>
              <a:ext uri="{FF2B5EF4-FFF2-40B4-BE49-F238E27FC236}">
                <a16:creationId xmlns:a16="http://schemas.microsoft.com/office/drawing/2014/main" id="{50C3996A-3D01-0AA4-66D3-23AE87FDF618}"/>
              </a:ext>
            </a:extLst>
          </p:cNvPr>
          <p:cNvSpPr>
            <a:spLocks noGrp="1"/>
          </p:cNvSpPr>
          <p:nvPr>
            <p:ph idx="1"/>
          </p:nvPr>
        </p:nvSpPr>
        <p:spPr/>
        <p:txBody>
          <a:bodyPr/>
          <a:lstStyle/>
          <a:p>
            <a:r>
              <a:rPr lang="fi-FI" dirty="0"/>
              <a:t>Avaus, Petri Salminen</a:t>
            </a:r>
          </a:p>
          <a:p>
            <a:r>
              <a:rPr lang="fi-FI" dirty="0"/>
              <a:t>Taloustilanteesta, Päivi </a:t>
            </a:r>
            <a:r>
              <a:rPr lang="fi-FI" dirty="0" err="1"/>
              <a:t>Puonti</a:t>
            </a:r>
            <a:endParaRPr lang="fi-FI" dirty="0"/>
          </a:p>
          <a:p>
            <a:r>
              <a:rPr lang="fi-FI" dirty="0"/>
              <a:t>Kehysriihestä, Harri Jaskari</a:t>
            </a:r>
          </a:p>
        </p:txBody>
      </p:sp>
    </p:spTree>
    <p:extLst>
      <p:ext uri="{BB962C8B-B14F-4D97-AF65-F5344CB8AC3E}">
        <p14:creationId xmlns:p14="http://schemas.microsoft.com/office/powerpoint/2010/main" val="3461136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A0ADF51F-10AC-3320-B109-40A263972027}"/>
              </a:ext>
            </a:extLst>
          </p:cNvPr>
          <p:cNvSpPr>
            <a:spLocks noGrp="1"/>
          </p:cNvSpPr>
          <p:nvPr>
            <p:ph idx="1"/>
          </p:nvPr>
        </p:nvSpPr>
        <p:spPr/>
        <p:txBody>
          <a:bodyPr/>
          <a:lstStyle/>
          <a:p>
            <a:r>
              <a:rPr lang="fi-FI"/>
              <a:t>Iranin sota lisää epävarmuutta ja uhkaa Suomen talouskasvua. </a:t>
            </a:r>
          </a:p>
          <a:p>
            <a:r>
              <a:rPr lang="fi-FI"/>
              <a:t>Isoja kysymyksiä on paljon, varmoja vastauksia vähän.</a:t>
            </a:r>
          </a:p>
          <a:p>
            <a:pPr lvl="1"/>
            <a:r>
              <a:rPr lang="fi-FI"/>
              <a:t>Miten pitkälle sota laajenee Lähi-idässä? Miten kauan se kestää?</a:t>
            </a:r>
          </a:p>
          <a:p>
            <a:pPr lvl="1"/>
            <a:r>
              <a:rPr lang="fi-FI"/>
              <a:t>Pystyvätkö Israel ja Yhdysvallat nujertamaan Iranin pappishallinnon?</a:t>
            </a:r>
          </a:p>
          <a:p>
            <a:pPr lvl="1"/>
            <a:r>
              <a:rPr lang="fi-FI"/>
              <a:t>Miten sota vaikuttaa energian hintaan? Miten paljon öljyn hinta nousee?</a:t>
            </a:r>
          </a:p>
          <a:p>
            <a:pPr lvl="1"/>
            <a:r>
              <a:rPr lang="fi-FI"/>
              <a:t>Miten sota vaikuttaa globaaliin logistiseen järjestelmään ja kuljetuskustannuksiin?</a:t>
            </a:r>
          </a:p>
          <a:p>
            <a:pPr lvl="1"/>
            <a:r>
              <a:rPr lang="fi-FI"/>
              <a:t>Miten muutokset vaikuttavat talouskehitykseen ja mm. korkopolitiikkaan?</a:t>
            </a:r>
          </a:p>
          <a:p>
            <a:pPr lvl="1"/>
            <a:r>
              <a:rPr lang="fi-FI"/>
              <a:t>Miten sota vaikuttaa kuluttajaluottamukseen ja investointihaluihin?</a:t>
            </a:r>
          </a:p>
          <a:p>
            <a:pPr lvl="1"/>
            <a:r>
              <a:rPr lang="fi-FI"/>
              <a:t>Miten sota vaikuttaa USA:n ja Euroopan – jo valmiiksi hauraaseen – suhteeseen?</a:t>
            </a:r>
          </a:p>
          <a:p>
            <a:pPr lvl="1"/>
            <a:r>
              <a:rPr lang="fi-FI"/>
              <a:t>Tuleeko Eurooppaan terrori-iskuja ja niiden pelko?</a:t>
            </a:r>
          </a:p>
          <a:p>
            <a:pPr lvl="1"/>
            <a:r>
              <a:rPr lang="fi-FI"/>
              <a:t>Miten sota vaikuttaa Trumpin asemaan ja välivaalien vaaliasetelmaan?</a:t>
            </a:r>
          </a:p>
          <a:p>
            <a:pPr lvl="1"/>
            <a:r>
              <a:rPr lang="fi-FI"/>
              <a:t>Mitä sota vaikuttaa Ukrainan tilanteeseen ja rauhanneuvotteluihin?</a:t>
            </a:r>
          </a:p>
        </p:txBody>
      </p:sp>
      <p:sp>
        <p:nvSpPr>
          <p:cNvPr id="3" name="Otsikko 2">
            <a:extLst>
              <a:ext uri="{FF2B5EF4-FFF2-40B4-BE49-F238E27FC236}">
                <a16:creationId xmlns:a16="http://schemas.microsoft.com/office/drawing/2014/main" id="{6D6E9CFE-46CA-7568-68F4-3391968956C4}"/>
              </a:ext>
            </a:extLst>
          </p:cNvPr>
          <p:cNvSpPr>
            <a:spLocks noGrp="1"/>
          </p:cNvSpPr>
          <p:nvPr>
            <p:ph type="title"/>
          </p:nvPr>
        </p:nvSpPr>
        <p:spPr/>
        <p:txBody>
          <a:bodyPr/>
          <a:lstStyle/>
          <a:p>
            <a:r>
              <a:rPr lang="fi-FI"/>
              <a:t>Iranin sota lisää taas epävarmuutta</a:t>
            </a:r>
          </a:p>
        </p:txBody>
      </p:sp>
    </p:spTree>
    <p:extLst>
      <p:ext uri="{BB962C8B-B14F-4D97-AF65-F5344CB8AC3E}">
        <p14:creationId xmlns:p14="http://schemas.microsoft.com/office/powerpoint/2010/main" val="4224881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F648A9DA-1917-67D0-8A6E-861CB0487F27}"/>
              </a:ext>
            </a:extLst>
          </p:cNvPr>
          <p:cNvSpPr>
            <a:spLocks noGrp="1"/>
          </p:cNvSpPr>
          <p:nvPr>
            <p:ph sz="half" idx="1"/>
          </p:nvPr>
        </p:nvSpPr>
        <p:spPr>
          <a:xfrm>
            <a:off x="414000" y="1416000"/>
            <a:ext cx="5852710" cy="4535083"/>
          </a:xfrm>
        </p:spPr>
        <p:txBody>
          <a:bodyPr vert="horz" lIns="0" tIns="45720" rIns="0" bIns="45720" rtlCol="0">
            <a:normAutofit/>
          </a:bodyPr>
          <a:lstStyle/>
          <a:p>
            <a:pPr>
              <a:lnSpc>
                <a:spcPct val="90000"/>
              </a:lnSpc>
            </a:pPr>
            <a:r>
              <a:rPr lang="fi-FI" sz="2200"/>
              <a:t>Öljyn hinnan nousu nostaa energian hintoja, kiihdyttää inflaatiota ja nostaa korkoja.</a:t>
            </a:r>
          </a:p>
          <a:p>
            <a:pPr>
              <a:lnSpc>
                <a:spcPct val="90000"/>
              </a:lnSpc>
            </a:pPr>
            <a:r>
              <a:rPr lang="fi-FI" sz="2200"/>
              <a:t>Nousu koskee tuotteita ja palveluita laajalti, kun kuljetuskustannukset kasvavat.</a:t>
            </a:r>
          </a:p>
          <a:p>
            <a:pPr>
              <a:lnSpc>
                <a:spcPct val="90000"/>
              </a:lnSpc>
            </a:pPr>
            <a:r>
              <a:rPr lang="fi-FI" sz="2200"/>
              <a:t>Öljyn hinnan nousu syö talouskasvua.</a:t>
            </a:r>
          </a:p>
          <a:p>
            <a:pPr>
              <a:lnSpc>
                <a:spcPct val="90000"/>
              </a:lnSpc>
            </a:pPr>
            <a:r>
              <a:rPr lang="fi-FI" sz="2200"/>
              <a:t>Öljyshokit ovat edeltäneet aiemmin usein taantumia. Öljyriippuvuus on kuitenkin vähentynyt viime vuosikymmeninä.</a:t>
            </a:r>
          </a:p>
          <a:p>
            <a:pPr>
              <a:lnSpc>
                <a:spcPct val="90000"/>
              </a:lnSpc>
            </a:pPr>
            <a:r>
              <a:rPr lang="fi-FI" sz="2200"/>
              <a:t>Öljymaiden (ml. Venäjä) vientitulot kasvavat, tosin osa ei voi toimia markkinoilla, kun Hormuzinsalmi on suljettuna.</a:t>
            </a:r>
          </a:p>
          <a:p>
            <a:pPr>
              <a:lnSpc>
                <a:spcPct val="90000"/>
              </a:lnSpc>
            </a:pPr>
            <a:r>
              <a:rPr lang="fi-FI" sz="2200"/>
              <a:t>Iranin sota uhkaa Suomenkin talouskasvua ja jos sota pitkittyy, uhkaa sitä varmasti.</a:t>
            </a:r>
          </a:p>
          <a:p>
            <a:pPr marL="0" indent="0">
              <a:lnSpc>
                <a:spcPct val="90000"/>
              </a:lnSpc>
              <a:buNone/>
            </a:pPr>
            <a:endParaRPr lang="fi-FI"/>
          </a:p>
        </p:txBody>
      </p:sp>
      <p:sp>
        <p:nvSpPr>
          <p:cNvPr id="2" name="Otsikko 1">
            <a:extLst>
              <a:ext uri="{FF2B5EF4-FFF2-40B4-BE49-F238E27FC236}">
                <a16:creationId xmlns:a16="http://schemas.microsoft.com/office/drawing/2014/main" id="{AE45BD1F-5E2F-B0D2-E1BE-E8F89C36CE71}"/>
              </a:ext>
            </a:extLst>
          </p:cNvPr>
          <p:cNvSpPr>
            <a:spLocks noGrp="1"/>
          </p:cNvSpPr>
          <p:nvPr>
            <p:ph type="title"/>
          </p:nvPr>
        </p:nvSpPr>
        <p:spPr/>
        <p:txBody>
          <a:bodyPr vert="horz" lIns="0" tIns="0" rIns="0" bIns="0" rtlCol="0" anchor="b">
            <a:normAutofit/>
          </a:bodyPr>
          <a:lstStyle/>
          <a:p>
            <a:r>
              <a:rPr lang="fi-FI" sz="3000" b="1" kern="1200">
                <a:latin typeface="+mj-lt"/>
                <a:ea typeface="+mj-ea"/>
                <a:cs typeface="+mj-cs"/>
              </a:rPr>
              <a:t>Öljyn hinnannousu uhkaa talouden kasvua</a:t>
            </a:r>
          </a:p>
        </p:txBody>
      </p:sp>
      <p:sp>
        <p:nvSpPr>
          <p:cNvPr id="6" name="Tekstiruutu 5">
            <a:extLst>
              <a:ext uri="{FF2B5EF4-FFF2-40B4-BE49-F238E27FC236}">
                <a16:creationId xmlns:a16="http://schemas.microsoft.com/office/drawing/2014/main" id="{DA26C665-D7FD-19DD-2B5D-626982921A2B}"/>
              </a:ext>
            </a:extLst>
          </p:cNvPr>
          <p:cNvSpPr txBox="1"/>
          <p:nvPr/>
        </p:nvSpPr>
        <p:spPr>
          <a:xfrm>
            <a:off x="413999" y="5856000"/>
            <a:ext cx="5511293" cy="396000"/>
          </a:xfrm>
          <a:prstGeom prst="rect">
            <a:avLst/>
          </a:prstGeom>
        </p:spPr>
        <p:txBody>
          <a:bodyPr vert="horz" lIns="0" tIns="0" rIns="0" bIns="0" rtlCol="0">
            <a:normAutofit/>
          </a:bodyPr>
          <a:lstStyle/>
          <a:p>
            <a:pPr marL="0" marR="0" lvl="0" indent="0" algn="l" defTabSz="914377" rtl="0" eaLnBrk="1" fontAlgn="auto" latinLnBrk="0" hangingPunct="1">
              <a:lnSpc>
                <a:spcPct val="100000"/>
              </a:lnSpc>
              <a:spcBef>
                <a:spcPct val="20000"/>
              </a:spcBef>
              <a:spcAft>
                <a:spcPts val="0"/>
              </a:spcAft>
              <a:buClr>
                <a:srgbClr val="000000">
                  <a:lumMod val="75000"/>
                  <a:lumOff val="25000"/>
                </a:srgbClr>
              </a:buClr>
              <a:buSzTx/>
              <a:buFontTx/>
              <a:buNone/>
              <a:tabLst/>
              <a:defRPr/>
            </a:pPr>
            <a:endParaRPr kumimoji="0" lang="fi-FI" sz="1600" b="0" i="1" u="none" strike="noStrike" kern="1200" cap="none" spc="0" normalizeH="0" baseline="0" noProof="0">
              <a:ln>
                <a:noFill/>
              </a:ln>
              <a:solidFill>
                <a:prstClr val="black">
                  <a:lumMod val="65000"/>
                  <a:lumOff val="35000"/>
                </a:prstClr>
              </a:solidFill>
              <a:effectLst/>
              <a:uLnTx/>
              <a:uFillTx/>
              <a:latin typeface="Arial" panose="020B0604020202020204"/>
              <a:ea typeface="+mn-ea"/>
              <a:cs typeface="+mn-cs"/>
            </a:endParaRPr>
          </a:p>
        </p:txBody>
      </p:sp>
      <p:sp>
        <p:nvSpPr>
          <p:cNvPr id="8" name="Tekstiruutu 7">
            <a:extLst>
              <a:ext uri="{FF2B5EF4-FFF2-40B4-BE49-F238E27FC236}">
                <a16:creationId xmlns:a16="http://schemas.microsoft.com/office/drawing/2014/main" id="{638BF15A-3E7A-7A13-9F18-381CA07CCBF1}"/>
              </a:ext>
            </a:extLst>
          </p:cNvPr>
          <p:cNvSpPr txBox="1"/>
          <p:nvPr/>
        </p:nvSpPr>
        <p:spPr>
          <a:xfrm>
            <a:off x="11011091" y="4560419"/>
            <a:ext cx="1082412"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dirty="0">
                <a:ln>
                  <a:noFill/>
                </a:ln>
                <a:solidFill>
                  <a:prstClr val="black"/>
                </a:solidFill>
                <a:effectLst/>
                <a:uLnTx/>
                <a:uFillTx/>
                <a:latin typeface="Arial" panose="020B0604020202020204"/>
                <a:ea typeface="+mn-ea"/>
                <a:cs typeface="+mn-cs"/>
              </a:rPr>
              <a:t>FT, 16.3.</a:t>
            </a:r>
          </a:p>
        </p:txBody>
      </p:sp>
      <p:pic>
        <p:nvPicPr>
          <p:cNvPr id="7" name="Kuva 6">
            <a:extLst>
              <a:ext uri="{FF2B5EF4-FFF2-40B4-BE49-F238E27FC236}">
                <a16:creationId xmlns:a16="http://schemas.microsoft.com/office/drawing/2014/main" id="{EEF8BB9C-3C55-B357-F141-B25934B08CC3}"/>
              </a:ext>
            </a:extLst>
          </p:cNvPr>
          <p:cNvPicPr>
            <a:picLocks noChangeAspect="1"/>
          </p:cNvPicPr>
          <p:nvPr/>
        </p:nvPicPr>
        <p:blipFill>
          <a:blip r:embed="rId2"/>
          <a:stretch>
            <a:fillRect/>
          </a:stretch>
        </p:blipFill>
        <p:spPr>
          <a:xfrm>
            <a:off x="6527831" y="1531503"/>
            <a:ext cx="5490800" cy="2982745"/>
          </a:xfrm>
          <a:prstGeom prst="rect">
            <a:avLst/>
          </a:prstGeom>
        </p:spPr>
      </p:pic>
    </p:spTree>
    <p:extLst>
      <p:ext uri="{BB962C8B-B14F-4D97-AF65-F5344CB8AC3E}">
        <p14:creationId xmlns:p14="http://schemas.microsoft.com/office/powerpoint/2010/main" val="1842142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560850A-FF46-5801-7005-269967661A1A}"/>
              </a:ext>
            </a:extLst>
          </p:cNvPr>
          <p:cNvSpPr>
            <a:spLocks noGrp="1"/>
          </p:cNvSpPr>
          <p:nvPr>
            <p:ph type="title"/>
          </p:nvPr>
        </p:nvSpPr>
        <p:spPr/>
        <p:txBody>
          <a:bodyPr/>
          <a:lstStyle/>
          <a:p>
            <a:r>
              <a:rPr lang="fi-FI" sz="3000"/>
              <a:t>Sota koettelee globaalia logistiikkaa</a:t>
            </a:r>
          </a:p>
        </p:txBody>
      </p:sp>
      <p:sp>
        <p:nvSpPr>
          <p:cNvPr id="3" name="Sisällön paikkamerkki 2">
            <a:extLst>
              <a:ext uri="{FF2B5EF4-FFF2-40B4-BE49-F238E27FC236}">
                <a16:creationId xmlns:a16="http://schemas.microsoft.com/office/drawing/2014/main" id="{91F52618-B0D3-9221-5824-EDC9C568064A}"/>
              </a:ext>
            </a:extLst>
          </p:cNvPr>
          <p:cNvSpPr>
            <a:spLocks noGrp="1"/>
          </p:cNvSpPr>
          <p:nvPr>
            <p:ph idx="1"/>
          </p:nvPr>
        </p:nvSpPr>
        <p:spPr>
          <a:xfrm>
            <a:off x="414000" y="1405288"/>
            <a:ext cx="8123608" cy="4138864"/>
          </a:xfrm>
        </p:spPr>
        <p:txBody>
          <a:bodyPr/>
          <a:lstStyle/>
          <a:p>
            <a:r>
              <a:rPr lang="fi-FI" sz="2000" dirty="0"/>
              <a:t>Iran on iskenyt useisiin tankkereihin Hormuzinsalmessa.</a:t>
            </a:r>
          </a:p>
          <a:p>
            <a:r>
              <a:rPr lang="fi-FI" sz="2000" dirty="0"/>
              <a:t>Globaalien toimitusketjujen viiveet lisääntyvät, kaluston kierto hidastuu ja satamat ruuhkautuvat.</a:t>
            </a:r>
          </a:p>
          <a:p>
            <a:r>
              <a:rPr lang="fi-FI" sz="2000" dirty="0"/>
              <a:t>Yhteensä noin 1000 syvän meren alusta kiinni Persianlahdella.</a:t>
            </a:r>
          </a:p>
          <a:p>
            <a:r>
              <a:rPr lang="fi-FI" sz="2000" dirty="0"/>
              <a:t>Arabianlahdelle jäänyt 138 konttialusta ja noin 200000 konttia.</a:t>
            </a:r>
          </a:p>
          <a:p>
            <a:r>
              <a:rPr lang="fi-FI" sz="2000" dirty="0"/>
              <a:t>Noin 10 prosenttia maailman konttialuskapasiteetista on jumissa.</a:t>
            </a:r>
          </a:p>
          <a:p>
            <a:r>
              <a:rPr lang="fi-FI" sz="2000" dirty="0"/>
              <a:t>Laivojen saattamista Hormuzinsalmen läpi ei pidetä lähiaikoina mahdollisena. Yhdysvallat valmistautuu saattamisiin ja painostaa muita maita antamaan siinä apua.</a:t>
            </a:r>
          </a:p>
          <a:p>
            <a:r>
              <a:rPr lang="fi-FI" sz="2000" dirty="0"/>
              <a:t>Lentorahdin osalta suljettuna mm. maailman suurimpiin kuuluva DXB (Dubai), jonka läpi mennyt 26 % maailman lentorahdista.</a:t>
            </a:r>
          </a:p>
          <a:p>
            <a:r>
              <a:rPr lang="fi-FI" sz="2000" dirty="0"/>
              <a:t>Hormuzinsalmen läpi kulkee noin 20 prosenttia maailman öljystä ja merkittävä määrä </a:t>
            </a:r>
            <a:r>
              <a:rPr lang="fi-FI" sz="2000" dirty="0" err="1"/>
              <a:t>LNG:tä</a:t>
            </a:r>
            <a:r>
              <a:rPr lang="fi-FI" sz="2000" dirty="0"/>
              <a:t>, pääosin Aasiaan.</a:t>
            </a:r>
          </a:p>
          <a:p>
            <a:r>
              <a:rPr lang="fi-FI" sz="2000" dirty="0"/>
              <a:t>Konttien saatavuus Suomessa voi heikentyä 2–4 viikon kuluessa.</a:t>
            </a:r>
          </a:p>
        </p:txBody>
      </p:sp>
      <p:pic>
        <p:nvPicPr>
          <p:cNvPr id="5" name="Kuva 4">
            <a:extLst>
              <a:ext uri="{FF2B5EF4-FFF2-40B4-BE49-F238E27FC236}">
                <a16:creationId xmlns:a16="http://schemas.microsoft.com/office/drawing/2014/main" id="{8360F54B-0C6A-8BE0-7405-4C94D0A6656E}"/>
              </a:ext>
            </a:extLst>
          </p:cNvPr>
          <p:cNvPicPr>
            <a:picLocks noChangeAspect="1"/>
          </p:cNvPicPr>
          <p:nvPr/>
        </p:nvPicPr>
        <p:blipFill>
          <a:blip r:embed="rId2"/>
          <a:stretch>
            <a:fillRect/>
          </a:stretch>
        </p:blipFill>
        <p:spPr>
          <a:xfrm>
            <a:off x="8628679" y="1405288"/>
            <a:ext cx="3365795" cy="4792295"/>
          </a:xfrm>
          <a:prstGeom prst="rect">
            <a:avLst/>
          </a:prstGeom>
        </p:spPr>
      </p:pic>
      <p:sp>
        <p:nvSpPr>
          <p:cNvPr id="6" name="Tekstiruutu 5">
            <a:extLst>
              <a:ext uri="{FF2B5EF4-FFF2-40B4-BE49-F238E27FC236}">
                <a16:creationId xmlns:a16="http://schemas.microsoft.com/office/drawing/2014/main" id="{FBD23BB8-A14A-D88E-86B1-A9C19F5B7A90}"/>
              </a:ext>
            </a:extLst>
          </p:cNvPr>
          <p:cNvSpPr txBox="1"/>
          <p:nvPr/>
        </p:nvSpPr>
        <p:spPr>
          <a:xfrm>
            <a:off x="10694053" y="6197583"/>
            <a:ext cx="1300421"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Kuva: ABC</a:t>
            </a:r>
          </a:p>
        </p:txBody>
      </p:sp>
    </p:spTree>
    <p:extLst>
      <p:ext uri="{BB962C8B-B14F-4D97-AF65-F5344CB8AC3E}">
        <p14:creationId xmlns:p14="http://schemas.microsoft.com/office/powerpoint/2010/main" val="2801337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7C0EB7-1F49-1E28-694F-EC5E6DD8C1ED}"/>
              </a:ext>
            </a:extLst>
          </p:cNvPr>
          <p:cNvSpPr>
            <a:spLocks noGrp="1"/>
          </p:cNvSpPr>
          <p:nvPr>
            <p:ph type="title"/>
          </p:nvPr>
        </p:nvSpPr>
        <p:spPr>
          <a:xfrm>
            <a:off x="471823" y="0"/>
            <a:ext cx="11248354" cy="1116000"/>
          </a:xfrm>
        </p:spPr>
        <p:txBody>
          <a:bodyPr/>
          <a:lstStyle/>
          <a:p>
            <a:r>
              <a:rPr lang="fi-FI" sz="3000" dirty="0"/>
              <a:t>Kehysriihestä oli tarkoitus tehdä työllisyysriihi</a:t>
            </a:r>
          </a:p>
        </p:txBody>
      </p:sp>
      <p:sp>
        <p:nvSpPr>
          <p:cNvPr id="3" name="Sisällön paikkamerkki 2">
            <a:extLst>
              <a:ext uri="{FF2B5EF4-FFF2-40B4-BE49-F238E27FC236}">
                <a16:creationId xmlns:a16="http://schemas.microsoft.com/office/drawing/2014/main" id="{649DE2F7-B52B-B6D4-58CF-FFF1E5BB0491}"/>
              </a:ext>
            </a:extLst>
          </p:cNvPr>
          <p:cNvSpPr>
            <a:spLocks noGrp="1"/>
          </p:cNvSpPr>
          <p:nvPr>
            <p:ph idx="1"/>
          </p:nvPr>
        </p:nvSpPr>
        <p:spPr>
          <a:xfrm>
            <a:off x="414000" y="1416000"/>
            <a:ext cx="11248354" cy="3444758"/>
          </a:xfrm>
        </p:spPr>
        <p:txBody>
          <a:bodyPr/>
          <a:lstStyle/>
          <a:p>
            <a:r>
              <a:rPr lang="fi-FI" dirty="0"/>
              <a:t>Hallitus valmistautuu kehysriiheen. Hallituksesta on kerrottu, että riihi on työllisyysriihi, jossa haetaan työllisyyttä vahvistavia kasvu- ja rakennetoimia. Myös lisäsäästöjä pitäisi löytyä.</a:t>
            </a:r>
          </a:p>
          <a:p>
            <a:r>
              <a:rPr lang="fi-FI" dirty="0"/>
              <a:t>Verokeskustelu hallitsee julkisuutta. Moni elinkeinoelämässä uskoo, että hallitus harkitsee perintö- ja lahjaveron poistoa. Kokoomus ruokkii keskustelua.</a:t>
            </a:r>
          </a:p>
          <a:p>
            <a:r>
              <a:rPr lang="fi-FI" dirty="0"/>
              <a:t>VM:n tai virkakunnan sisältä ei ole tullut toistaiseksi indikaatiota siitä, että perintö- ja lahjaveron poistoa vakavasti harkittaisiin.</a:t>
            </a:r>
          </a:p>
          <a:p>
            <a:r>
              <a:rPr lang="fi-FI" dirty="0"/>
              <a:t>Sen sijaan pohditaan varainsiirtoveron muutoksia, jotta asuntorakentamiseen saataisiin vihdoin vauhtia. Julkisuus vaarantaisi hankkeen.</a:t>
            </a:r>
          </a:p>
        </p:txBody>
      </p:sp>
      <p:pic>
        <p:nvPicPr>
          <p:cNvPr id="5" name="Kuva 4">
            <a:extLst>
              <a:ext uri="{FF2B5EF4-FFF2-40B4-BE49-F238E27FC236}">
                <a16:creationId xmlns:a16="http://schemas.microsoft.com/office/drawing/2014/main" id="{D75BEC91-1773-E7CD-3FC3-74CE76EE9848}"/>
              </a:ext>
            </a:extLst>
          </p:cNvPr>
          <p:cNvPicPr>
            <a:picLocks noChangeAspect="1"/>
          </p:cNvPicPr>
          <p:nvPr/>
        </p:nvPicPr>
        <p:blipFill>
          <a:blip r:embed="rId2"/>
          <a:stretch>
            <a:fillRect/>
          </a:stretch>
        </p:blipFill>
        <p:spPr>
          <a:xfrm>
            <a:off x="3007702" y="5056412"/>
            <a:ext cx="5181866" cy="1701887"/>
          </a:xfrm>
          <a:prstGeom prst="rect">
            <a:avLst/>
          </a:prstGeom>
          <a:ln w="6350">
            <a:solidFill>
              <a:schemeClr val="tx1"/>
            </a:solidFill>
          </a:ln>
        </p:spPr>
      </p:pic>
      <p:sp>
        <p:nvSpPr>
          <p:cNvPr id="6" name="Tekstiruutu 5">
            <a:extLst>
              <a:ext uri="{FF2B5EF4-FFF2-40B4-BE49-F238E27FC236}">
                <a16:creationId xmlns:a16="http://schemas.microsoft.com/office/drawing/2014/main" id="{C431AF04-10DE-625F-EF77-57350831EFC0}"/>
              </a:ext>
            </a:extLst>
          </p:cNvPr>
          <p:cNvSpPr txBox="1"/>
          <p:nvPr/>
        </p:nvSpPr>
        <p:spPr>
          <a:xfrm>
            <a:off x="8468882" y="6388967"/>
            <a:ext cx="2044149"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fi-FI" sz="1800" b="0" i="0" u="none" strike="noStrike" kern="1200" cap="none" spc="0" normalizeH="0" baseline="0" noProof="0">
                <a:ln>
                  <a:noFill/>
                </a:ln>
                <a:solidFill>
                  <a:prstClr val="black"/>
                </a:solidFill>
                <a:effectLst/>
                <a:uLnTx/>
                <a:uFillTx/>
                <a:latin typeface="Arial" panose="020B0604020202020204"/>
                <a:ea typeface="+mn-ea"/>
                <a:cs typeface="+mn-cs"/>
              </a:rPr>
              <a:t>Kauppalehti, 12.3.</a:t>
            </a:r>
          </a:p>
        </p:txBody>
      </p:sp>
    </p:spTree>
    <p:extLst>
      <p:ext uri="{BB962C8B-B14F-4D97-AF65-F5344CB8AC3E}">
        <p14:creationId xmlns:p14="http://schemas.microsoft.com/office/powerpoint/2010/main" val="2862066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161E9A0-718F-9D81-E1CF-A5B2BA9EEDF6}"/>
              </a:ext>
            </a:extLst>
          </p:cNvPr>
          <p:cNvSpPr>
            <a:spLocks noGrp="1"/>
          </p:cNvSpPr>
          <p:nvPr>
            <p:ph idx="1"/>
          </p:nvPr>
        </p:nvSpPr>
        <p:spPr>
          <a:xfrm>
            <a:off x="414000" y="1427148"/>
            <a:ext cx="7550680" cy="4668852"/>
          </a:xfrm>
        </p:spPr>
        <p:txBody>
          <a:bodyPr/>
          <a:lstStyle/>
          <a:p>
            <a:r>
              <a:rPr lang="fi-FI" dirty="0"/>
              <a:t>Kokoomus ja Rkp yrittävät saada perintöveron poiston läpi kehysriihessä. Ei ole hallitusohjelmassa.</a:t>
            </a:r>
          </a:p>
          <a:p>
            <a:r>
              <a:rPr lang="fi-FI" dirty="0"/>
              <a:t>VM </a:t>
            </a:r>
            <a:r>
              <a:rPr lang="fi-FI" dirty="0" err="1"/>
              <a:t>Purran</a:t>
            </a:r>
            <a:r>
              <a:rPr lang="fi-FI" dirty="0"/>
              <a:t> kerrotaan haraavan vastaan.</a:t>
            </a:r>
          </a:p>
          <a:p>
            <a:r>
              <a:rPr lang="fi-FI" dirty="0"/>
              <a:t>Perintöveron poisto olisi tarkoitus korvata luovutusvoittoverolla ja mahdollisesti luopumalla linjatusta yhteisöveron alennuksesta.</a:t>
            </a:r>
          </a:p>
          <a:p>
            <a:r>
              <a:rPr lang="fi-FI" dirty="0" err="1"/>
              <a:t>SY:lle</a:t>
            </a:r>
            <a:r>
              <a:rPr lang="fi-FI" dirty="0"/>
              <a:t> on vakuutettu, että listaamattomien yritysten osinkoverotuksen kiristys ei ole vaihtoehto perintöveron poiston rahoittamiselle.</a:t>
            </a:r>
          </a:p>
          <a:p>
            <a:r>
              <a:rPr lang="fi-FI" dirty="0"/>
              <a:t>Perintöveron tuotto oli 2024 noin 850 me ja lahjaveron tuotto runsaat 210 me.</a:t>
            </a:r>
          </a:p>
        </p:txBody>
      </p:sp>
      <p:sp>
        <p:nvSpPr>
          <p:cNvPr id="3" name="Otsikko 2">
            <a:extLst>
              <a:ext uri="{FF2B5EF4-FFF2-40B4-BE49-F238E27FC236}">
                <a16:creationId xmlns:a16="http://schemas.microsoft.com/office/drawing/2014/main" id="{F514D526-A6FB-041B-8953-3180ECB2E2C7}"/>
              </a:ext>
            </a:extLst>
          </p:cNvPr>
          <p:cNvSpPr>
            <a:spLocks noGrp="1"/>
          </p:cNvSpPr>
          <p:nvPr>
            <p:ph type="title"/>
          </p:nvPr>
        </p:nvSpPr>
        <p:spPr/>
        <p:txBody>
          <a:bodyPr/>
          <a:lstStyle/>
          <a:p>
            <a:r>
              <a:rPr lang="fi-FI"/>
              <a:t>Perintöveron poistoa tuodaan kehysriiheen</a:t>
            </a:r>
          </a:p>
        </p:txBody>
      </p:sp>
      <p:pic>
        <p:nvPicPr>
          <p:cNvPr id="5" name="Kuva 4">
            <a:extLst>
              <a:ext uri="{FF2B5EF4-FFF2-40B4-BE49-F238E27FC236}">
                <a16:creationId xmlns:a16="http://schemas.microsoft.com/office/drawing/2014/main" id="{E068532A-CBED-0B98-8616-44559B09EEF2}"/>
              </a:ext>
            </a:extLst>
          </p:cNvPr>
          <p:cNvPicPr>
            <a:picLocks noChangeAspect="1"/>
          </p:cNvPicPr>
          <p:nvPr/>
        </p:nvPicPr>
        <p:blipFill>
          <a:blip r:embed="rId2"/>
          <a:stretch>
            <a:fillRect/>
          </a:stretch>
        </p:blipFill>
        <p:spPr>
          <a:xfrm>
            <a:off x="8276966" y="1427148"/>
            <a:ext cx="3746172" cy="5082386"/>
          </a:xfrm>
          <a:prstGeom prst="rect">
            <a:avLst/>
          </a:prstGeom>
          <a:ln w="6350">
            <a:solidFill>
              <a:schemeClr val="tx1"/>
            </a:solidFill>
          </a:ln>
        </p:spPr>
      </p:pic>
    </p:spTree>
    <p:extLst>
      <p:ext uri="{BB962C8B-B14F-4D97-AF65-F5344CB8AC3E}">
        <p14:creationId xmlns:p14="http://schemas.microsoft.com/office/powerpoint/2010/main" val="37805943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58966DDA-47C3-1515-8F23-FCF834427CC0}"/>
              </a:ext>
            </a:extLst>
          </p:cNvPr>
          <p:cNvSpPr>
            <a:spLocks noGrp="1"/>
          </p:cNvSpPr>
          <p:nvPr>
            <p:ph idx="1"/>
          </p:nvPr>
        </p:nvSpPr>
        <p:spPr/>
        <p:txBody>
          <a:bodyPr/>
          <a:lstStyle/>
          <a:p>
            <a:r>
              <a:rPr lang="fi-FI" dirty="0" err="1"/>
              <a:t>EK:n</a:t>
            </a:r>
            <a:r>
              <a:rPr lang="fi-FI" dirty="0"/>
              <a:t> ja </a:t>
            </a:r>
            <a:r>
              <a:rPr lang="fi-FI" dirty="0" err="1"/>
              <a:t>SY:n</a:t>
            </a:r>
            <a:r>
              <a:rPr lang="fi-FI" dirty="0"/>
              <a:t> yhteinen näkemys verotuksesta. Tämä on määrä julkistaa lähiaikoina. </a:t>
            </a:r>
          </a:p>
          <a:p>
            <a:pPr lvl="1"/>
            <a:r>
              <a:rPr lang="fi-FI" dirty="0"/>
              <a:t>"Perintö- ja lahjavero tulee poistaa kasvun vauhdittamiseksi ja kotimaisen omistajuuden turvaamiseksi. Perintö- ja lahjaverotuksen poistamista ei pidä rahoittaa kiristämällä muuta yritysten tai yrittämisen verotusta, kuten osinkoverotusta. Yrittäjien verotuksen tulee kannustaa ottamaan riskiä, investoimaan ja työllistämään. Vain siten voidaan yhteiskunnan palvelut säilyttää.</a:t>
            </a:r>
          </a:p>
          <a:p>
            <a:pPr lvl="1"/>
            <a:r>
              <a:rPr lang="fi-FI" dirty="0"/>
              <a:t>Siirtymisessä luovutusvoittoverotukseen tulee oman asunnon myyntivoiton verotus säilyttää nykytasolla. Luovutusvoittoverotusta pitää myös huojentaa, jos perintö realisoidaan esimerkiksi viiden vuoden kuluessa, jotta verorasitus ei kiristy kohtuuttomasti perintöomaisuutta luovutettaessa."</a:t>
            </a:r>
          </a:p>
        </p:txBody>
      </p:sp>
      <p:sp>
        <p:nvSpPr>
          <p:cNvPr id="3" name="Otsikko 2">
            <a:extLst>
              <a:ext uri="{FF2B5EF4-FFF2-40B4-BE49-F238E27FC236}">
                <a16:creationId xmlns:a16="http://schemas.microsoft.com/office/drawing/2014/main" id="{70D3E40E-BC78-4EE8-F003-798E89D6CEFD}"/>
              </a:ext>
            </a:extLst>
          </p:cNvPr>
          <p:cNvSpPr>
            <a:spLocks noGrp="1"/>
          </p:cNvSpPr>
          <p:nvPr>
            <p:ph type="title"/>
          </p:nvPr>
        </p:nvSpPr>
        <p:spPr/>
        <p:txBody>
          <a:bodyPr/>
          <a:lstStyle/>
          <a:p>
            <a:r>
              <a:rPr lang="fi-FI" dirty="0" err="1"/>
              <a:t>EK:lla</a:t>
            </a:r>
            <a:r>
              <a:rPr lang="fi-FI" dirty="0"/>
              <a:t> ja </a:t>
            </a:r>
            <a:r>
              <a:rPr lang="fi-FI" dirty="0" err="1"/>
              <a:t>SY:llä</a:t>
            </a:r>
            <a:r>
              <a:rPr lang="fi-FI" dirty="0"/>
              <a:t> yhteinen kirjaus perintöverosta</a:t>
            </a:r>
          </a:p>
        </p:txBody>
      </p:sp>
    </p:spTree>
    <p:extLst>
      <p:ext uri="{BB962C8B-B14F-4D97-AF65-F5344CB8AC3E}">
        <p14:creationId xmlns:p14="http://schemas.microsoft.com/office/powerpoint/2010/main" val="1166941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ECE9EE55-8166-67B6-C7B9-4351CD716738}"/>
              </a:ext>
            </a:extLst>
          </p:cNvPr>
          <p:cNvSpPr>
            <a:spLocks noGrp="1"/>
          </p:cNvSpPr>
          <p:nvPr>
            <p:ph idx="1"/>
          </p:nvPr>
        </p:nvSpPr>
        <p:spPr/>
        <p:txBody>
          <a:bodyPr vert="horz" lIns="0" tIns="45720" rIns="0" bIns="45720" rtlCol="0" anchor="t">
            <a:noAutofit/>
          </a:bodyPr>
          <a:lstStyle/>
          <a:p>
            <a:r>
              <a:rPr lang="fi-FI" dirty="0"/>
              <a:t>Hankintalain uudistaminen</a:t>
            </a:r>
          </a:p>
          <a:p>
            <a:r>
              <a:rPr lang="fi-FI" dirty="0"/>
              <a:t>YEL-uudistus</a:t>
            </a:r>
          </a:p>
          <a:p>
            <a:r>
              <a:rPr lang="fi-FI" dirty="0"/>
              <a:t>Maksuehtosäätelyn valvonta</a:t>
            </a:r>
          </a:p>
          <a:p>
            <a:r>
              <a:rPr lang="fi-FI" dirty="0"/>
              <a:t>Työajan pidentäminen</a:t>
            </a:r>
          </a:p>
          <a:p>
            <a:r>
              <a:rPr lang="fi-FI" dirty="0"/>
              <a:t>Sairauspäivärahan omavastuuajan muutos</a:t>
            </a:r>
          </a:p>
          <a:p>
            <a:r>
              <a:rPr lang="fi-FI" dirty="0"/>
              <a:t>Tehtyjen verolinjausten pitäminen </a:t>
            </a:r>
          </a:p>
          <a:p>
            <a:r>
              <a:rPr lang="fi-FI" dirty="0"/>
              <a:t>Rakentamisen korjaussarja</a:t>
            </a:r>
          </a:p>
          <a:p>
            <a:r>
              <a:rPr lang="fi-FI" dirty="0"/>
              <a:t>Pk-yritysten rahoituksen parantaminen</a:t>
            </a:r>
            <a:endParaRPr lang="fi-FI" dirty="0">
              <a:cs typeface="Arial" panose="020B0604020202020204"/>
            </a:endParaRPr>
          </a:p>
          <a:p>
            <a:r>
              <a:rPr lang="fi-FI" dirty="0"/>
              <a:t>Innovaatiorahoituksen lisääminen</a:t>
            </a:r>
          </a:p>
          <a:p>
            <a:r>
              <a:rPr lang="fi-FI" dirty="0"/>
              <a:t>Normien purkamisen sekä sääntelyn järkeistämisen jatkaminen</a:t>
            </a:r>
          </a:p>
          <a:p>
            <a:endParaRPr lang="fi-FI" dirty="0"/>
          </a:p>
          <a:p>
            <a:endParaRPr lang="fi-FI" dirty="0"/>
          </a:p>
        </p:txBody>
      </p:sp>
      <p:sp>
        <p:nvSpPr>
          <p:cNvPr id="3" name="Otsikko 2">
            <a:extLst>
              <a:ext uri="{FF2B5EF4-FFF2-40B4-BE49-F238E27FC236}">
                <a16:creationId xmlns:a16="http://schemas.microsoft.com/office/drawing/2014/main" id="{CF5A05B7-51D4-0796-0BDD-D50B69D4491E}"/>
              </a:ext>
            </a:extLst>
          </p:cNvPr>
          <p:cNvSpPr>
            <a:spLocks noGrp="1"/>
          </p:cNvSpPr>
          <p:nvPr>
            <p:ph type="title"/>
          </p:nvPr>
        </p:nvSpPr>
        <p:spPr/>
        <p:txBody>
          <a:bodyPr/>
          <a:lstStyle/>
          <a:p>
            <a:r>
              <a:rPr lang="fi-FI" dirty="0" err="1"/>
              <a:t>SY:n</a:t>
            </a:r>
            <a:r>
              <a:rPr lang="fi-FI" dirty="0"/>
              <a:t> pääesitykset 2026 kehysriiheen</a:t>
            </a:r>
          </a:p>
        </p:txBody>
      </p:sp>
    </p:spTree>
    <p:extLst>
      <p:ext uri="{BB962C8B-B14F-4D97-AF65-F5344CB8AC3E}">
        <p14:creationId xmlns:p14="http://schemas.microsoft.com/office/powerpoint/2010/main" val="1750578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C26CC-07F7-C4EF-21C1-47918AE3782E}"/>
            </a:ext>
          </a:extLst>
        </p:cNvPr>
        <p:cNvGrpSpPr/>
        <p:nvPr/>
      </p:nvGrpSpPr>
      <p:grpSpPr>
        <a:xfrm>
          <a:off x="0" y="0"/>
          <a:ext cx="0" cy="0"/>
          <a:chOff x="0" y="0"/>
          <a:chExt cx="0" cy="0"/>
        </a:xfrm>
      </p:grpSpPr>
      <p:sp>
        <p:nvSpPr>
          <p:cNvPr id="2" name="Sisällön paikkamerkki 1">
            <a:extLst>
              <a:ext uri="{FF2B5EF4-FFF2-40B4-BE49-F238E27FC236}">
                <a16:creationId xmlns:a16="http://schemas.microsoft.com/office/drawing/2014/main" id="{47895D09-9E1D-7BE6-9ED0-1CD001071ED1}"/>
              </a:ext>
            </a:extLst>
          </p:cNvPr>
          <p:cNvSpPr>
            <a:spLocks noGrp="1"/>
          </p:cNvSpPr>
          <p:nvPr>
            <p:ph idx="1"/>
          </p:nvPr>
        </p:nvSpPr>
        <p:spPr>
          <a:xfrm>
            <a:off x="362562" y="1310896"/>
            <a:ext cx="6365171" cy="4680000"/>
          </a:xfrm>
        </p:spPr>
        <p:txBody>
          <a:bodyPr vert="horz" lIns="0" tIns="45720" rIns="0" bIns="45720" rtlCol="0" anchor="t">
            <a:noAutofit/>
          </a:bodyPr>
          <a:lstStyle/>
          <a:p>
            <a:r>
              <a:rPr lang="fi-FI" sz="2000" dirty="0"/>
              <a:t>Eduskunta on aloittanut hankintalain käsittelyn – hallituksen rivit näyttävät pitävän.</a:t>
            </a:r>
          </a:p>
          <a:p>
            <a:r>
              <a:rPr lang="fi-FI" sz="2000" dirty="0"/>
              <a:t>Julkisen sektorin viime hetken vetoomus.</a:t>
            </a:r>
          </a:p>
          <a:p>
            <a:pPr marL="629920" lvl="1" indent="-263525"/>
            <a:r>
              <a:rPr lang="fi-FI" sz="1400" dirty="0"/>
              <a:t>Yritysjuridiikan professori Petri Kuoppamäki ja valtiosääntöoikeuden professori Tuomas Ojanen toteavat, että hankintalain uudistus ja etenkin sen </a:t>
            </a:r>
            <a:r>
              <a:rPr lang="fi-FI" sz="1400" dirty="0" err="1"/>
              <a:t>inhouse</a:t>
            </a:r>
            <a:r>
              <a:rPr lang="fi-FI" sz="1400" dirty="0"/>
              <a:t>-yhtiöitä koskeva muutos on ongelmallinen perustuslain, kuntien itsehallinnon sekä taloudellisten vaikutusten arvioinnin kannalta.</a:t>
            </a:r>
            <a:endParaRPr lang="fi-FI" sz="1400" dirty="0">
              <a:cs typeface="Arial"/>
            </a:endParaRPr>
          </a:p>
          <a:p>
            <a:r>
              <a:rPr lang="fi-FI" sz="2000" dirty="0"/>
              <a:t>SY ja EK kysyivät lausunnon Kuoppamäen ja Ojasen kannanottoon ex-oikeuskansleri Tuomas Pöystiltä.</a:t>
            </a:r>
          </a:p>
          <a:p>
            <a:pPr lvl="1"/>
            <a:r>
              <a:rPr lang="fi-FI" sz="1400" dirty="0"/>
              <a:t>Ei ole yhteiskuntapoliittisesti tarkoituksenmukaista, että kuntarakenne ja joidenkin pienten kuntien heikko kantokyky tai elinvoima estäisivät yhteiskunnallisesti muutoin perustellun ja tarkoituksenmukaisen kilpailu- ja elinkeinopolitiikan tai muun yhteiskuntapolitiikan.</a:t>
            </a:r>
          </a:p>
          <a:p>
            <a:r>
              <a:rPr lang="fi-FI" sz="2000" dirty="0"/>
              <a:t>SY on tehnyt Q&amp;A muistion kansanedustajien tueksi hankintalaista.</a:t>
            </a:r>
          </a:p>
          <a:p>
            <a:pPr marL="239395" indent="-239395"/>
            <a:r>
              <a:rPr lang="fi-FI" sz="2000" dirty="0"/>
              <a:t>Olemme tavanneet monia kansanedustajia viime viikkojen aikana sekä järjestäneet ”hankintakulttuurin iltoja”.</a:t>
            </a:r>
            <a:endParaRPr lang="fi-FI" sz="2000" dirty="0">
              <a:cs typeface="Arial"/>
            </a:endParaRPr>
          </a:p>
        </p:txBody>
      </p:sp>
      <p:sp>
        <p:nvSpPr>
          <p:cNvPr id="3" name="Otsikko 2">
            <a:extLst>
              <a:ext uri="{FF2B5EF4-FFF2-40B4-BE49-F238E27FC236}">
                <a16:creationId xmlns:a16="http://schemas.microsoft.com/office/drawing/2014/main" id="{913D9F3F-2D65-A122-EBF5-4DA20742C785}"/>
              </a:ext>
            </a:extLst>
          </p:cNvPr>
          <p:cNvSpPr>
            <a:spLocks noGrp="1"/>
          </p:cNvSpPr>
          <p:nvPr>
            <p:ph type="title"/>
          </p:nvPr>
        </p:nvSpPr>
        <p:spPr>
          <a:xfrm>
            <a:off x="490912" y="136733"/>
            <a:ext cx="9138790" cy="977462"/>
          </a:xfrm>
        </p:spPr>
        <p:txBody>
          <a:bodyPr/>
          <a:lstStyle/>
          <a:p>
            <a:r>
              <a:rPr lang="fi-FI" dirty="0"/>
              <a:t>Hankintalaki eduskunnan käsittelyssä</a:t>
            </a:r>
          </a:p>
        </p:txBody>
      </p:sp>
      <p:pic>
        <p:nvPicPr>
          <p:cNvPr id="5" name="Kuva 4">
            <a:extLst>
              <a:ext uri="{FF2B5EF4-FFF2-40B4-BE49-F238E27FC236}">
                <a16:creationId xmlns:a16="http://schemas.microsoft.com/office/drawing/2014/main" id="{1DE5D9DB-1985-5BFA-68B0-8E73D339FAAD}"/>
              </a:ext>
            </a:extLst>
          </p:cNvPr>
          <p:cNvPicPr>
            <a:picLocks noChangeAspect="1"/>
          </p:cNvPicPr>
          <p:nvPr/>
        </p:nvPicPr>
        <p:blipFill>
          <a:blip r:embed="rId2"/>
          <a:stretch>
            <a:fillRect/>
          </a:stretch>
        </p:blipFill>
        <p:spPr>
          <a:xfrm>
            <a:off x="7103612" y="2088205"/>
            <a:ext cx="4898356" cy="3478925"/>
          </a:xfrm>
          <a:prstGeom prst="rect">
            <a:avLst/>
          </a:prstGeom>
        </p:spPr>
      </p:pic>
    </p:spTree>
    <p:extLst>
      <p:ext uri="{BB962C8B-B14F-4D97-AF65-F5344CB8AC3E}">
        <p14:creationId xmlns:p14="http://schemas.microsoft.com/office/powerpoint/2010/main" val="2243314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59E58AD-3715-F40B-EB44-8F51F7BCBB75}"/>
              </a:ext>
            </a:extLst>
          </p:cNvPr>
          <p:cNvSpPr>
            <a:spLocks noGrp="1"/>
          </p:cNvSpPr>
          <p:nvPr>
            <p:ph type="title"/>
          </p:nvPr>
        </p:nvSpPr>
        <p:spPr/>
        <p:txBody>
          <a:bodyPr/>
          <a:lstStyle/>
          <a:p>
            <a:r>
              <a:rPr lang="fi-FI" sz="3000"/>
              <a:t>STM jatkaa YEL-valmisteluaan</a:t>
            </a:r>
          </a:p>
        </p:txBody>
      </p:sp>
      <p:sp>
        <p:nvSpPr>
          <p:cNvPr id="3" name="Sisällön paikkamerkki 2">
            <a:extLst>
              <a:ext uri="{FF2B5EF4-FFF2-40B4-BE49-F238E27FC236}">
                <a16:creationId xmlns:a16="http://schemas.microsoft.com/office/drawing/2014/main" id="{3EEA08E5-B1E7-3AC6-7959-41FFF2E46497}"/>
              </a:ext>
            </a:extLst>
          </p:cNvPr>
          <p:cNvSpPr>
            <a:spLocks noGrp="1"/>
          </p:cNvSpPr>
          <p:nvPr>
            <p:ph idx="1"/>
          </p:nvPr>
        </p:nvSpPr>
        <p:spPr/>
        <p:txBody>
          <a:bodyPr/>
          <a:lstStyle/>
          <a:p>
            <a:r>
              <a:rPr lang="fi-FI"/>
              <a:t>YEL-valmistelu etenee </a:t>
            </a:r>
            <a:r>
              <a:rPr lang="fi-FI" err="1"/>
              <a:t>STM:ssä</a:t>
            </a:r>
            <a:r>
              <a:rPr lang="fi-FI"/>
              <a:t>. Vaikutuksia arvioidaan ja kuluja lasketaan.</a:t>
            </a:r>
          </a:p>
          <a:p>
            <a:r>
              <a:rPr lang="fi-FI"/>
              <a:t>Keskusta tuli ulos omalla mallillaan, joka maksaisi Telan alustavan arvion mukaan valtiolle satoja miljoonia.</a:t>
            </a:r>
          </a:p>
          <a:p>
            <a:r>
              <a:rPr lang="fi-FI"/>
              <a:t>Malli kuitenkin nostaisi pienituloisten (alarajan laskun vuoksi) ja keskituloisten (todellisten tulojen vuoksi) eläkemaksuja. Osalla pienituloisia (nykyisen alarajan yläpuolella) ja suurilla työtuloilla maksut laskisivat.</a:t>
            </a:r>
          </a:p>
          <a:p>
            <a:r>
              <a:rPr lang="fi-FI"/>
              <a:t>Kansalaisaloite on </a:t>
            </a:r>
            <a:r>
              <a:rPr lang="fi-FI" err="1"/>
              <a:t>ETK:n</a:t>
            </a:r>
            <a:r>
              <a:rPr lang="fi-FI"/>
              <a:t> laskennassa.</a:t>
            </a:r>
          </a:p>
        </p:txBody>
      </p:sp>
      <p:pic>
        <p:nvPicPr>
          <p:cNvPr id="5" name="Kuva 4">
            <a:extLst>
              <a:ext uri="{FF2B5EF4-FFF2-40B4-BE49-F238E27FC236}">
                <a16:creationId xmlns:a16="http://schemas.microsoft.com/office/drawing/2014/main" id="{1E5EEDD7-38EB-410E-D768-8779864D6325}"/>
              </a:ext>
            </a:extLst>
          </p:cNvPr>
          <p:cNvPicPr>
            <a:picLocks noChangeAspect="1"/>
          </p:cNvPicPr>
          <p:nvPr/>
        </p:nvPicPr>
        <p:blipFill>
          <a:blip r:embed="rId2"/>
          <a:stretch>
            <a:fillRect/>
          </a:stretch>
        </p:blipFill>
        <p:spPr>
          <a:xfrm>
            <a:off x="2466844" y="4377957"/>
            <a:ext cx="6665192" cy="2128086"/>
          </a:xfrm>
          <a:prstGeom prst="rect">
            <a:avLst/>
          </a:prstGeom>
          <a:ln w="6350">
            <a:solidFill>
              <a:schemeClr val="tx1"/>
            </a:solidFill>
          </a:ln>
        </p:spPr>
      </p:pic>
    </p:spTree>
    <p:extLst>
      <p:ext uri="{BB962C8B-B14F-4D97-AF65-F5344CB8AC3E}">
        <p14:creationId xmlns:p14="http://schemas.microsoft.com/office/powerpoint/2010/main" val="4285646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80079-9E4A-1756-B58F-6B4120751A6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6C9DFB8C-2970-386F-BD1F-C4163AB5904C}"/>
              </a:ext>
            </a:extLst>
          </p:cNvPr>
          <p:cNvSpPr txBox="1"/>
          <p:nvPr/>
        </p:nvSpPr>
        <p:spPr>
          <a:xfrm>
            <a:off x="6396642" y="1896219"/>
            <a:ext cx="5088082" cy="4770537"/>
          </a:xfrm>
          <a:prstGeom prst="rect">
            <a:avLst/>
          </a:prstGeom>
          <a:noFill/>
        </p:spPr>
        <p:txBody>
          <a:bodyPr wrap="square" rtlCol="0">
            <a:spAutoFit/>
          </a:bodyPr>
          <a:lstStyle/>
          <a:p>
            <a:pPr marL="342900" indent="-342900">
              <a:buFont typeface="Arial" panose="020B0604020202020204" pitchFamily="34" charset="0"/>
              <a:buChar char="•"/>
            </a:pPr>
            <a:r>
              <a:rPr lang="fi-FI" sz="2000" dirty="0"/>
              <a:t>Yritysten suurin pullonkaula kasvussa ja viennissä ei ole tutkimuksen ja tuotekehityksen puute, vaan kaupallistaminen</a:t>
            </a:r>
          </a:p>
          <a:p>
            <a:pPr marL="342900" indent="-342900">
              <a:buFont typeface="Arial" panose="020B0604020202020204" pitchFamily="34" charset="0"/>
              <a:buChar char="•"/>
            </a:pPr>
            <a:r>
              <a:rPr lang="fi-FI" sz="2000" dirty="0"/>
              <a:t>Nykyjärjestelmä ei tarjoa riittävää tukea yritysten käytännönläheiseen innovaatiotoimintaan. </a:t>
            </a:r>
          </a:p>
          <a:p>
            <a:pPr marL="342900" indent="-342900">
              <a:buFont typeface="Arial" panose="020B0604020202020204" pitchFamily="34" charset="0"/>
              <a:buChar char="•"/>
            </a:pPr>
            <a:r>
              <a:rPr lang="fi-FI" sz="2000" dirty="0"/>
              <a:t>KEHPA-rahoituksen, innovaatiosetelin, market </a:t>
            </a:r>
            <a:r>
              <a:rPr lang="fi-FI" sz="2000" dirty="0" err="1"/>
              <a:t>explorer</a:t>
            </a:r>
            <a:r>
              <a:rPr lang="fi-FI" sz="2000" dirty="0"/>
              <a:t> ja </a:t>
            </a:r>
            <a:r>
              <a:rPr lang="fi-FI" sz="2000" dirty="0" err="1"/>
              <a:t>exhibion</a:t>
            </a:r>
            <a:r>
              <a:rPr lang="fi-FI" sz="2000" dirty="0"/>
              <a:t> </a:t>
            </a:r>
            <a:r>
              <a:rPr lang="fi-FI" sz="2000" dirty="0" err="1"/>
              <a:t>explorer</a:t>
            </a:r>
            <a:r>
              <a:rPr lang="fi-FI" sz="2000" dirty="0"/>
              <a:t> rahoituksen poistaminen </a:t>
            </a:r>
          </a:p>
          <a:p>
            <a:pPr marL="342900" indent="-342900">
              <a:buFont typeface="Arial" panose="020B0604020202020204" pitchFamily="34" charset="0"/>
              <a:buChar char="•"/>
            </a:pPr>
            <a:r>
              <a:rPr lang="fi-FI" sz="2000" dirty="0"/>
              <a:t>Tulevassa kehysriihessä tarvitaan siksi selkeä poliittinen linjaus innovaatiorahoituksen vahvistamisesta ja T&amp;K‑tulkinnan laajentamisesta. </a:t>
            </a:r>
          </a:p>
          <a:p>
            <a:pPr marL="342900" indent="-342900">
              <a:buFont typeface="Arial" panose="020B0604020202020204" pitchFamily="34" charset="0"/>
              <a:buChar char="•"/>
            </a:pPr>
            <a:endParaRPr lang="fi-FI" sz="2400" dirty="0"/>
          </a:p>
        </p:txBody>
      </p:sp>
      <p:sp>
        <p:nvSpPr>
          <p:cNvPr id="6" name="Otsikko 2">
            <a:extLst>
              <a:ext uri="{FF2B5EF4-FFF2-40B4-BE49-F238E27FC236}">
                <a16:creationId xmlns:a16="http://schemas.microsoft.com/office/drawing/2014/main" id="{7E42EC97-11F7-CCAD-B13E-47E27BDE877F}"/>
              </a:ext>
            </a:extLst>
          </p:cNvPr>
          <p:cNvSpPr>
            <a:spLocks noGrp="1"/>
          </p:cNvSpPr>
          <p:nvPr>
            <p:ph type="title"/>
          </p:nvPr>
        </p:nvSpPr>
        <p:spPr>
          <a:xfrm>
            <a:off x="427164" y="508754"/>
            <a:ext cx="9138790" cy="819807"/>
          </a:xfrm>
        </p:spPr>
        <p:txBody>
          <a:bodyPr/>
          <a:lstStyle/>
          <a:p>
            <a:r>
              <a:rPr lang="fi-FI" dirty="0"/>
              <a:t>T&amp;K rahoituksesta kaupallistamisen rahoitukseen</a:t>
            </a:r>
          </a:p>
        </p:txBody>
      </p:sp>
      <p:pic>
        <p:nvPicPr>
          <p:cNvPr id="3" name="Kuva 2">
            <a:extLst>
              <a:ext uri="{FF2B5EF4-FFF2-40B4-BE49-F238E27FC236}">
                <a16:creationId xmlns:a16="http://schemas.microsoft.com/office/drawing/2014/main" id="{6362579E-523B-FA5D-FDCC-5582A1718B24}"/>
              </a:ext>
            </a:extLst>
          </p:cNvPr>
          <p:cNvPicPr>
            <a:picLocks noChangeAspect="1"/>
          </p:cNvPicPr>
          <p:nvPr/>
        </p:nvPicPr>
        <p:blipFill>
          <a:blip r:embed="rId2"/>
          <a:stretch>
            <a:fillRect/>
          </a:stretch>
        </p:blipFill>
        <p:spPr>
          <a:xfrm>
            <a:off x="518160" y="1988820"/>
            <a:ext cx="5400675" cy="3600450"/>
          </a:xfrm>
          <a:prstGeom prst="rect">
            <a:avLst/>
          </a:prstGeom>
        </p:spPr>
      </p:pic>
    </p:spTree>
    <p:extLst>
      <p:ext uri="{BB962C8B-B14F-4D97-AF65-F5344CB8AC3E}">
        <p14:creationId xmlns:p14="http://schemas.microsoft.com/office/powerpoint/2010/main" val="1736422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clusteredBarChart ,Kasvokkain tavattujen kohteiden määrä ,tableEx ,textbox ,clusteredBarChart ,textbox ,textbox ,Aiheiden lkm ,tableEx ,shape ,slicer ,slicer ,shape ,tableEx ,tableEx ,Kohteiden lkm ,textbox ,tableEx ,otsikko ,alaviite ,shape ,logo ,shape ,shape ,shape ,textbox ,textbox ,tableEx ,1 show ,shape ,1 hide ,2 hide ,shape ,3 hide ,shape ,4 hide ,sivunro. Please refer to the notes on this slide for details">
            <a:hlinkClick r:id="rId3"/>
          </p:cNvPr>
          <p:cNvPicPr>
            <a:picLocks noChangeAspect="1"/>
          </p:cNvPicPr>
          <p:nvPr/>
        </p:nvPicPr>
        <p:blipFill>
          <a:blip r:embed="rId4"/>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Ahkerimmat lobbarit 1</a:t>
            </a:r>
          </a:p>
        </p:txBody>
      </p:sp>
      <p:sp>
        <p:nvSpPr>
          <p:cNvPr id="2" name="Suorakulmio 1">
            <a:extLst>
              <a:ext uri="{FF2B5EF4-FFF2-40B4-BE49-F238E27FC236}">
                <a16:creationId xmlns:a16="http://schemas.microsoft.com/office/drawing/2014/main" id="{783D2A44-9689-6C0D-B539-244CB54AC3BC}"/>
              </a:ext>
            </a:extLst>
          </p:cNvPr>
          <p:cNvSpPr/>
          <p:nvPr/>
        </p:nvSpPr>
        <p:spPr>
          <a:xfrm>
            <a:off x="7990318" y="1726250"/>
            <a:ext cx="3700329" cy="20509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uorakulmio 4">
            <a:extLst>
              <a:ext uri="{FF2B5EF4-FFF2-40B4-BE49-F238E27FC236}">
                <a16:creationId xmlns:a16="http://schemas.microsoft.com/office/drawing/2014/main" id="{6A7DFB63-3349-1BFD-E82A-257452CBD155}"/>
              </a:ext>
            </a:extLst>
          </p:cNvPr>
          <p:cNvSpPr/>
          <p:nvPr/>
        </p:nvSpPr>
        <p:spPr>
          <a:xfrm>
            <a:off x="475716" y="1938471"/>
            <a:ext cx="3700329" cy="20509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2217870"/>
      </p:ext>
    </p:extLst>
  </p:cSld>
  <p:clrMapOvr>
    <a:masterClrMapping/>
  </p:clrMapOvr>
</p:sld>
</file>

<file path=ppt/theme/theme1.xml><?xml version="1.0" encoding="utf-8"?>
<a:theme xmlns:a="http://schemas.openxmlformats.org/drawingml/2006/main" name="Suomen Yrittajat">
  <a:themeElements>
    <a:clrScheme name="Suomen Yrittajat">
      <a:dk1>
        <a:sysClr val="windowText" lastClr="000000"/>
      </a:dk1>
      <a:lt1>
        <a:sysClr val="window" lastClr="FFFFFF"/>
      </a:lt1>
      <a:dk2>
        <a:srgbClr val="00A3DA"/>
      </a:dk2>
      <a:lt2>
        <a:srgbClr val="EEECE1"/>
      </a:lt2>
      <a:accent1>
        <a:srgbClr val="00A3DA"/>
      </a:accent1>
      <a:accent2>
        <a:srgbClr val="000000"/>
      </a:accent2>
      <a:accent3>
        <a:srgbClr val="919191"/>
      </a:accent3>
      <a:accent4>
        <a:srgbClr val="E9573F"/>
      </a:accent4>
      <a:accent5>
        <a:srgbClr val="78BD53"/>
      </a:accent5>
      <a:accent6>
        <a:srgbClr val="114A90"/>
      </a:accent6>
      <a:hlink>
        <a:srgbClr val="00A3DA"/>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PowerPoint.potx" id="{19A87F38-8497-41DC-800A-1A85418D52D6}" vid="{1248F3D7-C595-46AE-9C95-15DAF02788B7}"/>
    </a:ext>
  </a:extLst>
</a:theme>
</file>

<file path=ppt/theme/theme2.xml><?xml version="1.0" encoding="utf-8"?>
<a:theme xmlns:a="http://schemas.openxmlformats.org/drawingml/2006/main" name="SuomenYrittajat169">
  <a:themeElements>
    <a:clrScheme name="Suomen Yrittäjät">
      <a:dk1>
        <a:sysClr val="windowText" lastClr="000000"/>
      </a:dk1>
      <a:lt1>
        <a:sysClr val="window" lastClr="FFFFFF"/>
      </a:lt1>
      <a:dk2>
        <a:srgbClr val="00A3DA"/>
      </a:dk2>
      <a:lt2>
        <a:srgbClr val="EEECE1"/>
      </a:lt2>
      <a:accent1>
        <a:srgbClr val="00A3DA"/>
      </a:accent1>
      <a:accent2>
        <a:srgbClr val="BCE4F6"/>
      </a:accent2>
      <a:accent3>
        <a:srgbClr val="F19048"/>
      </a:accent3>
      <a:accent4>
        <a:srgbClr val="FED139"/>
      </a:accent4>
      <a:accent5>
        <a:srgbClr val="93C26B"/>
      </a:accent5>
      <a:accent6>
        <a:srgbClr val="000000"/>
      </a:accent6>
      <a:hlink>
        <a:srgbClr val="00A3DA"/>
      </a:hlink>
      <a:folHlink>
        <a:srgbClr val="F1904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50000"/>
          </a:schemeClr>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1">
              <a:lumMod val="5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SY_Mika_Nuppu_keskiviikko" id="{DE49DEAF-1D97-6149-B074-6E7861C28858}" vid="{2DB806A3-AC4B-E44D-83F9-3BAA47595AD3}"/>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7F78068B2F7A744844D272FA059C7CB" ma:contentTypeVersion="14" ma:contentTypeDescription="Luo uusi asiakirja." ma:contentTypeScope="" ma:versionID="0c38568ce5ec1d2524cd851d86acee93">
  <xsd:schema xmlns:xsd="http://www.w3.org/2001/XMLSchema" xmlns:xs="http://www.w3.org/2001/XMLSchema" xmlns:p="http://schemas.microsoft.com/office/2006/metadata/properties" xmlns:ns2="dd30f130-e884-49e6-9444-2ce42116d443" xmlns:ns3="898b8d2f-19cd-42f1-9c42-12622fa0c740" targetNamespace="http://schemas.microsoft.com/office/2006/metadata/properties" ma:root="true" ma:fieldsID="fccaa062eab5e78022cd65ac5d86a050" ns2:_="" ns3:_="">
    <xsd:import namespace="dd30f130-e884-49e6-9444-2ce42116d443"/>
    <xsd:import namespace="898b8d2f-19cd-42f1-9c42-12622fa0c7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30f130-e884-49e6-9444-2ce42116d44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Kuvien tunnisteet" ma:readOnly="false" ma:fieldId="{5cf76f15-5ced-4ddc-b409-7134ff3c332f}" ma:taxonomyMulti="true" ma:sspId="870c06c3-a347-4ed9-acb0-c439f3bcb570" ma:termSetId="09814cd3-568e-fe90-9814-8d621ff8fb84" ma:anchorId="fba54fb3-c3e1-fe81-a776-ca4b69148c4d" ma:open="true" ma:isKeyword="false">
      <xsd:complexType>
        <xsd:sequence>
          <xsd:element ref="pc:Terms" minOccurs="0" maxOccurs="1"/>
        </xsd:sequence>
      </xsd:complex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8b8d2f-19cd-42f1-9c42-12622fa0c740" elementFormDefault="qualified">
    <xsd:import namespace="http://schemas.microsoft.com/office/2006/documentManagement/types"/>
    <xsd:import namespace="http://schemas.microsoft.com/office/infopath/2007/PartnerControls"/>
    <xsd:element name="SharedWithUsers" ma:index="14"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Jakamisen tiedot" ma:internalName="SharedWithDetails" ma:readOnly="true">
      <xsd:simpleType>
        <xsd:restriction base="dms:Note">
          <xsd:maxLength value="255"/>
        </xsd:restriction>
      </xsd:simpleType>
    </xsd:element>
    <xsd:element name="TaxCatchAll" ma:index="18" nillable="true" ma:displayName="Taxonomy Catch All Column" ma:hidden="true" ma:list="{23103ec7-42ba-48cf-8033-9e9d2792b65e}" ma:internalName="TaxCatchAll" ma:showField="CatchAllData" ma:web="898b8d2f-19cd-42f1-9c42-12622fa0c7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d30f130-e884-49e6-9444-2ce42116d443">
      <Terms xmlns="http://schemas.microsoft.com/office/infopath/2007/PartnerControls"/>
    </lcf76f155ced4ddcb4097134ff3c332f>
    <TaxCatchAll xmlns="898b8d2f-19cd-42f1-9c42-12622fa0c740" xsi:nil="true"/>
  </documentManagement>
</p:properties>
</file>

<file path=customXml/itemProps1.xml><?xml version="1.0" encoding="utf-8"?>
<ds:datastoreItem xmlns:ds="http://schemas.openxmlformats.org/officeDocument/2006/customXml" ds:itemID="{7F3B28D8-E42A-4BB1-94BC-DEB88A2992A2}">
  <ds:schemaRefs>
    <ds:schemaRef ds:uri="898b8d2f-19cd-42f1-9c42-12622fa0c740"/>
    <ds:schemaRef ds:uri="dd30f130-e884-49e6-9444-2ce42116d4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3DAAD11F-646D-42DD-A9FB-64D42950B306}">
  <ds:schemaRefs>
    <ds:schemaRef ds:uri="http://schemas.microsoft.com/sharepoint/v3/contenttype/forms"/>
  </ds:schemaRefs>
</ds:datastoreItem>
</file>

<file path=customXml/itemProps3.xml><?xml version="1.0" encoding="utf-8"?>
<ds:datastoreItem xmlns:ds="http://schemas.openxmlformats.org/officeDocument/2006/customXml" ds:itemID="{1D0C8AF8-0F5E-4495-835C-47BAC94F68E1}">
  <ds:schemaRefs>
    <ds:schemaRef ds:uri="http://schemas.microsoft.com/office/2006/documentManagement/types"/>
    <ds:schemaRef ds:uri="http://schemas.microsoft.com/office/infopath/2007/PartnerControls"/>
    <ds:schemaRef ds:uri="898b8d2f-19cd-42f1-9c42-12622fa0c740"/>
    <ds:schemaRef ds:uri="http://schemas.openxmlformats.org/package/2006/metadata/core-properties"/>
    <ds:schemaRef ds:uri="http://schemas.microsoft.com/office/2006/metadata/properties"/>
    <ds:schemaRef ds:uri="http://purl.org/dc/terms/"/>
    <ds:schemaRef ds:uri="http://purl.org/dc/elements/1.1/"/>
    <ds:schemaRef ds:uri="http://www.w3.org/XML/1998/namespace"/>
    <ds:schemaRef ds:uri="dd30f130-e884-49e6-9444-2ce42116d443"/>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SY_PowerPoint</Template>
  <TotalTime>267</TotalTime>
  <Words>1084</Words>
  <Application>Microsoft Office PowerPoint</Application>
  <PresentationFormat>Laajakuva</PresentationFormat>
  <Paragraphs>195</Paragraphs>
  <Slides>14</Slides>
  <Notes>2</Notes>
  <HiddenSlides>0</HiddenSlides>
  <MMClips>0</MMClips>
  <ScaleCrop>false</ScaleCrop>
  <HeadingPairs>
    <vt:vector size="6" baseType="variant">
      <vt:variant>
        <vt:lpstr>Käytetyt fontit</vt:lpstr>
      </vt:variant>
      <vt:variant>
        <vt:i4>3</vt:i4>
      </vt:variant>
      <vt:variant>
        <vt:lpstr>Teema</vt:lpstr>
      </vt:variant>
      <vt:variant>
        <vt:i4>3</vt:i4>
      </vt:variant>
      <vt:variant>
        <vt:lpstr>Dian otsikot</vt:lpstr>
      </vt:variant>
      <vt:variant>
        <vt:i4>14</vt:i4>
      </vt:variant>
    </vt:vector>
  </HeadingPairs>
  <TitlesOfParts>
    <vt:vector size="20" baseType="lpstr">
      <vt:lpstr>Arial</vt:lpstr>
      <vt:lpstr>Calibri</vt:lpstr>
      <vt:lpstr>Calibri Light</vt:lpstr>
      <vt:lpstr>Suomen Yrittajat</vt:lpstr>
      <vt:lpstr>SuomenYrittajat169</vt:lpstr>
      <vt:lpstr>Custom Design</vt:lpstr>
      <vt:lpstr>Luottamushenkilöinfo</vt:lpstr>
      <vt:lpstr>Agenda</vt:lpstr>
      <vt:lpstr>Iranin sota lisää taas epävarmuutta</vt:lpstr>
      <vt:lpstr>Öljyn hinnannousu uhkaa talouden kasvua</vt:lpstr>
      <vt:lpstr>Sota koettelee globaalia logistiikkaa</vt:lpstr>
      <vt:lpstr>Kehysriihestä oli tarkoitus tehdä työllisyysriihi</vt:lpstr>
      <vt:lpstr>Perintöveron poistoa tuodaan kehysriiheen</vt:lpstr>
      <vt:lpstr>EK:lla ja SY:llä yhteinen kirjaus perintöverosta</vt:lpstr>
      <vt:lpstr>SY:n pääesitykset 2026 kehysriiheen</vt:lpstr>
      <vt:lpstr>Hankintalaki eduskunnan käsittelyssä</vt:lpstr>
      <vt:lpstr>STM jatkaa YEL-valmisteluaan</vt:lpstr>
      <vt:lpstr>T&amp;K rahoituksesta kaupallistamisen rahoitukseen</vt:lpstr>
      <vt:lpstr>Ahkerimmat lobbarit 1</vt:lpstr>
      <vt:lpstr>PowerPoint-esitys</vt:lpstr>
    </vt:vector>
  </TitlesOfParts>
  <Company>Suomen Yrittäjät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Joryn esityslista</dc:title>
  <dc:creator>Mari Kokko</dc:creator>
  <cp:lastModifiedBy>Sanni Juvonen</cp:lastModifiedBy>
  <cp:revision>26</cp:revision>
  <cp:lastPrinted>2026-03-16T07:30:45Z</cp:lastPrinted>
  <dcterms:created xsi:type="dcterms:W3CDTF">2021-05-04T07:07:24Z</dcterms:created>
  <dcterms:modified xsi:type="dcterms:W3CDTF">2026-03-18T13:02:39Z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0x010100B7F78068B2F7A744844D272FA059C7CB</vt:lpwstr>
  </property>
  <property fmtid="{D5CDD505-2E9C-101B-9397-08002B2CF9AE}" pid="3" name="MediaServiceImageTags">
    <vt:lpwstr/>
  </property>
</Properties>
</file>