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8" r:id="rId4"/>
  </p:sldMasterIdLst>
  <p:notesMasterIdLst>
    <p:notesMasterId r:id="rId10"/>
  </p:notesMasterIdLst>
  <p:sldIdLst>
    <p:sldId id="258" r:id="rId5"/>
    <p:sldId id="256" r:id="rId6"/>
    <p:sldId id="260" r:id="rId7"/>
    <p:sldId id="262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howGuides="1">
      <p:cViewPr varScale="1">
        <p:scale>
          <a:sx n="82" d="100"/>
          <a:sy n="82" d="100"/>
        </p:scale>
        <p:origin x="672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5.1.2026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5.1.2026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5.1.2026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5.1.2026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5.1.2026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</a:t>
            </a:r>
            <a:r>
              <a:rPr lang="fi-FI" dirty="0"/>
              <a:t>00 0000 000, 000 000 000</a:t>
            </a:r>
            <a:br>
              <a:rPr lang="fi-FI" dirty="0"/>
            </a:br>
            <a:r>
              <a:rPr lang="fi-FI" dirty="0" err="1"/>
              <a:t>etunimi.sukunimi@yrittajat.fi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Twitter:</a:t>
            </a:r>
            <a:br>
              <a:rPr lang="fi-FI" dirty="0"/>
            </a:br>
            <a:r>
              <a:rPr lang="fi-FI" dirty="0"/>
              <a:t>Instagram:</a:t>
            </a:r>
            <a:br>
              <a:rPr lang="fi-FI" dirty="0"/>
            </a:br>
            <a:r>
              <a:rPr lang="fi-FI" dirty="0"/>
              <a:t>Facebook:</a:t>
            </a:r>
            <a:br>
              <a:rPr lang="fi-FI" dirty="0"/>
            </a:br>
            <a:br>
              <a:rPr lang="fi-FI" dirty="0"/>
            </a:br>
            <a:r>
              <a:rPr lang="fi-FI" dirty="0" err="1"/>
              <a:t>yrittajat.fi</a:t>
            </a:r>
            <a:endParaRPr lang="fi-FI" dirty="0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 dirty="0"/>
              <a:t>Vedä kuva paikkamerkkiin tai</a:t>
            </a:r>
            <a:br>
              <a:rPr lang="fi-FI" dirty="0"/>
            </a:br>
            <a:r>
              <a:rPr lang="fi-FI" dirty="0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5.1.2026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C6563270-B246-495F-9E28-410DC67723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28535764-C966-4EEE-9C10-E8FE18B6B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3" name="Kuvan paikkamerkki 2" descr="Kuva, joka sisältää kohteen käsiala, henkilö, sisä-, kynä&#10;&#10;Tekoälyllä luotu sisältö voi olla virheellistä.">
            <a:extLst>
              <a:ext uri="{FF2B5EF4-FFF2-40B4-BE49-F238E27FC236}">
                <a16:creationId xmlns:a16="http://schemas.microsoft.com/office/drawing/2014/main" id="{BF3CCB03-E6C2-909B-E174-BA962F6AE4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93" b="374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2980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3FD18E-0996-4E8E-9CF4-96ED6C926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598A290-4990-49F7-8A80-DFDB8A15B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8425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">
            <a:extLst>
              <a:ext uri="{FF2B5EF4-FFF2-40B4-BE49-F238E27FC236}">
                <a16:creationId xmlns:a16="http://schemas.microsoft.com/office/drawing/2014/main" id="{22ABFD09-ED63-4747-82EC-4181C0749B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1984D89-CB42-458B-8804-6B1967037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73BE340-AD3F-4F4A-A10E-F06C75286E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7300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2EA94927-AD7C-7EC4-190F-538B01E559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4AD3C1-E047-594B-3B07-322A6EFA8F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8CCE4A16-9002-2984-C8B4-8259D3C0D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6808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73561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9992BEE7E004848BF91DD3D01D7067C" ma:contentTypeVersion="12" ma:contentTypeDescription="Luo uusi asiakirja." ma:contentTypeScope="" ma:versionID="c6f72bf758179952dffe473901486a64">
  <xsd:schema xmlns:xsd="http://www.w3.org/2001/XMLSchema" xmlns:xs="http://www.w3.org/2001/XMLSchema" xmlns:p="http://schemas.microsoft.com/office/2006/metadata/properties" xmlns:ns2="329bd664-d8be-41cf-b989-d8dfb89411f2" xmlns:ns3="fbf8f03c-7d4d-49e4-89c5-3c481dfe6f5b" targetNamespace="http://schemas.microsoft.com/office/2006/metadata/properties" ma:root="true" ma:fieldsID="07f4ed6d90d4a3a895ebd77a67886ef5" ns2:_="" ns3:_="">
    <xsd:import namespace="329bd664-d8be-41cf-b989-d8dfb89411f2"/>
    <xsd:import namespace="fbf8f03c-7d4d-49e4-89c5-3c481dfe6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9bd664-d8be-41cf-b989-d8dfb89411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f8f03c-7d4d-49e4-89c5-3c481dfe6f5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a7f66aa-6a08-443e-85d5-926ec37630ff}" ma:internalName="TaxCatchAll" ma:showField="CatchAllData" ma:web="fbf8f03c-7d4d-49e4-89c5-3c481dfe6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f8f03c-7d4d-49e4-89c5-3c481dfe6f5b" xsi:nil="true"/>
    <lcf76f155ced4ddcb4097134ff3c332f xmlns="329bd664-d8be-41cf-b989-d8dfb89411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F86DBFB-2E4E-485B-8C57-D279CCA8CB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9bd664-d8be-41cf-b989-d8dfb89411f2"/>
    <ds:schemaRef ds:uri="fbf8f03c-7d4d-49e4-89c5-3c481dfe6f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F4007E-62A5-4A4A-878E-8B17245E2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F94D5A-6222-443B-83D1-017F60433C38}">
  <ds:schemaRefs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329bd664-d8be-41cf-b989-d8dfb89411f2"/>
    <ds:schemaRef ds:uri="fbf8f03c-7d4d-49e4-89c5-3c481dfe6f5b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0</TotalTime>
  <Words>0</Words>
  <Application>Microsoft Office PowerPoint</Application>
  <PresentationFormat>Laajakuva</PresentationFormat>
  <Paragraphs>0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8" baseType="lpstr">
      <vt:lpstr>Arial</vt:lpstr>
      <vt:lpstr>Calibri</vt:lpstr>
      <vt:lpstr>Suomen Yrittajat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Kristiina Nyholm</dc:creator>
  <cp:lastModifiedBy>Kristiina Nyholm</cp:lastModifiedBy>
  <cp:revision>1</cp:revision>
  <dcterms:created xsi:type="dcterms:W3CDTF">2026-01-05T14:45:15Z</dcterms:created>
  <dcterms:modified xsi:type="dcterms:W3CDTF">2026-01-05T14:45:44Z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0x010100C9992BEE7E004848BF91DD3D01D7067C</vt:lpwstr>
  </property>
  <property fmtid="{D5CDD505-2E9C-101B-9397-08002B2CF9AE}" pid="3" name="Order">
    <vt:r8>2165000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