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4.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5.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2" r:id="rId4"/>
    <p:sldMasterId id="2147484478" r:id="rId5"/>
    <p:sldMasterId id="2147484517" r:id="rId6"/>
    <p:sldMasterId id="2147484531" r:id="rId7"/>
    <p:sldMasterId id="2147484556" r:id="rId8"/>
    <p:sldMasterId id="2147484583" r:id="rId9"/>
  </p:sldMasterIdLst>
  <p:notesMasterIdLst>
    <p:notesMasterId r:id="rId33"/>
  </p:notesMasterIdLst>
  <p:sldIdLst>
    <p:sldId id="1222" r:id="rId10"/>
    <p:sldId id="2147472691" r:id="rId11"/>
    <p:sldId id="2147480149" r:id="rId12"/>
    <p:sldId id="2147479779" r:id="rId13"/>
    <p:sldId id="2147373994" r:id="rId14"/>
    <p:sldId id="2147480050" r:id="rId15"/>
    <p:sldId id="2147472775" r:id="rId16"/>
    <p:sldId id="2147472774" r:id="rId17"/>
    <p:sldId id="331" r:id="rId18"/>
    <p:sldId id="333" r:id="rId19"/>
    <p:sldId id="334" r:id="rId20"/>
    <p:sldId id="1305" r:id="rId21"/>
    <p:sldId id="362" r:id="rId22"/>
    <p:sldId id="1240" r:id="rId23"/>
    <p:sldId id="262" r:id="rId24"/>
    <p:sldId id="263" r:id="rId25"/>
    <p:sldId id="2147472799" r:id="rId26"/>
    <p:sldId id="2147472798" r:id="rId27"/>
    <p:sldId id="2147472795" r:id="rId28"/>
    <p:sldId id="2147472796" r:id="rId29"/>
    <p:sldId id="2147472797" r:id="rId30"/>
    <p:sldId id="275" r:id="rId31"/>
    <p:sldId id="2147472690" r:id="rId32"/>
  </p:sldIdLst>
  <p:sldSz cx="12192000" cy="6858000"/>
  <p:notesSz cx="6797675" cy="9928225"/>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nni Juvonen" initials="SJ" lastIdx="98" clrIdx="0">
    <p:extLst>
      <p:ext uri="{19B8F6BF-5375-455C-9EA6-DF929625EA0E}">
        <p15:presenceInfo xmlns:p15="http://schemas.microsoft.com/office/powerpoint/2012/main" userId="S::sanni.juvonen@yrittajat.fi::de8db4bc-8c2e-4f0c-b2b0-2229f1dcaf19" providerId="AD"/>
      </p:ext>
    </p:extLst>
  </p:cmAuthor>
  <p:cmAuthor id="2" name="Nuppu Katriina Vehmasaho" initials="NKV" lastIdx="2" clrIdx="1">
    <p:extLst>
      <p:ext uri="{19B8F6BF-5375-455C-9EA6-DF929625EA0E}">
        <p15:presenceInfo xmlns:p15="http://schemas.microsoft.com/office/powerpoint/2012/main" userId="f595c72b8d558f18" providerId="Windows Live"/>
      </p:ext>
    </p:extLst>
  </p:cmAuthor>
  <p:cmAuthor id="3" name="Lea Hult" initials="LH" lastIdx="1" clrIdx="2">
    <p:extLst>
      <p:ext uri="{19B8F6BF-5375-455C-9EA6-DF929625EA0E}">
        <p15:presenceInfo xmlns:p15="http://schemas.microsoft.com/office/powerpoint/2012/main" userId="S::lea.hult@astehelsinki.fi::74237098-e00b-44fe-8d23-c432b9d38fb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BF6"/>
    <a:srgbClr val="000000"/>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C80EE2-6D6C-481E-B8BD-2410AF344835}" v="2" dt="2026-02-17T15:06:26.165"/>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Normaali tyyli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8FB837D-C827-4EFA-A057-4D05807E0F7C}" styleName="Teematyyli 1 - Korostu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Normaali tyyli 2 - Korostu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Ei tyyliä, ei ruudukko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varScale="1">
        <p:scale>
          <a:sx n="62" d="100"/>
          <a:sy n="62" d="100"/>
        </p:scale>
        <p:origin x="804" y="268"/>
      </p:cViewPr>
      <p:guideLst/>
    </p:cSldViewPr>
  </p:slideViewPr>
  <p:notesTextViewPr>
    <p:cViewPr>
      <p:scale>
        <a:sx n="1" d="1"/>
        <a:sy n="1" d="1"/>
      </p:scale>
      <p:origin x="0" y="0"/>
    </p:cViewPr>
  </p:notesTextViewPr>
  <p:sorterViewPr>
    <p:cViewPr varScale="1">
      <p:scale>
        <a:sx n="100" d="100"/>
        <a:sy n="100" d="100"/>
      </p:scale>
      <p:origin x="0" y="-80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microsoft.com/office/2016/11/relationships/changesInfo" Target="changesInfos/changesInfo1.xml"/><Relationship Id="rId21" Type="http://schemas.openxmlformats.org/officeDocument/2006/relationships/slide" Target="slides/slide12.xml"/><Relationship Id="rId34"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ael Pentikäinen" userId="b8cf399f-6e8f-44db-bf92-36f12bf0c557" providerId="ADAL" clId="{8EE7BCF5-00F5-404D-BE95-A4FFB016C2F3}"/>
    <pc:docChg chg="addSld delSld modSld delMainMaster">
      <pc:chgData name="Mikael Pentikäinen" userId="b8cf399f-6e8f-44db-bf92-36f12bf0c557" providerId="ADAL" clId="{8EE7BCF5-00F5-404D-BE95-A4FFB016C2F3}" dt="2026-02-17T15:08:05.017" v="114" actId="47"/>
      <pc:docMkLst>
        <pc:docMk/>
      </pc:docMkLst>
      <pc:sldChg chg="del">
        <pc:chgData name="Mikael Pentikäinen" userId="b8cf399f-6e8f-44db-bf92-36f12bf0c557" providerId="ADAL" clId="{8EE7BCF5-00F5-404D-BE95-A4FFB016C2F3}" dt="2026-02-17T04:52:19.436" v="92" actId="47"/>
        <pc:sldMkLst>
          <pc:docMk/>
          <pc:sldMk cId="3264796155" sldId="257"/>
        </pc:sldMkLst>
      </pc:sldChg>
      <pc:sldChg chg="del">
        <pc:chgData name="Mikael Pentikäinen" userId="b8cf399f-6e8f-44db-bf92-36f12bf0c557" providerId="ADAL" clId="{8EE7BCF5-00F5-404D-BE95-A4FFB016C2F3}" dt="2026-02-17T04:52:19.436" v="92" actId="47"/>
        <pc:sldMkLst>
          <pc:docMk/>
          <pc:sldMk cId="2922980929" sldId="258"/>
        </pc:sldMkLst>
      </pc:sldChg>
      <pc:sldChg chg="add del">
        <pc:chgData name="Mikael Pentikäinen" userId="b8cf399f-6e8f-44db-bf92-36f12bf0c557" providerId="ADAL" clId="{8EE7BCF5-00F5-404D-BE95-A4FFB016C2F3}" dt="2026-02-17T15:08:05.017" v="114" actId="47"/>
        <pc:sldMkLst>
          <pc:docMk/>
          <pc:sldMk cId="2952373561" sldId="261"/>
        </pc:sldMkLst>
      </pc:sldChg>
      <pc:sldChg chg="modSp add mod">
        <pc:chgData name="Mikael Pentikäinen" userId="b8cf399f-6e8f-44db-bf92-36f12bf0c557" providerId="ADAL" clId="{8EE7BCF5-00F5-404D-BE95-A4FFB016C2F3}" dt="2026-02-17T15:07:00.870" v="110" actId="20577"/>
        <pc:sldMkLst>
          <pc:docMk/>
          <pc:sldMk cId="304978674" sldId="262"/>
        </pc:sldMkLst>
        <pc:spChg chg="mod">
          <ac:chgData name="Mikael Pentikäinen" userId="b8cf399f-6e8f-44db-bf92-36f12bf0c557" providerId="ADAL" clId="{8EE7BCF5-00F5-404D-BE95-A4FFB016C2F3}" dt="2026-02-17T15:06:58.180" v="109" actId="255"/>
          <ac:spMkLst>
            <pc:docMk/>
            <pc:sldMk cId="304978674" sldId="262"/>
            <ac:spMk id="2" creationId="{AC14411C-AC6E-85A7-83B4-C14FBE3290BB}"/>
          </ac:spMkLst>
        </pc:spChg>
        <pc:spChg chg="mod">
          <ac:chgData name="Mikael Pentikäinen" userId="b8cf399f-6e8f-44db-bf92-36f12bf0c557" providerId="ADAL" clId="{8EE7BCF5-00F5-404D-BE95-A4FFB016C2F3}" dt="2026-02-17T15:07:00.870" v="110" actId="20577"/>
          <ac:spMkLst>
            <pc:docMk/>
            <pc:sldMk cId="304978674" sldId="262"/>
            <ac:spMk id="3" creationId="{EBA50253-C6FA-4918-9AF4-1195B6E39090}"/>
          </ac:spMkLst>
        </pc:spChg>
      </pc:sldChg>
      <pc:sldChg chg="del">
        <pc:chgData name="Mikael Pentikäinen" userId="b8cf399f-6e8f-44db-bf92-36f12bf0c557" providerId="ADAL" clId="{8EE7BCF5-00F5-404D-BE95-A4FFB016C2F3}" dt="2026-02-17T04:52:19.436" v="92" actId="47"/>
        <pc:sldMkLst>
          <pc:docMk/>
          <pc:sldMk cId="2508594735" sldId="262"/>
        </pc:sldMkLst>
      </pc:sldChg>
      <pc:sldChg chg="modSp add mod">
        <pc:chgData name="Mikael Pentikäinen" userId="b8cf399f-6e8f-44db-bf92-36f12bf0c557" providerId="ADAL" clId="{8EE7BCF5-00F5-404D-BE95-A4FFB016C2F3}" dt="2026-02-17T15:07:13.100" v="111" actId="20577"/>
        <pc:sldMkLst>
          <pc:docMk/>
          <pc:sldMk cId="4012817532" sldId="263"/>
        </pc:sldMkLst>
        <pc:spChg chg="mod">
          <ac:chgData name="Mikael Pentikäinen" userId="b8cf399f-6e8f-44db-bf92-36f12bf0c557" providerId="ADAL" clId="{8EE7BCF5-00F5-404D-BE95-A4FFB016C2F3}" dt="2026-02-17T15:07:13.100" v="111" actId="20577"/>
          <ac:spMkLst>
            <pc:docMk/>
            <pc:sldMk cId="4012817532" sldId="263"/>
            <ac:spMk id="11" creationId="{7CF40D0C-6921-0E13-6E11-0B9FD12F1C99}"/>
          </ac:spMkLst>
        </pc:spChg>
      </pc:sldChg>
      <pc:sldChg chg="add">
        <pc:chgData name="Mikael Pentikäinen" userId="b8cf399f-6e8f-44db-bf92-36f12bf0c557" providerId="ADAL" clId="{8EE7BCF5-00F5-404D-BE95-A4FFB016C2F3}" dt="2026-02-17T15:06:26.165" v="107"/>
        <pc:sldMkLst>
          <pc:docMk/>
          <pc:sldMk cId="3883254832" sldId="275"/>
        </pc:sldMkLst>
      </pc:sldChg>
      <pc:sldChg chg="del">
        <pc:chgData name="Mikael Pentikäinen" userId="b8cf399f-6e8f-44db-bf92-36f12bf0c557" providerId="ADAL" clId="{8EE7BCF5-00F5-404D-BE95-A4FFB016C2F3}" dt="2026-02-17T04:52:19.436" v="92" actId="47"/>
        <pc:sldMkLst>
          <pc:docMk/>
          <pc:sldMk cId="3600973582" sldId="277"/>
        </pc:sldMkLst>
      </pc:sldChg>
      <pc:sldChg chg="add">
        <pc:chgData name="Mikael Pentikäinen" userId="b8cf399f-6e8f-44db-bf92-36f12bf0c557" providerId="ADAL" clId="{8EE7BCF5-00F5-404D-BE95-A4FFB016C2F3}" dt="2026-02-17T15:05:18.568" v="93"/>
        <pc:sldMkLst>
          <pc:docMk/>
          <pc:sldMk cId="2712129345" sldId="331"/>
        </pc:sldMkLst>
      </pc:sldChg>
      <pc:sldChg chg="add">
        <pc:chgData name="Mikael Pentikäinen" userId="b8cf399f-6e8f-44db-bf92-36f12bf0c557" providerId="ADAL" clId="{8EE7BCF5-00F5-404D-BE95-A4FFB016C2F3}" dt="2026-02-17T15:05:18.568" v="93"/>
        <pc:sldMkLst>
          <pc:docMk/>
          <pc:sldMk cId="53930271" sldId="333"/>
        </pc:sldMkLst>
      </pc:sldChg>
      <pc:sldChg chg="add">
        <pc:chgData name="Mikael Pentikäinen" userId="b8cf399f-6e8f-44db-bf92-36f12bf0c557" providerId="ADAL" clId="{8EE7BCF5-00F5-404D-BE95-A4FFB016C2F3}" dt="2026-02-17T15:05:18.568" v="93"/>
        <pc:sldMkLst>
          <pc:docMk/>
          <pc:sldMk cId="1821573075" sldId="334"/>
        </pc:sldMkLst>
      </pc:sldChg>
      <pc:sldChg chg="add">
        <pc:chgData name="Mikael Pentikäinen" userId="b8cf399f-6e8f-44db-bf92-36f12bf0c557" providerId="ADAL" clId="{8EE7BCF5-00F5-404D-BE95-A4FFB016C2F3}" dt="2026-02-17T15:05:18.568" v="93"/>
        <pc:sldMkLst>
          <pc:docMk/>
          <pc:sldMk cId="4190075882" sldId="362"/>
        </pc:sldMkLst>
      </pc:sldChg>
      <pc:sldChg chg="modSp mod">
        <pc:chgData name="Mikael Pentikäinen" userId="b8cf399f-6e8f-44db-bf92-36f12bf0c557" providerId="ADAL" clId="{8EE7BCF5-00F5-404D-BE95-A4FFB016C2F3}" dt="2026-02-17T04:51:52.096" v="7" actId="20577"/>
        <pc:sldMkLst>
          <pc:docMk/>
          <pc:sldMk cId="330610503" sldId="1222"/>
        </pc:sldMkLst>
        <pc:spChg chg="mod">
          <ac:chgData name="Mikael Pentikäinen" userId="b8cf399f-6e8f-44db-bf92-36f12bf0c557" providerId="ADAL" clId="{8EE7BCF5-00F5-404D-BE95-A4FFB016C2F3}" dt="2026-02-17T04:51:52.096" v="7" actId="20577"/>
          <ac:spMkLst>
            <pc:docMk/>
            <pc:sldMk cId="330610503" sldId="1222"/>
            <ac:spMk id="13" creationId="{F20FDF48-A853-44A8-5BAA-A8BAC21A4F91}"/>
          </ac:spMkLst>
        </pc:spChg>
      </pc:sldChg>
      <pc:sldChg chg="add">
        <pc:chgData name="Mikael Pentikäinen" userId="b8cf399f-6e8f-44db-bf92-36f12bf0c557" providerId="ADAL" clId="{8EE7BCF5-00F5-404D-BE95-A4FFB016C2F3}" dt="2026-02-17T15:05:18.568" v="93"/>
        <pc:sldMkLst>
          <pc:docMk/>
          <pc:sldMk cId="3699388651" sldId="1240"/>
        </pc:sldMkLst>
      </pc:sldChg>
      <pc:sldChg chg="add">
        <pc:chgData name="Mikael Pentikäinen" userId="b8cf399f-6e8f-44db-bf92-36f12bf0c557" providerId="ADAL" clId="{8EE7BCF5-00F5-404D-BE95-A4FFB016C2F3}" dt="2026-02-17T15:05:18.568" v="93"/>
        <pc:sldMkLst>
          <pc:docMk/>
          <pc:sldMk cId="2017976290" sldId="1305"/>
        </pc:sldMkLst>
      </pc:sldChg>
      <pc:sldChg chg="del">
        <pc:chgData name="Mikael Pentikäinen" userId="b8cf399f-6e8f-44db-bf92-36f12bf0c557" providerId="ADAL" clId="{8EE7BCF5-00F5-404D-BE95-A4FFB016C2F3}" dt="2026-02-17T04:52:19.436" v="92" actId="47"/>
        <pc:sldMkLst>
          <pc:docMk/>
          <pc:sldMk cId="2180188247" sldId="1510"/>
        </pc:sldMkLst>
      </pc:sldChg>
      <pc:sldChg chg="del">
        <pc:chgData name="Mikael Pentikäinen" userId="b8cf399f-6e8f-44db-bf92-36f12bf0c557" providerId="ADAL" clId="{8EE7BCF5-00F5-404D-BE95-A4FFB016C2F3}" dt="2026-02-17T04:52:19.436" v="92" actId="47"/>
        <pc:sldMkLst>
          <pc:docMk/>
          <pc:sldMk cId="1194647858" sldId="1511"/>
        </pc:sldMkLst>
      </pc:sldChg>
      <pc:sldChg chg="add del">
        <pc:chgData name="Mikael Pentikäinen" userId="b8cf399f-6e8f-44db-bf92-36f12bf0c557" providerId="ADAL" clId="{8EE7BCF5-00F5-404D-BE95-A4FFB016C2F3}" dt="2026-02-17T15:06:51.795" v="108" actId="47"/>
        <pc:sldMkLst>
          <pc:docMk/>
          <pc:sldMk cId="333742050" sldId="1590"/>
        </pc:sldMkLst>
      </pc:sldChg>
      <pc:sldChg chg="add del">
        <pc:chgData name="Mikael Pentikäinen" userId="b8cf399f-6e8f-44db-bf92-36f12bf0c557" providerId="ADAL" clId="{8EE7BCF5-00F5-404D-BE95-A4FFB016C2F3}" dt="2026-02-17T15:06:51.795" v="108" actId="47"/>
        <pc:sldMkLst>
          <pc:docMk/>
          <pc:sldMk cId="572838006" sldId="1593"/>
        </pc:sldMkLst>
      </pc:sldChg>
      <pc:sldChg chg="add del">
        <pc:chgData name="Mikael Pentikäinen" userId="b8cf399f-6e8f-44db-bf92-36f12bf0c557" providerId="ADAL" clId="{8EE7BCF5-00F5-404D-BE95-A4FFB016C2F3}" dt="2026-02-17T15:06:51.795" v="108" actId="47"/>
        <pc:sldMkLst>
          <pc:docMk/>
          <pc:sldMk cId="3922847261" sldId="1665"/>
        </pc:sldMkLst>
      </pc:sldChg>
      <pc:sldChg chg="add del">
        <pc:chgData name="Mikael Pentikäinen" userId="b8cf399f-6e8f-44db-bf92-36f12bf0c557" providerId="ADAL" clId="{8EE7BCF5-00F5-404D-BE95-A4FFB016C2F3}" dt="2026-02-17T15:06:51.795" v="108" actId="47"/>
        <pc:sldMkLst>
          <pc:docMk/>
          <pc:sldMk cId="3494082554" sldId="1666"/>
        </pc:sldMkLst>
      </pc:sldChg>
      <pc:sldChg chg="del">
        <pc:chgData name="Mikael Pentikäinen" userId="b8cf399f-6e8f-44db-bf92-36f12bf0c557" providerId="ADAL" clId="{8EE7BCF5-00F5-404D-BE95-A4FFB016C2F3}" dt="2026-02-17T04:52:19.436" v="92" actId="47"/>
        <pc:sldMkLst>
          <pc:docMk/>
          <pc:sldMk cId="2313326190" sldId="2144"/>
        </pc:sldMkLst>
      </pc:sldChg>
      <pc:sldChg chg="del">
        <pc:chgData name="Mikael Pentikäinen" userId="b8cf399f-6e8f-44db-bf92-36f12bf0c557" providerId="ADAL" clId="{8EE7BCF5-00F5-404D-BE95-A4FFB016C2F3}" dt="2026-02-17T04:52:19.436" v="92" actId="47"/>
        <pc:sldMkLst>
          <pc:docMk/>
          <pc:sldMk cId="3479491454" sldId="2145"/>
        </pc:sldMkLst>
      </pc:sldChg>
      <pc:sldChg chg="del">
        <pc:chgData name="Mikael Pentikäinen" userId="b8cf399f-6e8f-44db-bf92-36f12bf0c557" providerId="ADAL" clId="{8EE7BCF5-00F5-404D-BE95-A4FFB016C2F3}" dt="2026-02-17T04:52:19.436" v="92" actId="47"/>
        <pc:sldMkLst>
          <pc:docMk/>
          <pc:sldMk cId="1775129887" sldId="2146"/>
        </pc:sldMkLst>
      </pc:sldChg>
      <pc:sldChg chg="del">
        <pc:chgData name="Mikael Pentikäinen" userId="b8cf399f-6e8f-44db-bf92-36f12bf0c557" providerId="ADAL" clId="{8EE7BCF5-00F5-404D-BE95-A4FFB016C2F3}" dt="2026-02-17T04:52:19.436" v="92" actId="47"/>
        <pc:sldMkLst>
          <pc:docMk/>
          <pc:sldMk cId="1255904375" sldId="2147"/>
        </pc:sldMkLst>
      </pc:sldChg>
      <pc:sldChg chg="del">
        <pc:chgData name="Mikael Pentikäinen" userId="b8cf399f-6e8f-44db-bf92-36f12bf0c557" providerId="ADAL" clId="{8EE7BCF5-00F5-404D-BE95-A4FFB016C2F3}" dt="2026-02-17T04:52:19.436" v="92" actId="47"/>
        <pc:sldMkLst>
          <pc:docMk/>
          <pc:sldMk cId="232674854" sldId="2148"/>
        </pc:sldMkLst>
      </pc:sldChg>
      <pc:sldChg chg="del">
        <pc:chgData name="Mikael Pentikäinen" userId="b8cf399f-6e8f-44db-bf92-36f12bf0c557" providerId="ADAL" clId="{8EE7BCF5-00F5-404D-BE95-A4FFB016C2F3}" dt="2026-02-17T04:52:19.436" v="92" actId="47"/>
        <pc:sldMkLst>
          <pc:docMk/>
          <pc:sldMk cId="2948920392" sldId="2149"/>
        </pc:sldMkLst>
      </pc:sldChg>
      <pc:sldChg chg="del">
        <pc:chgData name="Mikael Pentikäinen" userId="b8cf399f-6e8f-44db-bf92-36f12bf0c557" providerId="ADAL" clId="{8EE7BCF5-00F5-404D-BE95-A4FFB016C2F3}" dt="2026-02-17T04:52:19.436" v="92" actId="47"/>
        <pc:sldMkLst>
          <pc:docMk/>
          <pc:sldMk cId="196151743" sldId="3007"/>
        </pc:sldMkLst>
      </pc:sldChg>
      <pc:sldChg chg="add del">
        <pc:chgData name="Mikael Pentikäinen" userId="b8cf399f-6e8f-44db-bf92-36f12bf0c557" providerId="ADAL" clId="{8EE7BCF5-00F5-404D-BE95-A4FFB016C2F3}" dt="2026-02-17T15:07:43.950" v="112" actId="47"/>
        <pc:sldMkLst>
          <pc:docMk/>
          <pc:sldMk cId="1423634667" sldId="2147373918"/>
        </pc:sldMkLst>
      </pc:sldChg>
      <pc:sldChg chg="add">
        <pc:chgData name="Mikael Pentikäinen" userId="b8cf399f-6e8f-44db-bf92-36f12bf0c557" providerId="ADAL" clId="{8EE7BCF5-00F5-404D-BE95-A4FFB016C2F3}" dt="2026-02-17T15:05:18.568" v="93"/>
        <pc:sldMkLst>
          <pc:docMk/>
          <pc:sldMk cId="2048158749" sldId="2147373994"/>
        </pc:sldMkLst>
      </pc:sldChg>
      <pc:sldChg chg="modSp mod">
        <pc:chgData name="Mikael Pentikäinen" userId="b8cf399f-6e8f-44db-bf92-36f12bf0c557" providerId="ADAL" clId="{8EE7BCF5-00F5-404D-BE95-A4FFB016C2F3}" dt="2026-02-17T15:05:25.746" v="106" actId="20577"/>
        <pc:sldMkLst>
          <pc:docMk/>
          <pc:sldMk cId="2942124574" sldId="2147472691"/>
        </pc:sldMkLst>
        <pc:spChg chg="mod">
          <ac:chgData name="Mikael Pentikäinen" userId="b8cf399f-6e8f-44db-bf92-36f12bf0c557" providerId="ADAL" clId="{8EE7BCF5-00F5-404D-BE95-A4FFB016C2F3}" dt="2026-02-17T15:05:25.746" v="106" actId="20577"/>
          <ac:spMkLst>
            <pc:docMk/>
            <pc:sldMk cId="2942124574" sldId="2147472691"/>
            <ac:spMk id="3" creationId="{ACD351FC-442C-4F9F-1910-5C0C3FAFEE7A}"/>
          </ac:spMkLst>
        </pc:spChg>
      </pc:sldChg>
      <pc:sldChg chg="add">
        <pc:chgData name="Mikael Pentikäinen" userId="b8cf399f-6e8f-44db-bf92-36f12bf0c557" providerId="ADAL" clId="{8EE7BCF5-00F5-404D-BE95-A4FFB016C2F3}" dt="2026-02-17T15:05:18.568" v="93"/>
        <pc:sldMkLst>
          <pc:docMk/>
          <pc:sldMk cId="474351382" sldId="2147472774"/>
        </pc:sldMkLst>
      </pc:sldChg>
      <pc:sldChg chg="add">
        <pc:chgData name="Mikael Pentikäinen" userId="b8cf399f-6e8f-44db-bf92-36f12bf0c557" providerId="ADAL" clId="{8EE7BCF5-00F5-404D-BE95-A4FFB016C2F3}" dt="2026-02-17T15:05:18.568" v="93"/>
        <pc:sldMkLst>
          <pc:docMk/>
          <pc:sldMk cId="1290459642" sldId="2147472775"/>
        </pc:sldMkLst>
      </pc:sldChg>
      <pc:sldChg chg="modSp add mod">
        <pc:chgData name="Mikael Pentikäinen" userId="b8cf399f-6e8f-44db-bf92-36f12bf0c557" providerId="ADAL" clId="{8EE7BCF5-00F5-404D-BE95-A4FFB016C2F3}" dt="2026-02-17T15:07:51.555" v="113" actId="20577"/>
        <pc:sldMkLst>
          <pc:docMk/>
          <pc:sldMk cId="3587728976" sldId="2147472795"/>
        </pc:sldMkLst>
        <pc:spChg chg="mod">
          <ac:chgData name="Mikael Pentikäinen" userId="b8cf399f-6e8f-44db-bf92-36f12bf0c557" providerId="ADAL" clId="{8EE7BCF5-00F5-404D-BE95-A4FFB016C2F3}" dt="2026-02-17T15:07:51.555" v="113" actId="20577"/>
          <ac:spMkLst>
            <pc:docMk/>
            <pc:sldMk cId="3587728976" sldId="2147472795"/>
            <ac:spMk id="3" creationId="{E05045A5-FAD2-EA2A-B98C-56B44FDEE77B}"/>
          </ac:spMkLst>
        </pc:spChg>
      </pc:sldChg>
      <pc:sldChg chg="add">
        <pc:chgData name="Mikael Pentikäinen" userId="b8cf399f-6e8f-44db-bf92-36f12bf0c557" providerId="ADAL" clId="{8EE7BCF5-00F5-404D-BE95-A4FFB016C2F3}" dt="2026-02-17T15:06:26.165" v="107"/>
        <pc:sldMkLst>
          <pc:docMk/>
          <pc:sldMk cId="4147244409" sldId="2147472796"/>
        </pc:sldMkLst>
      </pc:sldChg>
      <pc:sldChg chg="add">
        <pc:chgData name="Mikael Pentikäinen" userId="b8cf399f-6e8f-44db-bf92-36f12bf0c557" providerId="ADAL" clId="{8EE7BCF5-00F5-404D-BE95-A4FFB016C2F3}" dt="2026-02-17T15:06:26.165" v="107"/>
        <pc:sldMkLst>
          <pc:docMk/>
          <pc:sldMk cId="2061624221" sldId="2147472797"/>
        </pc:sldMkLst>
      </pc:sldChg>
      <pc:sldChg chg="add">
        <pc:chgData name="Mikael Pentikäinen" userId="b8cf399f-6e8f-44db-bf92-36f12bf0c557" providerId="ADAL" clId="{8EE7BCF5-00F5-404D-BE95-A4FFB016C2F3}" dt="2026-02-17T15:06:26.165" v="107"/>
        <pc:sldMkLst>
          <pc:docMk/>
          <pc:sldMk cId="2199455597" sldId="2147472798"/>
        </pc:sldMkLst>
      </pc:sldChg>
      <pc:sldChg chg="add">
        <pc:chgData name="Mikael Pentikäinen" userId="b8cf399f-6e8f-44db-bf92-36f12bf0c557" providerId="ADAL" clId="{8EE7BCF5-00F5-404D-BE95-A4FFB016C2F3}" dt="2026-02-17T15:06:26.165" v="107"/>
        <pc:sldMkLst>
          <pc:docMk/>
          <pc:sldMk cId="42313339" sldId="2147472799"/>
        </pc:sldMkLst>
      </pc:sldChg>
      <pc:sldChg chg="add">
        <pc:chgData name="Mikael Pentikäinen" userId="b8cf399f-6e8f-44db-bf92-36f12bf0c557" providerId="ADAL" clId="{8EE7BCF5-00F5-404D-BE95-A4FFB016C2F3}" dt="2026-02-17T15:05:18.568" v="93"/>
        <pc:sldMkLst>
          <pc:docMk/>
          <pc:sldMk cId="415758396" sldId="2147479779"/>
        </pc:sldMkLst>
      </pc:sldChg>
      <pc:sldChg chg="add">
        <pc:chgData name="Mikael Pentikäinen" userId="b8cf399f-6e8f-44db-bf92-36f12bf0c557" providerId="ADAL" clId="{8EE7BCF5-00F5-404D-BE95-A4FFB016C2F3}" dt="2026-02-17T15:05:18.568" v="93"/>
        <pc:sldMkLst>
          <pc:docMk/>
          <pc:sldMk cId="2552476146" sldId="2147480050"/>
        </pc:sldMkLst>
      </pc:sldChg>
      <pc:sldChg chg="add">
        <pc:chgData name="Mikael Pentikäinen" userId="b8cf399f-6e8f-44db-bf92-36f12bf0c557" providerId="ADAL" clId="{8EE7BCF5-00F5-404D-BE95-A4FFB016C2F3}" dt="2026-02-17T15:05:18.568" v="93"/>
        <pc:sldMkLst>
          <pc:docMk/>
          <pc:sldMk cId="1681412174" sldId="2147480149"/>
        </pc:sldMkLst>
      </pc:sldChg>
      <pc:sldChg chg="del">
        <pc:chgData name="Mikael Pentikäinen" userId="b8cf399f-6e8f-44db-bf92-36f12bf0c557" providerId="ADAL" clId="{8EE7BCF5-00F5-404D-BE95-A4FFB016C2F3}" dt="2026-02-17T04:52:19.436" v="92" actId="47"/>
        <pc:sldMkLst>
          <pc:docMk/>
          <pc:sldMk cId="1345158842" sldId="2147480153"/>
        </pc:sldMkLst>
      </pc:sldChg>
      <pc:sldChg chg="del">
        <pc:chgData name="Mikael Pentikäinen" userId="b8cf399f-6e8f-44db-bf92-36f12bf0c557" providerId="ADAL" clId="{8EE7BCF5-00F5-404D-BE95-A4FFB016C2F3}" dt="2026-02-17T04:52:19.436" v="92" actId="47"/>
        <pc:sldMkLst>
          <pc:docMk/>
          <pc:sldMk cId="1161908376" sldId="2147480191"/>
        </pc:sldMkLst>
      </pc:sldChg>
      <pc:sldChg chg="del">
        <pc:chgData name="Mikael Pentikäinen" userId="b8cf399f-6e8f-44db-bf92-36f12bf0c557" providerId="ADAL" clId="{8EE7BCF5-00F5-404D-BE95-A4FFB016C2F3}" dt="2026-02-17T04:52:19.436" v="92" actId="47"/>
        <pc:sldMkLst>
          <pc:docMk/>
          <pc:sldMk cId="3120460111" sldId="2147480211"/>
        </pc:sldMkLst>
      </pc:sldChg>
      <pc:sldChg chg="del">
        <pc:chgData name="Mikael Pentikäinen" userId="b8cf399f-6e8f-44db-bf92-36f12bf0c557" providerId="ADAL" clId="{8EE7BCF5-00F5-404D-BE95-A4FFB016C2F3}" dt="2026-02-17T04:52:19.436" v="92" actId="47"/>
        <pc:sldMkLst>
          <pc:docMk/>
          <pc:sldMk cId="1024328190" sldId="2147480212"/>
        </pc:sldMkLst>
      </pc:sldChg>
      <pc:sldChg chg="del">
        <pc:chgData name="Mikael Pentikäinen" userId="b8cf399f-6e8f-44db-bf92-36f12bf0c557" providerId="ADAL" clId="{8EE7BCF5-00F5-404D-BE95-A4FFB016C2F3}" dt="2026-02-17T04:52:19.436" v="92" actId="47"/>
        <pc:sldMkLst>
          <pc:docMk/>
          <pc:sldMk cId="1158878176" sldId="2147480213"/>
        </pc:sldMkLst>
      </pc:sldChg>
      <pc:sldMasterChg chg="delSldLayout">
        <pc:chgData name="Mikael Pentikäinen" userId="b8cf399f-6e8f-44db-bf92-36f12bf0c557" providerId="ADAL" clId="{8EE7BCF5-00F5-404D-BE95-A4FFB016C2F3}" dt="2026-02-17T15:07:43.950" v="112" actId="47"/>
        <pc:sldMasterMkLst>
          <pc:docMk/>
          <pc:sldMasterMk cId="87622801" sldId="2147484583"/>
        </pc:sldMasterMkLst>
        <pc:sldLayoutChg chg="del">
          <pc:chgData name="Mikael Pentikäinen" userId="b8cf399f-6e8f-44db-bf92-36f12bf0c557" providerId="ADAL" clId="{8EE7BCF5-00F5-404D-BE95-A4FFB016C2F3}" dt="2026-02-17T15:07:43.950" v="112" actId="47"/>
          <pc:sldLayoutMkLst>
            <pc:docMk/>
            <pc:sldMasterMk cId="87622801" sldId="2147484583"/>
            <pc:sldLayoutMk cId="2226194773" sldId="2147484635"/>
          </pc:sldLayoutMkLst>
        </pc:sldLayoutChg>
      </pc:sldMasterChg>
      <pc:sldMasterChg chg="del delSldLayout">
        <pc:chgData name="Mikael Pentikäinen" userId="b8cf399f-6e8f-44db-bf92-36f12bf0c557" providerId="ADAL" clId="{8EE7BCF5-00F5-404D-BE95-A4FFB016C2F3}" dt="2026-02-17T04:52:19.436" v="92" actId="47"/>
        <pc:sldMasterMkLst>
          <pc:docMk/>
          <pc:sldMasterMk cId="334651822" sldId="2147484583"/>
        </pc:sldMasterMkLst>
        <pc:sldLayoutChg chg="del">
          <pc:chgData name="Mikael Pentikäinen" userId="b8cf399f-6e8f-44db-bf92-36f12bf0c557" providerId="ADAL" clId="{8EE7BCF5-00F5-404D-BE95-A4FFB016C2F3}" dt="2026-02-17T04:52:19.436" v="92" actId="47"/>
          <pc:sldLayoutMkLst>
            <pc:docMk/>
            <pc:sldMasterMk cId="334651822" sldId="2147484583"/>
            <pc:sldLayoutMk cId="3036383852" sldId="2147484584"/>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1282333604" sldId="2147484585"/>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1461092633" sldId="2147484586"/>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1389785863" sldId="2147484587"/>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107025279" sldId="2147484588"/>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4089078158" sldId="2147484589"/>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3554069604" sldId="2147484590"/>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2660336834" sldId="2147484591"/>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226258428" sldId="2147484592"/>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4265138691" sldId="2147484593"/>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3321375468" sldId="2147484594"/>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4126209342" sldId="2147484595"/>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84751199" sldId="2147484596"/>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2033351243" sldId="2147484597"/>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3958218924" sldId="2147484598"/>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2779541148" sldId="2147484599"/>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2346177530" sldId="2147484600"/>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1097915406" sldId="2147484601"/>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2664990366" sldId="2147484602"/>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2828722451" sldId="2147484603"/>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3466469588" sldId="2147484604"/>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861322342" sldId="2147484605"/>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205221240" sldId="2147484606"/>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3483212545" sldId="2147484607"/>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914309914" sldId="2147484608"/>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1217604353" sldId="2147484609"/>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1205508803" sldId="2147484610"/>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3770573721" sldId="2147484611"/>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164793329" sldId="2147484612"/>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1826563139" sldId="2147484613"/>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99233055" sldId="2147484614"/>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1125302226" sldId="2147484615"/>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661383147" sldId="2147484616"/>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3217395002" sldId="2147484617"/>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2074872033" sldId="2147484618"/>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577927799" sldId="2147484619"/>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2855249473" sldId="2147484620"/>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2385126676" sldId="2147484621"/>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1126528167" sldId="2147484622"/>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2461572874" sldId="2147484623"/>
          </pc:sldLayoutMkLst>
        </pc:sldLayoutChg>
        <pc:sldLayoutChg chg="del">
          <pc:chgData name="Mikael Pentikäinen" userId="b8cf399f-6e8f-44db-bf92-36f12bf0c557" providerId="ADAL" clId="{8EE7BCF5-00F5-404D-BE95-A4FFB016C2F3}" dt="2026-02-17T04:52:19.436" v="92" actId="47"/>
          <pc:sldLayoutMkLst>
            <pc:docMk/>
            <pc:sldMasterMk cId="334651822" sldId="2147484583"/>
            <pc:sldLayoutMk cId="3735567891" sldId="2147484624"/>
          </pc:sldLayoutMkLst>
        </pc:sldLayoutChg>
      </pc:sldMasterChg>
      <pc:sldMasterChg chg="del delSldLayout">
        <pc:chgData name="Mikael Pentikäinen" userId="b8cf399f-6e8f-44db-bf92-36f12bf0c557" providerId="ADAL" clId="{8EE7BCF5-00F5-404D-BE95-A4FFB016C2F3}" dt="2026-02-17T15:06:51.795" v="108" actId="47"/>
        <pc:sldMasterMkLst>
          <pc:docMk/>
          <pc:sldMasterMk cId="305815618" sldId="2147484608"/>
        </pc:sldMasterMkLst>
        <pc:sldLayoutChg chg="del">
          <pc:chgData name="Mikael Pentikäinen" userId="b8cf399f-6e8f-44db-bf92-36f12bf0c557" providerId="ADAL" clId="{8EE7BCF5-00F5-404D-BE95-A4FFB016C2F3}" dt="2026-02-17T15:06:51.795" v="108" actId="47"/>
          <pc:sldLayoutMkLst>
            <pc:docMk/>
            <pc:sldMasterMk cId="305815618" sldId="2147484608"/>
            <pc:sldLayoutMk cId="633082803" sldId="2147484609"/>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3102035213" sldId="2147484610"/>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361053971" sldId="2147484611"/>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2390895365" sldId="2147484612"/>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616131805" sldId="2147484613"/>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4161939248" sldId="2147484614"/>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3108224057" sldId="2147484615"/>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1553848241" sldId="2147484616"/>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2968048755" sldId="2147484617"/>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2711140835" sldId="2147484618"/>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1176647487" sldId="2147484619"/>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4171317691" sldId="2147484620"/>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1841729106" sldId="2147484621"/>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1592135042" sldId="2147484622"/>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2107528435" sldId="2147484623"/>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2125205018" sldId="2147484624"/>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2734738890" sldId="2147484625"/>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1195204562" sldId="2147484626"/>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3071356626" sldId="2147484627"/>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1738456988" sldId="2147484628"/>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398791631" sldId="2147484629"/>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1227071309" sldId="2147484630"/>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672292236" sldId="2147484631"/>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2121212455" sldId="2147484632"/>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914080299" sldId="2147484633"/>
          </pc:sldLayoutMkLst>
        </pc:sldLayoutChg>
        <pc:sldLayoutChg chg="del">
          <pc:chgData name="Mikael Pentikäinen" userId="b8cf399f-6e8f-44db-bf92-36f12bf0c557" providerId="ADAL" clId="{8EE7BCF5-00F5-404D-BE95-A4FFB016C2F3}" dt="2026-02-17T15:06:51.795" v="108" actId="47"/>
          <pc:sldLayoutMkLst>
            <pc:docMk/>
            <pc:sldMasterMk cId="305815618" sldId="2147484608"/>
            <pc:sldLayoutMk cId="507036387" sldId="2147484634"/>
          </pc:sldLayoutMkLst>
        </pc:sldLayoutChg>
      </pc:sldMaster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4" Type="http://schemas.openxmlformats.org/officeDocument/2006/relationships/image" Target="../media/image3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4" Type="http://schemas.openxmlformats.org/officeDocument/2006/relationships/image" Target="../media/image3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5AB72D-F027-4419-9C64-91BA917F66F3}"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FBCB938C-DBC9-42BD-BD86-E137A0C1BD0D}">
      <dgm:prSet/>
      <dgm:spPr/>
      <dgm:t>
        <a:bodyPr/>
        <a:lstStyle/>
        <a:p>
          <a:r>
            <a:rPr lang="fi-FI" dirty="0"/>
            <a:t>Kriittisimmät puheenvuorot SDP ja VIHR.</a:t>
          </a:r>
          <a:endParaRPr lang="en-US" dirty="0"/>
        </a:p>
      </dgm:t>
    </dgm:pt>
    <dgm:pt modelId="{C4B341BC-0D21-4967-87D3-B4A0FD398C5F}" type="parTrans" cxnId="{D9A53FD7-F90F-4AD7-8955-F6015D1D10CB}">
      <dgm:prSet/>
      <dgm:spPr/>
      <dgm:t>
        <a:bodyPr/>
        <a:lstStyle/>
        <a:p>
          <a:endParaRPr lang="en-US"/>
        </a:p>
      </dgm:t>
    </dgm:pt>
    <dgm:pt modelId="{5148BD38-0D2B-4E8B-87CA-413E39A1B65C}" type="sibTrans" cxnId="{D9A53FD7-F90F-4AD7-8955-F6015D1D10CB}">
      <dgm:prSet/>
      <dgm:spPr/>
      <dgm:t>
        <a:bodyPr/>
        <a:lstStyle/>
        <a:p>
          <a:endParaRPr lang="en-US"/>
        </a:p>
      </dgm:t>
    </dgm:pt>
    <dgm:pt modelId="{C05EC3B0-2FA7-4EAD-87E5-E94672D35D6E}">
      <dgm:prSet/>
      <dgm:spPr/>
      <dgm:t>
        <a:bodyPr/>
        <a:lstStyle/>
        <a:p>
          <a:r>
            <a:rPr lang="fi-FI" dirty="0"/>
            <a:t>Kritiikkiä tuli myös KESK.</a:t>
          </a:r>
          <a:endParaRPr lang="en-US" dirty="0"/>
        </a:p>
      </dgm:t>
    </dgm:pt>
    <dgm:pt modelId="{D9A5DD41-0EF6-4A44-ABA4-01B9E91F403C}" type="parTrans" cxnId="{6A6683F3-9744-4392-8AEF-5CC4A07BD729}">
      <dgm:prSet/>
      <dgm:spPr/>
      <dgm:t>
        <a:bodyPr/>
        <a:lstStyle/>
        <a:p>
          <a:endParaRPr lang="en-US"/>
        </a:p>
      </dgm:t>
    </dgm:pt>
    <dgm:pt modelId="{17CEA23B-EC5E-48DB-9B94-9DC94D8EDF7C}" type="sibTrans" cxnId="{6A6683F3-9744-4392-8AEF-5CC4A07BD729}">
      <dgm:prSet/>
      <dgm:spPr/>
      <dgm:t>
        <a:bodyPr/>
        <a:lstStyle/>
        <a:p>
          <a:endParaRPr lang="en-US"/>
        </a:p>
      </dgm:t>
    </dgm:pt>
    <dgm:pt modelId="{0E713B00-4698-45BA-B774-416C06DE254A}">
      <dgm:prSet/>
      <dgm:spPr/>
      <dgm:t>
        <a:bodyPr/>
        <a:lstStyle/>
        <a:p>
          <a:r>
            <a:rPr lang="fi-FI"/>
            <a:t>KOK ja RKP puolustivat esitystä.</a:t>
          </a:r>
          <a:endParaRPr lang="en-US"/>
        </a:p>
      </dgm:t>
    </dgm:pt>
    <dgm:pt modelId="{1362CD8A-7C95-4D16-B482-62E068CEE389}" type="parTrans" cxnId="{5FA9A041-0DA7-48D5-9BFC-89ED307A29D9}">
      <dgm:prSet/>
      <dgm:spPr/>
      <dgm:t>
        <a:bodyPr/>
        <a:lstStyle/>
        <a:p>
          <a:endParaRPr lang="en-US"/>
        </a:p>
      </dgm:t>
    </dgm:pt>
    <dgm:pt modelId="{590E59A3-0FB7-484C-9E49-E46D23D581D8}" type="sibTrans" cxnId="{5FA9A041-0DA7-48D5-9BFC-89ED307A29D9}">
      <dgm:prSet/>
      <dgm:spPr/>
      <dgm:t>
        <a:bodyPr/>
        <a:lstStyle/>
        <a:p>
          <a:endParaRPr lang="en-US"/>
        </a:p>
      </dgm:t>
    </dgm:pt>
    <dgm:pt modelId="{B9DED282-835D-4027-82D8-1F219B8F10B2}">
      <dgm:prSet/>
      <dgm:spPr/>
      <dgm:t>
        <a:bodyPr/>
        <a:lstStyle/>
        <a:p>
          <a:r>
            <a:rPr lang="fi-FI" dirty="0"/>
            <a:t>PS vain yksi puheenvuoro, jossa ei ollut selvää kantaa.</a:t>
          </a:r>
          <a:endParaRPr lang="en-US" dirty="0"/>
        </a:p>
      </dgm:t>
    </dgm:pt>
    <dgm:pt modelId="{1961289D-2826-4336-9484-6CCED564C107}" type="parTrans" cxnId="{6FB958A2-D91B-4D43-A7E5-F15F6F7D4706}">
      <dgm:prSet/>
      <dgm:spPr/>
      <dgm:t>
        <a:bodyPr/>
        <a:lstStyle/>
        <a:p>
          <a:endParaRPr lang="en-US"/>
        </a:p>
      </dgm:t>
    </dgm:pt>
    <dgm:pt modelId="{8E09E3AD-058A-46BD-B9D0-F340810EFFBD}" type="sibTrans" cxnId="{6FB958A2-D91B-4D43-A7E5-F15F6F7D4706}">
      <dgm:prSet/>
      <dgm:spPr/>
      <dgm:t>
        <a:bodyPr/>
        <a:lstStyle/>
        <a:p>
          <a:endParaRPr lang="en-US"/>
        </a:p>
      </dgm:t>
    </dgm:pt>
    <dgm:pt modelId="{060D2D46-83E6-47FA-A604-A27291FECA13}" type="pres">
      <dgm:prSet presAssocID="{CE5AB72D-F027-4419-9C64-91BA917F66F3}" presName="vert0" presStyleCnt="0">
        <dgm:presLayoutVars>
          <dgm:dir/>
          <dgm:animOne val="branch"/>
          <dgm:animLvl val="lvl"/>
        </dgm:presLayoutVars>
      </dgm:prSet>
      <dgm:spPr/>
    </dgm:pt>
    <dgm:pt modelId="{A7129923-C5A2-4284-8502-B6492588A46C}" type="pres">
      <dgm:prSet presAssocID="{FBCB938C-DBC9-42BD-BD86-E137A0C1BD0D}" presName="thickLine" presStyleLbl="alignNode1" presStyleIdx="0" presStyleCnt="4"/>
      <dgm:spPr/>
    </dgm:pt>
    <dgm:pt modelId="{0FB08DBE-D2DF-4312-A477-9A9EE30971DA}" type="pres">
      <dgm:prSet presAssocID="{FBCB938C-DBC9-42BD-BD86-E137A0C1BD0D}" presName="horz1" presStyleCnt="0"/>
      <dgm:spPr/>
    </dgm:pt>
    <dgm:pt modelId="{00F560B0-9F93-449E-97AC-66930CC70D92}" type="pres">
      <dgm:prSet presAssocID="{FBCB938C-DBC9-42BD-BD86-E137A0C1BD0D}" presName="tx1" presStyleLbl="revTx" presStyleIdx="0" presStyleCnt="4"/>
      <dgm:spPr/>
    </dgm:pt>
    <dgm:pt modelId="{A49E9A4B-BD2F-4A8F-A03B-D534F280D3AA}" type="pres">
      <dgm:prSet presAssocID="{FBCB938C-DBC9-42BD-BD86-E137A0C1BD0D}" presName="vert1" presStyleCnt="0"/>
      <dgm:spPr/>
    </dgm:pt>
    <dgm:pt modelId="{94B1D7E2-86E4-4D16-B6A2-DB9CB5C5473A}" type="pres">
      <dgm:prSet presAssocID="{C05EC3B0-2FA7-4EAD-87E5-E94672D35D6E}" presName="thickLine" presStyleLbl="alignNode1" presStyleIdx="1" presStyleCnt="4"/>
      <dgm:spPr/>
    </dgm:pt>
    <dgm:pt modelId="{3090C790-257D-4BF3-A072-4458D3B41A70}" type="pres">
      <dgm:prSet presAssocID="{C05EC3B0-2FA7-4EAD-87E5-E94672D35D6E}" presName="horz1" presStyleCnt="0"/>
      <dgm:spPr/>
    </dgm:pt>
    <dgm:pt modelId="{59FF1331-61C7-42A0-BA91-7EBA1131475F}" type="pres">
      <dgm:prSet presAssocID="{C05EC3B0-2FA7-4EAD-87E5-E94672D35D6E}" presName="tx1" presStyleLbl="revTx" presStyleIdx="1" presStyleCnt="4"/>
      <dgm:spPr/>
    </dgm:pt>
    <dgm:pt modelId="{0A2A0865-C126-4C56-A793-0FC929A12A67}" type="pres">
      <dgm:prSet presAssocID="{C05EC3B0-2FA7-4EAD-87E5-E94672D35D6E}" presName="vert1" presStyleCnt="0"/>
      <dgm:spPr/>
    </dgm:pt>
    <dgm:pt modelId="{56AF769D-3511-4B94-AD0E-8CD1B8902F8C}" type="pres">
      <dgm:prSet presAssocID="{0E713B00-4698-45BA-B774-416C06DE254A}" presName="thickLine" presStyleLbl="alignNode1" presStyleIdx="2" presStyleCnt="4"/>
      <dgm:spPr/>
    </dgm:pt>
    <dgm:pt modelId="{AF90F410-CE6B-4A7B-AFE2-4B2A5035A1AF}" type="pres">
      <dgm:prSet presAssocID="{0E713B00-4698-45BA-B774-416C06DE254A}" presName="horz1" presStyleCnt="0"/>
      <dgm:spPr/>
    </dgm:pt>
    <dgm:pt modelId="{AA478CA6-CBFB-4A7F-915F-9ABF0B06D437}" type="pres">
      <dgm:prSet presAssocID="{0E713B00-4698-45BA-B774-416C06DE254A}" presName="tx1" presStyleLbl="revTx" presStyleIdx="2" presStyleCnt="4"/>
      <dgm:spPr/>
    </dgm:pt>
    <dgm:pt modelId="{34159B36-5368-42B3-BDC3-FFBBCF8052A0}" type="pres">
      <dgm:prSet presAssocID="{0E713B00-4698-45BA-B774-416C06DE254A}" presName="vert1" presStyleCnt="0"/>
      <dgm:spPr/>
    </dgm:pt>
    <dgm:pt modelId="{DD7BF4CA-B97B-4D3A-8F73-45A177330E61}" type="pres">
      <dgm:prSet presAssocID="{B9DED282-835D-4027-82D8-1F219B8F10B2}" presName="thickLine" presStyleLbl="alignNode1" presStyleIdx="3" presStyleCnt="4"/>
      <dgm:spPr/>
    </dgm:pt>
    <dgm:pt modelId="{85A50E5B-5C94-443E-83D3-E93D681C65A3}" type="pres">
      <dgm:prSet presAssocID="{B9DED282-835D-4027-82D8-1F219B8F10B2}" presName="horz1" presStyleCnt="0"/>
      <dgm:spPr/>
    </dgm:pt>
    <dgm:pt modelId="{B831A65E-8881-4D73-A905-D4D139316D49}" type="pres">
      <dgm:prSet presAssocID="{B9DED282-835D-4027-82D8-1F219B8F10B2}" presName="tx1" presStyleLbl="revTx" presStyleIdx="3" presStyleCnt="4"/>
      <dgm:spPr/>
    </dgm:pt>
    <dgm:pt modelId="{881B6D1C-E24B-4CC8-9B96-A81BFACC8DBC}" type="pres">
      <dgm:prSet presAssocID="{B9DED282-835D-4027-82D8-1F219B8F10B2}" presName="vert1" presStyleCnt="0"/>
      <dgm:spPr/>
    </dgm:pt>
  </dgm:ptLst>
  <dgm:cxnLst>
    <dgm:cxn modelId="{51660F11-1A39-4771-9143-33B5D5B1CE57}" type="presOf" srcId="{0E713B00-4698-45BA-B774-416C06DE254A}" destId="{AA478CA6-CBFB-4A7F-915F-9ABF0B06D437}" srcOrd="0" destOrd="0" presId="urn:microsoft.com/office/officeart/2008/layout/LinedList"/>
    <dgm:cxn modelId="{5FA9A041-0DA7-48D5-9BFC-89ED307A29D9}" srcId="{CE5AB72D-F027-4419-9C64-91BA917F66F3}" destId="{0E713B00-4698-45BA-B774-416C06DE254A}" srcOrd="2" destOrd="0" parTransId="{1362CD8A-7C95-4D16-B482-62E068CEE389}" sibTransId="{590E59A3-0FB7-484C-9E49-E46D23D581D8}"/>
    <dgm:cxn modelId="{52F6D365-50B3-400B-B663-E38A25C34A19}" type="presOf" srcId="{B9DED282-835D-4027-82D8-1F219B8F10B2}" destId="{B831A65E-8881-4D73-A905-D4D139316D49}" srcOrd="0" destOrd="0" presId="urn:microsoft.com/office/officeart/2008/layout/LinedList"/>
    <dgm:cxn modelId="{524E1B4F-D99C-4907-A9F5-914C6B85D5CA}" type="presOf" srcId="{CE5AB72D-F027-4419-9C64-91BA917F66F3}" destId="{060D2D46-83E6-47FA-A604-A27291FECA13}" srcOrd="0" destOrd="0" presId="urn:microsoft.com/office/officeart/2008/layout/LinedList"/>
    <dgm:cxn modelId="{6FB958A2-D91B-4D43-A7E5-F15F6F7D4706}" srcId="{CE5AB72D-F027-4419-9C64-91BA917F66F3}" destId="{B9DED282-835D-4027-82D8-1F219B8F10B2}" srcOrd="3" destOrd="0" parTransId="{1961289D-2826-4336-9484-6CCED564C107}" sibTransId="{8E09E3AD-058A-46BD-B9D0-F340810EFFBD}"/>
    <dgm:cxn modelId="{350CE2C1-56FD-4800-B207-456D8CA33FE1}" type="presOf" srcId="{FBCB938C-DBC9-42BD-BD86-E137A0C1BD0D}" destId="{00F560B0-9F93-449E-97AC-66930CC70D92}" srcOrd="0" destOrd="0" presId="urn:microsoft.com/office/officeart/2008/layout/LinedList"/>
    <dgm:cxn modelId="{80BFEAC1-264D-477C-B8C9-EAA5815FDDD8}" type="presOf" srcId="{C05EC3B0-2FA7-4EAD-87E5-E94672D35D6E}" destId="{59FF1331-61C7-42A0-BA91-7EBA1131475F}" srcOrd="0" destOrd="0" presId="urn:microsoft.com/office/officeart/2008/layout/LinedList"/>
    <dgm:cxn modelId="{D9A53FD7-F90F-4AD7-8955-F6015D1D10CB}" srcId="{CE5AB72D-F027-4419-9C64-91BA917F66F3}" destId="{FBCB938C-DBC9-42BD-BD86-E137A0C1BD0D}" srcOrd="0" destOrd="0" parTransId="{C4B341BC-0D21-4967-87D3-B4A0FD398C5F}" sibTransId="{5148BD38-0D2B-4E8B-87CA-413E39A1B65C}"/>
    <dgm:cxn modelId="{6A6683F3-9744-4392-8AEF-5CC4A07BD729}" srcId="{CE5AB72D-F027-4419-9C64-91BA917F66F3}" destId="{C05EC3B0-2FA7-4EAD-87E5-E94672D35D6E}" srcOrd="1" destOrd="0" parTransId="{D9A5DD41-0EF6-4A44-ABA4-01B9E91F403C}" sibTransId="{17CEA23B-EC5E-48DB-9B94-9DC94D8EDF7C}"/>
    <dgm:cxn modelId="{E50CE75C-3BFF-4A82-8A91-145BE6175E57}" type="presParOf" srcId="{060D2D46-83E6-47FA-A604-A27291FECA13}" destId="{A7129923-C5A2-4284-8502-B6492588A46C}" srcOrd="0" destOrd="0" presId="urn:microsoft.com/office/officeart/2008/layout/LinedList"/>
    <dgm:cxn modelId="{8C1DE12D-3F5D-4A56-BC56-D0F6DFC0CE29}" type="presParOf" srcId="{060D2D46-83E6-47FA-A604-A27291FECA13}" destId="{0FB08DBE-D2DF-4312-A477-9A9EE30971DA}" srcOrd="1" destOrd="0" presId="urn:microsoft.com/office/officeart/2008/layout/LinedList"/>
    <dgm:cxn modelId="{89B8B3A0-F836-4027-9908-9D2B09C3C47A}" type="presParOf" srcId="{0FB08DBE-D2DF-4312-A477-9A9EE30971DA}" destId="{00F560B0-9F93-449E-97AC-66930CC70D92}" srcOrd="0" destOrd="0" presId="urn:microsoft.com/office/officeart/2008/layout/LinedList"/>
    <dgm:cxn modelId="{B0F60647-367B-41B9-A82F-B7830B9321FB}" type="presParOf" srcId="{0FB08DBE-D2DF-4312-A477-9A9EE30971DA}" destId="{A49E9A4B-BD2F-4A8F-A03B-D534F280D3AA}" srcOrd="1" destOrd="0" presId="urn:microsoft.com/office/officeart/2008/layout/LinedList"/>
    <dgm:cxn modelId="{EC9C1F61-DC0F-4CAB-9F6C-60B5F386BC96}" type="presParOf" srcId="{060D2D46-83E6-47FA-A604-A27291FECA13}" destId="{94B1D7E2-86E4-4D16-B6A2-DB9CB5C5473A}" srcOrd="2" destOrd="0" presId="urn:microsoft.com/office/officeart/2008/layout/LinedList"/>
    <dgm:cxn modelId="{9BAA497C-51D1-4A2A-BA20-E0FB06260FC4}" type="presParOf" srcId="{060D2D46-83E6-47FA-A604-A27291FECA13}" destId="{3090C790-257D-4BF3-A072-4458D3B41A70}" srcOrd="3" destOrd="0" presId="urn:microsoft.com/office/officeart/2008/layout/LinedList"/>
    <dgm:cxn modelId="{88E7661B-645B-4E31-8968-341575022162}" type="presParOf" srcId="{3090C790-257D-4BF3-A072-4458D3B41A70}" destId="{59FF1331-61C7-42A0-BA91-7EBA1131475F}" srcOrd="0" destOrd="0" presId="urn:microsoft.com/office/officeart/2008/layout/LinedList"/>
    <dgm:cxn modelId="{7767B093-6AC8-42F3-A759-528D8276DD02}" type="presParOf" srcId="{3090C790-257D-4BF3-A072-4458D3B41A70}" destId="{0A2A0865-C126-4C56-A793-0FC929A12A67}" srcOrd="1" destOrd="0" presId="urn:microsoft.com/office/officeart/2008/layout/LinedList"/>
    <dgm:cxn modelId="{746A89ED-C52A-427B-9063-B673A9BD1A63}" type="presParOf" srcId="{060D2D46-83E6-47FA-A604-A27291FECA13}" destId="{56AF769D-3511-4B94-AD0E-8CD1B8902F8C}" srcOrd="4" destOrd="0" presId="urn:microsoft.com/office/officeart/2008/layout/LinedList"/>
    <dgm:cxn modelId="{8583022E-8A64-4B0F-82E8-9D383B4019DE}" type="presParOf" srcId="{060D2D46-83E6-47FA-A604-A27291FECA13}" destId="{AF90F410-CE6B-4A7B-AFE2-4B2A5035A1AF}" srcOrd="5" destOrd="0" presId="urn:microsoft.com/office/officeart/2008/layout/LinedList"/>
    <dgm:cxn modelId="{B4C402AB-664D-4FB9-B5FF-558B088232D2}" type="presParOf" srcId="{AF90F410-CE6B-4A7B-AFE2-4B2A5035A1AF}" destId="{AA478CA6-CBFB-4A7F-915F-9ABF0B06D437}" srcOrd="0" destOrd="0" presId="urn:microsoft.com/office/officeart/2008/layout/LinedList"/>
    <dgm:cxn modelId="{05400A9A-DF43-4D0E-8D47-3379D438262A}" type="presParOf" srcId="{AF90F410-CE6B-4A7B-AFE2-4B2A5035A1AF}" destId="{34159B36-5368-42B3-BDC3-FFBBCF8052A0}" srcOrd="1" destOrd="0" presId="urn:microsoft.com/office/officeart/2008/layout/LinedList"/>
    <dgm:cxn modelId="{4769E696-E190-43E6-9EEC-29298F0F490A}" type="presParOf" srcId="{060D2D46-83E6-47FA-A604-A27291FECA13}" destId="{DD7BF4CA-B97B-4D3A-8F73-45A177330E61}" srcOrd="6" destOrd="0" presId="urn:microsoft.com/office/officeart/2008/layout/LinedList"/>
    <dgm:cxn modelId="{3261FA6C-F62E-44EF-8B3C-8427440C9024}" type="presParOf" srcId="{060D2D46-83E6-47FA-A604-A27291FECA13}" destId="{85A50E5B-5C94-443E-83D3-E93D681C65A3}" srcOrd="7" destOrd="0" presId="urn:microsoft.com/office/officeart/2008/layout/LinedList"/>
    <dgm:cxn modelId="{46119738-8E5E-4CA8-8D65-413FAECBEFEE}" type="presParOf" srcId="{85A50E5B-5C94-443E-83D3-E93D681C65A3}" destId="{B831A65E-8881-4D73-A905-D4D139316D49}" srcOrd="0" destOrd="0" presId="urn:microsoft.com/office/officeart/2008/layout/LinedList"/>
    <dgm:cxn modelId="{72ACACE4-D832-4516-8CEC-77573513EB81}" type="presParOf" srcId="{85A50E5B-5C94-443E-83D3-E93D681C65A3}" destId="{881B6D1C-E24B-4CC8-9B96-A81BFACC8DB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273B6A-7D85-4B59-B011-C544EF59DE7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EABEC88-03CC-437E-AAD2-1E7B0F95E8C4}">
      <dgm:prSet/>
      <dgm:spPr/>
      <dgm:t>
        <a:bodyPr/>
        <a:lstStyle/>
        <a:p>
          <a:r>
            <a:rPr lang="fi-FI" dirty="0"/>
            <a:t>Esityksen mietintövaliokunta on talousvaliokunta.</a:t>
          </a:r>
          <a:endParaRPr lang="en-US" dirty="0"/>
        </a:p>
      </dgm:t>
    </dgm:pt>
    <dgm:pt modelId="{637D0F88-4892-4213-B56C-684DCE9B3D5E}" type="parTrans" cxnId="{614E5C66-8E92-4E81-83CD-A528A687B0BD}">
      <dgm:prSet/>
      <dgm:spPr/>
      <dgm:t>
        <a:bodyPr/>
        <a:lstStyle/>
        <a:p>
          <a:endParaRPr lang="en-US"/>
        </a:p>
      </dgm:t>
    </dgm:pt>
    <dgm:pt modelId="{75834ADF-48A3-4F33-A67F-4C09ACF8301E}" type="sibTrans" cxnId="{614E5C66-8E92-4E81-83CD-A528A687B0BD}">
      <dgm:prSet/>
      <dgm:spPr/>
      <dgm:t>
        <a:bodyPr/>
        <a:lstStyle/>
        <a:p>
          <a:endParaRPr lang="en-US"/>
        </a:p>
      </dgm:t>
    </dgm:pt>
    <dgm:pt modelId="{77320F9A-738F-4D3B-8FA9-20E0F2895DEE}">
      <dgm:prSet/>
      <dgm:spPr/>
      <dgm:t>
        <a:bodyPr/>
        <a:lstStyle/>
        <a:p>
          <a:r>
            <a:rPr lang="fi-FI" dirty="0"/>
            <a:t>Lausunnon talousvaliokunnalle antavat perustuslaki-, sosiaali- terveys-, maa- ja metsätalous-, sekä hallintovaliokunta.</a:t>
          </a:r>
          <a:endParaRPr lang="en-US" dirty="0"/>
        </a:p>
      </dgm:t>
    </dgm:pt>
    <dgm:pt modelId="{4302E5CC-DFB9-43D0-8A74-416EB8B5AD3F}" type="parTrans" cxnId="{9902E6E9-9FB0-4CB6-9A37-BBBFC178F53D}">
      <dgm:prSet/>
      <dgm:spPr/>
      <dgm:t>
        <a:bodyPr/>
        <a:lstStyle/>
        <a:p>
          <a:endParaRPr lang="en-US"/>
        </a:p>
      </dgm:t>
    </dgm:pt>
    <dgm:pt modelId="{5C7A7EE7-D311-4702-8A61-C279F4A1E25C}" type="sibTrans" cxnId="{9902E6E9-9FB0-4CB6-9A37-BBBFC178F53D}">
      <dgm:prSet/>
      <dgm:spPr/>
      <dgm:t>
        <a:bodyPr/>
        <a:lstStyle/>
        <a:p>
          <a:endParaRPr lang="en-US"/>
        </a:p>
      </dgm:t>
    </dgm:pt>
    <dgm:pt modelId="{9C1EA05D-E006-4312-83E3-D313BF14031F}" type="pres">
      <dgm:prSet presAssocID="{79273B6A-7D85-4B59-B011-C544EF59DE75}" presName="root" presStyleCnt="0">
        <dgm:presLayoutVars>
          <dgm:dir/>
          <dgm:resizeHandles val="exact"/>
        </dgm:presLayoutVars>
      </dgm:prSet>
      <dgm:spPr/>
    </dgm:pt>
    <dgm:pt modelId="{E64B4214-09B0-4EB7-AE65-757D007F024A}" type="pres">
      <dgm:prSet presAssocID="{1EABEC88-03CC-437E-AAD2-1E7B0F95E8C4}" presName="compNode" presStyleCnt="0"/>
      <dgm:spPr/>
    </dgm:pt>
    <dgm:pt modelId="{198865FE-AF0D-4E9B-9C9C-94745EEF5BD5}" type="pres">
      <dgm:prSet presAssocID="{1EABEC88-03CC-437E-AAD2-1E7B0F95E8C4}" presName="bgRect" presStyleLbl="bgShp" presStyleIdx="0" presStyleCnt="2"/>
      <dgm:spPr/>
    </dgm:pt>
    <dgm:pt modelId="{69A662E9-BBAD-42A0-B768-EA53FB404679}" type="pres">
      <dgm:prSet presAssocID="{1EABEC88-03CC-437E-AAD2-1E7B0F95E8C4}"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Kokous tasaisella täytöllä"/>
        </a:ext>
      </dgm:extLst>
    </dgm:pt>
    <dgm:pt modelId="{C46131C6-3FC3-4440-AB2A-10FB7BA69AE0}" type="pres">
      <dgm:prSet presAssocID="{1EABEC88-03CC-437E-AAD2-1E7B0F95E8C4}" presName="spaceRect" presStyleCnt="0"/>
      <dgm:spPr/>
    </dgm:pt>
    <dgm:pt modelId="{9777C1C9-EA19-43FA-9AAC-36F51F152731}" type="pres">
      <dgm:prSet presAssocID="{1EABEC88-03CC-437E-AAD2-1E7B0F95E8C4}" presName="parTx" presStyleLbl="revTx" presStyleIdx="0" presStyleCnt="2">
        <dgm:presLayoutVars>
          <dgm:chMax val="0"/>
          <dgm:chPref val="0"/>
        </dgm:presLayoutVars>
      </dgm:prSet>
      <dgm:spPr/>
    </dgm:pt>
    <dgm:pt modelId="{7F273A1E-6958-4594-BC7E-C968D1640988}" type="pres">
      <dgm:prSet presAssocID="{75834ADF-48A3-4F33-A67F-4C09ACF8301E}" presName="sibTrans" presStyleCnt="0"/>
      <dgm:spPr/>
    </dgm:pt>
    <dgm:pt modelId="{741A233C-0C63-4937-8331-68DC5DCF72C0}" type="pres">
      <dgm:prSet presAssocID="{77320F9A-738F-4D3B-8FA9-20E0F2895DEE}" presName="compNode" presStyleCnt="0"/>
      <dgm:spPr/>
    </dgm:pt>
    <dgm:pt modelId="{CA77DE60-36D9-4493-AA1A-49C8914A42AD}" type="pres">
      <dgm:prSet presAssocID="{77320F9A-738F-4D3B-8FA9-20E0F2895DEE}" presName="bgRect" presStyleLbl="bgShp" presStyleIdx="1" presStyleCnt="2"/>
      <dgm:spPr/>
    </dgm:pt>
    <dgm:pt modelId="{78927ABB-CA18-408F-9632-4F6C91EC8570}" type="pres">
      <dgm:prSet presAssocID="{77320F9A-738F-4D3B-8FA9-20E0F2895DEE}" presName="iconRect" presStyleLbl="node1" presStyleIdx="1" presStyleCnt="2"/>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Asiakirja tasaisella täytöllä"/>
        </a:ext>
      </dgm:extLst>
    </dgm:pt>
    <dgm:pt modelId="{E8303915-0B74-4005-894C-127BC52ECD1C}" type="pres">
      <dgm:prSet presAssocID="{77320F9A-738F-4D3B-8FA9-20E0F2895DEE}" presName="spaceRect" presStyleCnt="0"/>
      <dgm:spPr/>
    </dgm:pt>
    <dgm:pt modelId="{469C01E1-5D1F-4186-A6EC-6CAE2EF9A0A7}" type="pres">
      <dgm:prSet presAssocID="{77320F9A-738F-4D3B-8FA9-20E0F2895DEE}" presName="parTx" presStyleLbl="revTx" presStyleIdx="1" presStyleCnt="2">
        <dgm:presLayoutVars>
          <dgm:chMax val="0"/>
          <dgm:chPref val="0"/>
        </dgm:presLayoutVars>
      </dgm:prSet>
      <dgm:spPr/>
    </dgm:pt>
  </dgm:ptLst>
  <dgm:cxnLst>
    <dgm:cxn modelId="{531A8E2A-B23C-4643-A727-BDC05AB02DAA}" type="presOf" srcId="{1EABEC88-03CC-437E-AAD2-1E7B0F95E8C4}" destId="{9777C1C9-EA19-43FA-9AAC-36F51F152731}" srcOrd="0" destOrd="0" presId="urn:microsoft.com/office/officeart/2018/2/layout/IconVerticalSolidList"/>
    <dgm:cxn modelId="{614E5C66-8E92-4E81-83CD-A528A687B0BD}" srcId="{79273B6A-7D85-4B59-B011-C544EF59DE75}" destId="{1EABEC88-03CC-437E-AAD2-1E7B0F95E8C4}" srcOrd="0" destOrd="0" parTransId="{637D0F88-4892-4213-B56C-684DCE9B3D5E}" sibTransId="{75834ADF-48A3-4F33-A67F-4C09ACF8301E}"/>
    <dgm:cxn modelId="{70F37D92-30E8-40C2-96E8-50CD5E6CB159}" type="presOf" srcId="{77320F9A-738F-4D3B-8FA9-20E0F2895DEE}" destId="{469C01E1-5D1F-4186-A6EC-6CAE2EF9A0A7}" srcOrd="0" destOrd="0" presId="urn:microsoft.com/office/officeart/2018/2/layout/IconVerticalSolidList"/>
    <dgm:cxn modelId="{CC8E39A6-A673-4BA7-A2AE-50F369EBECD5}" type="presOf" srcId="{79273B6A-7D85-4B59-B011-C544EF59DE75}" destId="{9C1EA05D-E006-4312-83E3-D313BF14031F}" srcOrd="0" destOrd="0" presId="urn:microsoft.com/office/officeart/2018/2/layout/IconVerticalSolidList"/>
    <dgm:cxn modelId="{9902E6E9-9FB0-4CB6-9A37-BBBFC178F53D}" srcId="{79273B6A-7D85-4B59-B011-C544EF59DE75}" destId="{77320F9A-738F-4D3B-8FA9-20E0F2895DEE}" srcOrd="1" destOrd="0" parTransId="{4302E5CC-DFB9-43D0-8A74-416EB8B5AD3F}" sibTransId="{5C7A7EE7-D311-4702-8A61-C279F4A1E25C}"/>
    <dgm:cxn modelId="{07E2D4C6-9C44-4928-B57B-9F49396DB717}" type="presParOf" srcId="{9C1EA05D-E006-4312-83E3-D313BF14031F}" destId="{E64B4214-09B0-4EB7-AE65-757D007F024A}" srcOrd="0" destOrd="0" presId="urn:microsoft.com/office/officeart/2018/2/layout/IconVerticalSolidList"/>
    <dgm:cxn modelId="{7310A4ED-AD65-4647-8011-34F63C77D23B}" type="presParOf" srcId="{E64B4214-09B0-4EB7-AE65-757D007F024A}" destId="{198865FE-AF0D-4E9B-9C9C-94745EEF5BD5}" srcOrd="0" destOrd="0" presId="urn:microsoft.com/office/officeart/2018/2/layout/IconVerticalSolidList"/>
    <dgm:cxn modelId="{F142387B-3B8F-471D-9C9D-BE0750F04E03}" type="presParOf" srcId="{E64B4214-09B0-4EB7-AE65-757D007F024A}" destId="{69A662E9-BBAD-42A0-B768-EA53FB404679}" srcOrd="1" destOrd="0" presId="urn:microsoft.com/office/officeart/2018/2/layout/IconVerticalSolidList"/>
    <dgm:cxn modelId="{4B521AE1-C664-4A8B-B526-B745E8AC31DB}" type="presParOf" srcId="{E64B4214-09B0-4EB7-AE65-757D007F024A}" destId="{C46131C6-3FC3-4440-AB2A-10FB7BA69AE0}" srcOrd="2" destOrd="0" presId="urn:microsoft.com/office/officeart/2018/2/layout/IconVerticalSolidList"/>
    <dgm:cxn modelId="{79643680-33C1-4FE4-A0F1-B5BEA8C7D8C2}" type="presParOf" srcId="{E64B4214-09B0-4EB7-AE65-757D007F024A}" destId="{9777C1C9-EA19-43FA-9AAC-36F51F152731}" srcOrd="3" destOrd="0" presId="urn:microsoft.com/office/officeart/2018/2/layout/IconVerticalSolidList"/>
    <dgm:cxn modelId="{150510D0-3B9C-4F66-88AC-E368174615FB}" type="presParOf" srcId="{9C1EA05D-E006-4312-83E3-D313BF14031F}" destId="{7F273A1E-6958-4594-BC7E-C968D1640988}" srcOrd="1" destOrd="0" presId="urn:microsoft.com/office/officeart/2018/2/layout/IconVerticalSolidList"/>
    <dgm:cxn modelId="{315B0F70-3FB4-4B60-BB6C-1B9A2F4BD37A}" type="presParOf" srcId="{9C1EA05D-E006-4312-83E3-D313BF14031F}" destId="{741A233C-0C63-4937-8331-68DC5DCF72C0}" srcOrd="2" destOrd="0" presId="urn:microsoft.com/office/officeart/2018/2/layout/IconVerticalSolidList"/>
    <dgm:cxn modelId="{6922C4D2-730A-46F1-A9D6-82F67FBC900F}" type="presParOf" srcId="{741A233C-0C63-4937-8331-68DC5DCF72C0}" destId="{CA77DE60-36D9-4493-AA1A-49C8914A42AD}" srcOrd="0" destOrd="0" presId="urn:microsoft.com/office/officeart/2018/2/layout/IconVerticalSolidList"/>
    <dgm:cxn modelId="{CF4DD7E4-5281-444B-8749-C4A70D94A8F8}" type="presParOf" srcId="{741A233C-0C63-4937-8331-68DC5DCF72C0}" destId="{78927ABB-CA18-408F-9632-4F6C91EC8570}" srcOrd="1" destOrd="0" presId="urn:microsoft.com/office/officeart/2018/2/layout/IconVerticalSolidList"/>
    <dgm:cxn modelId="{1AAF0395-ECB8-4F40-89D5-38EA601FA605}" type="presParOf" srcId="{741A233C-0C63-4937-8331-68DC5DCF72C0}" destId="{E8303915-0B74-4005-894C-127BC52ECD1C}" srcOrd="2" destOrd="0" presId="urn:microsoft.com/office/officeart/2018/2/layout/IconVerticalSolidList"/>
    <dgm:cxn modelId="{AF2C017F-FE4E-43AF-AE49-DB4B3B9980A9}" type="presParOf" srcId="{741A233C-0C63-4937-8331-68DC5DCF72C0}" destId="{469C01E1-5D1F-4186-A6EC-6CAE2EF9A0A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129923-C5A2-4284-8502-B6492588A46C}">
      <dsp:nvSpPr>
        <dsp:cNvPr id="0" name=""/>
        <dsp:cNvSpPr/>
      </dsp:nvSpPr>
      <dsp:spPr>
        <a:xfrm>
          <a:off x="0" y="0"/>
          <a:ext cx="551047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F560B0-9F93-449E-97AC-66930CC70D92}">
      <dsp:nvSpPr>
        <dsp:cNvPr id="0" name=""/>
        <dsp:cNvSpPr/>
      </dsp:nvSpPr>
      <dsp:spPr>
        <a:xfrm>
          <a:off x="0" y="0"/>
          <a:ext cx="5510474" cy="1133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fi-FI" sz="3300" kern="1200" dirty="0"/>
            <a:t>Kriittisimmät puheenvuorot SDP ja VIHR.</a:t>
          </a:r>
          <a:endParaRPr lang="en-US" sz="3300" kern="1200" dirty="0"/>
        </a:p>
      </dsp:txBody>
      <dsp:txXfrm>
        <a:off x="0" y="0"/>
        <a:ext cx="5510474" cy="1133770"/>
      </dsp:txXfrm>
    </dsp:sp>
    <dsp:sp modelId="{94B1D7E2-86E4-4D16-B6A2-DB9CB5C5473A}">
      <dsp:nvSpPr>
        <dsp:cNvPr id="0" name=""/>
        <dsp:cNvSpPr/>
      </dsp:nvSpPr>
      <dsp:spPr>
        <a:xfrm>
          <a:off x="0" y="1133770"/>
          <a:ext cx="551047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FF1331-61C7-42A0-BA91-7EBA1131475F}">
      <dsp:nvSpPr>
        <dsp:cNvPr id="0" name=""/>
        <dsp:cNvSpPr/>
      </dsp:nvSpPr>
      <dsp:spPr>
        <a:xfrm>
          <a:off x="0" y="1133770"/>
          <a:ext cx="5510474" cy="1133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fi-FI" sz="3300" kern="1200" dirty="0"/>
            <a:t>Kritiikkiä tuli myös KESK.</a:t>
          </a:r>
          <a:endParaRPr lang="en-US" sz="3300" kern="1200" dirty="0"/>
        </a:p>
      </dsp:txBody>
      <dsp:txXfrm>
        <a:off x="0" y="1133770"/>
        <a:ext cx="5510474" cy="1133770"/>
      </dsp:txXfrm>
    </dsp:sp>
    <dsp:sp modelId="{56AF769D-3511-4B94-AD0E-8CD1B8902F8C}">
      <dsp:nvSpPr>
        <dsp:cNvPr id="0" name=""/>
        <dsp:cNvSpPr/>
      </dsp:nvSpPr>
      <dsp:spPr>
        <a:xfrm>
          <a:off x="0" y="2267541"/>
          <a:ext cx="551047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478CA6-CBFB-4A7F-915F-9ABF0B06D437}">
      <dsp:nvSpPr>
        <dsp:cNvPr id="0" name=""/>
        <dsp:cNvSpPr/>
      </dsp:nvSpPr>
      <dsp:spPr>
        <a:xfrm>
          <a:off x="0" y="2267541"/>
          <a:ext cx="5510474" cy="1133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fi-FI" sz="3300" kern="1200"/>
            <a:t>KOK ja RKP puolustivat esitystä.</a:t>
          </a:r>
          <a:endParaRPr lang="en-US" sz="3300" kern="1200"/>
        </a:p>
      </dsp:txBody>
      <dsp:txXfrm>
        <a:off x="0" y="2267541"/>
        <a:ext cx="5510474" cy="1133770"/>
      </dsp:txXfrm>
    </dsp:sp>
    <dsp:sp modelId="{DD7BF4CA-B97B-4D3A-8F73-45A177330E61}">
      <dsp:nvSpPr>
        <dsp:cNvPr id="0" name=""/>
        <dsp:cNvSpPr/>
      </dsp:nvSpPr>
      <dsp:spPr>
        <a:xfrm>
          <a:off x="0" y="3401312"/>
          <a:ext cx="551047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31A65E-8881-4D73-A905-D4D139316D49}">
      <dsp:nvSpPr>
        <dsp:cNvPr id="0" name=""/>
        <dsp:cNvSpPr/>
      </dsp:nvSpPr>
      <dsp:spPr>
        <a:xfrm>
          <a:off x="0" y="3401312"/>
          <a:ext cx="5510474" cy="1133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fi-FI" sz="3300" kern="1200" dirty="0"/>
            <a:t>PS vain yksi puheenvuoro, jossa ei ollut selvää kantaa.</a:t>
          </a:r>
          <a:endParaRPr lang="en-US" sz="3300" kern="1200" dirty="0"/>
        </a:p>
      </dsp:txBody>
      <dsp:txXfrm>
        <a:off x="0" y="3401312"/>
        <a:ext cx="5510474" cy="11337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8865FE-AF0D-4E9B-9C9C-94745EEF5BD5}">
      <dsp:nvSpPr>
        <dsp:cNvPr id="0" name=""/>
        <dsp:cNvSpPr/>
      </dsp:nvSpPr>
      <dsp:spPr>
        <a:xfrm>
          <a:off x="0" y="760499"/>
          <a:ext cx="11248354" cy="140400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A662E9-BBAD-42A0-B768-EA53FB404679}">
      <dsp:nvSpPr>
        <dsp:cNvPr id="0" name=""/>
        <dsp:cNvSpPr/>
      </dsp:nvSpPr>
      <dsp:spPr>
        <a:xfrm>
          <a:off x="424710" y="1076399"/>
          <a:ext cx="772200" cy="772200"/>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777C1C9-EA19-43FA-9AAC-36F51F152731}">
      <dsp:nvSpPr>
        <dsp:cNvPr id="0" name=""/>
        <dsp:cNvSpPr/>
      </dsp:nvSpPr>
      <dsp:spPr>
        <a:xfrm>
          <a:off x="1621620" y="760499"/>
          <a:ext cx="9626734" cy="140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ctr" anchorCtr="0">
          <a:noAutofit/>
        </a:bodyPr>
        <a:lstStyle/>
        <a:p>
          <a:pPr marL="0" lvl="0" indent="0" algn="l" defTabSz="1111250">
            <a:lnSpc>
              <a:spcPct val="90000"/>
            </a:lnSpc>
            <a:spcBef>
              <a:spcPct val="0"/>
            </a:spcBef>
            <a:spcAft>
              <a:spcPct val="35000"/>
            </a:spcAft>
            <a:buNone/>
          </a:pPr>
          <a:r>
            <a:rPr lang="fi-FI" sz="2500" kern="1200" dirty="0"/>
            <a:t>Esityksen mietintövaliokunta on talousvaliokunta.</a:t>
          </a:r>
          <a:endParaRPr lang="en-US" sz="2500" kern="1200" dirty="0"/>
        </a:p>
      </dsp:txBody>
      <dsp:txXfrm>
        <a:off x="1621620" y="760499"/>
        <a:ext cx="9626734" cy="1404000"/>
      </dsp:txXfrm>
    </dsp:sp>
    <dsp:sp modelId="{CA77DE60-36D9-4493-AA1A-49C8914A42AD}">
      <dsp:nvSpPr>
        <dsp:cNvPr id="0" name=""/>
        <dsp:cNvSpPr/>
      </dsp:nvSpPr>
      <dsp:spPr>
        <a:xfrm>
          <a:off x="0" y="2515500"/>
          <a:ext cx="11248354" cy="140400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927ABB-CA18-408F-9632-4F6C91EC8570}">
      <dsp:nvSpPr>
        <dsp:cNvPr id="0" name=""/>
        <dsp:cNvSpPr/>
      </dsp:nvSpPr>
      <dsp:spPr>
        <a:xfrm>
          <a:off x="424710" y="2831400"/>
          <a:ext cx="772200" cy="77220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69C01E1-5D1F-4186-A6EC-6CAE2EF9A0A7}">
      <dsp:nvSpPr>
        <dsp:cNvPr id="0" name=""/>
        <dsp:cNvSpPr/>
      </dsp:nvSpPr>
      <dsp:spPr>
        <a:xfrm>
          <a:off x="1621620" y="2515500"/>
          <a:ext cx="9626734" cy="140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ctr" anchorCtr="0">
          <a:noAutofit/>
        </a:bodyPr>
        <a:lstStyle/>
        <a:p>
          <a:pPr marL="0" lvl="0" indent="0" algn="l" defTabSz="1111250">
            <a:lnSpc>
              <a:spcPct val="90000"/>
            </a:lnSpc>
            <a:spcBef>
              <a:spcPct val="0"/>
            </a:spcBef>
            <a:spcAft>
              <a:spcPct val="35000"/>
            </a:spcAft>
            <a:buNone/>
          </a:pPr>
          <a:r>
            <a:rPr lang="fi-FI" sz="2500" kern="1200" dirty="0"/>
            <a:t>Lausunnon talousvaliokunnalle antavat perustuslaki-, sosiaali- terveys-, maa- ja metsätalous-, sekä hallintovaliokunta.</a:t>
          </a:r>
          <a:endParaRPr lang="en-US" sz="2500" kern="1200" dirty="0"/>
        </a:p>
      </dsp:txBody>
      <dsp:txXfrm>
        <a:off x="1621620" y="2515500"/>
        <a:ext cx="9626734" cy="140400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66DCA3D5-27C8-394C-8025-DBFD2EAC027F}" type="datetimeFigureOut">
              <a:rPr lang="fi-FI" smtClean="0"/>
              <a:t>17.2.2026</a:t>
            </a:fld>
            <a:endParaRPr lang="fi-FI"/>
          </a:p>
        </p:txBody>
      </p:sp>
      <p:sp>
        <p:nvSpPr>
          <p:cNvPr id="4" name="Dian kuvan paikkamerkki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49EB2E1E-1AC8-E24E-9330-0FAF407D0980}" type="slidenum">
              <a:rPr lang="fi-FI" smtClean="0"/>
              <a:t>‹#›</a:t>
            </a:fld>
            <a:endParaRPr lang="fi-FI"/>
          </a:p>
        </p:txBody>
      </p:sp>
    </p:spTree>
    <p:extLst>
      <p:ext uri="{BB962C8B-B14F-4D97-AF65-F5344CB8AC3E}">
        <p14:creationId xmlns:p14="http://schemas.microsoft.com/office/powerpoint/2010/main" val="268988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a:p>
        </p:txBody>
      </p:sp>
      <p:sp>
        <p:nvSpPr>
          <p:cNvPr id="4" name="Dian numeron paikkamerkki 3"/>
          <p:cNvSpPr>
            <a:spLocks noGrp="1"/>
          </p:cNvSpPr>
          <p:nvPr>
            <p:ph type="sldNum" sz="quarter" idx="10"/>
          </p:nvPr>
        </p:nvSpPr>
        <p:spPr/>
        <p:txBody>
          <a:bodyPr/>
          <a:lstStyle/>
          <a:p>
            <a:fld id="{49EB2E1E-1AC8-E24E-9330-0FAF407D0980}" type="slidenum">
              <a:rPr lang="fi-FI" smtClean="0"/>
              <a:t>1</a:t>
            </a:fld>
            <a:endParaRPr lang="fi-FI"/>
          </a:p>
        </p:txBody>
      </p:sp>
    </p:spTree>
    <p:extLst>
      <p:ext uri="{BB962C8B-B14F-4D97-AF65-F5344CB8AC3E}">
        <p14:creationId xmlns:p14="http://schemas.microsoft.com/office/powerpoint/2010/main" val="1687470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BBDD93A1-36CC-4246-897B-3343C27AA005}"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12</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332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a:t>Ei enää kasvuhakuisten ongelma</a:t>
            </a:r>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BBDD93A1-36CC-4246-897B-3343C27AA005}"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14</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4956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2.xml"/><Relationship Id="rId1" Type="http://schemas.openxmlformats.org/officeDocument/2006/relationships/tags" Target="../tags/tag2.xml"/><Relationship Id="rId4" Type="http://schemas.openxmlformats.org/officeDocument/2006/relationships/image" Target="../media/image4.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14.png"/></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5.xml"/><Relationship Id="rId1" Type="http://schemas.openxmlformats.org/officeDocument/2006/relationships/tags" Target="../tags/tag4.xml"/><Relationship Id="rId4" Type="http://schemas.openxmlformats.org/officeDocument/2006/relationships/image" Target="../media/image4.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2800"/>
            </a:lvl1pPr>
          </a:lstStyle>
          <a:p>
            <a:r>
              <a:rPr lang="fi-FI"/>
              <a:t>Muokkaa perustyylejä naps.</a:t>
            </a:r>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0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a:t>
            </a:r>
            <a:r>
              <a:rPr lang="fi-FI" err="1"/>
              <a:t>napsautt</a:t>
            </a:r>
            <a:r>
              <a:rPr lang="fi-FI"/>
              <a: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17.2.2026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1022296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17.2.2026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143142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17.2.2026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6467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17.2.2026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99903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Otsikkodia keskitetty">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3000"/>
            </a:lvl1pPr>
          </a:lstStyle>
          <a:p>
            <a:r>
              <a:rPr lang="fi-FI"/>
              <a:t>Muokkaa perustyylejä naps.</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17.2.2026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1792989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uvallinen otsikkodia">
    <p:spTree>
      <p:nvGrpSpPr>
        <p:cNvPr id="1" name=""/>
        <p:cNvGrpSpPr/>
        <p:nvPr/>
      </p:nvGrpSpPr>
      <p:grpSpPr>
        <a:xfrm>
          <a:off x="0" y="0"/>
          <a:ext cx="0" cy="0"/>
          <a:chOff x="0" y="0"/>
          <a:chExt cx="0" cy="0"/>
        </a:xfrm>
      </p:grpSpPr>
      <p:sp>
        <p:nvSpPr>
          <p:cNvPr id="9" name="Kuvan paikkamerkki 8"/>
          <p:cNvSpPr>
            <a:spLocks noGrp="1"/>
          </p:cNvSpPr>
          <p:nvPr>
            <p:ph type="pic" sz="quarter" idx="13" hasCustomPrompt="1"/>
          </p:nvPr>
        </p:nvSpPr>
        <p:spPr>
          <a:xfrm>
            <a:off x="-259203" y="7563418"/>
            <a:ext cx="9139203" cy="3429000"/>
          </a:xfrm>
          <a:solidFill>
            <a:schemeClr val="bg1">
              <a:lumMod val="85000"/>
            </a:schemeClr>
          </a:solidFill>
        </p:spPr>
        <p:txBody>
          <a:bodyPr anchor="ctr"/>
          <a:lstStyle>
            <a:lvl1pPr marL="10584" indent="0" algn="ctr">
              <a:buNone/>
              <a:tabLst/>
              <a:defRPr/>
            </a:lvl1pPr>
          </a:lstStyle>
          <a:p>
            <a:r>
              <a:rPr lang="fi-FI"/>
              <a:t>Vedä kuva paikkamerkkiin tai </a:t>
            </a:r>
            <a:br>
              <a:rPr lang="fi-FI"/>
            </a:br>
            <a:r>
              <a:rPr lang="fi-FI"/>
              <a:t>lisää napsauttamalla kuvaketta</a:t>
            </a:r>
          </a:p>
        </p:txBody>
      </p:sp>
      <p:sp>
        <p:nvSpPr>
          <p:cNvPr id="10" name="Otsikko 1">
            <a:extLst>
              <a:ext uri="{FF2B5EF4-FFF2-40B4-BE49-F238E27FC236}">
                <a16:creationId xmlns:a16="http://schemas.microsoft.com/office/drawing/2014/main" id="{83C85CAC-69E9-EF44-A466-5BC6F0B73C4E}"/>
              </a:ext>
            </a:extLst>
          </p:cNvPr>
          <p:cNvSpPr>
            <a:spLocks noGrp="1"/>
          </p:cNvSpPr>
          <p:nvPr>
            <p:ph type="ctrTitle"/>
          </p:nvPr>
        </p:nvSpPr>
        <p:spPr>
          <a:xfrm>
            <a:off x="414000" y="776532"/>
            <a:ext cx="10795468" cy="1200000"/>
          </a:xfrm>
        </p:spPr>
        <p:txBody>
          <a:bodyPr/>
          <a:lstStyle>
            <a:lvl1pPr>
              <a:defRPr sz="2800"/>
            </a:lvl1pPr>
          </a:lstStyle>
          <a:p>
            <a:r>
              <a:rPr lang="fi-FI"/>
              <a:t>Muokkaa perustyylejä naps.</a:t>
            </a:r>
          </a:p>
        </p:txBody>
      </p:sp>
      <p:sp>
        <p:nvSpPr>
          <p:cNvPr id="11" name="Alaotsikko 2">
            <a:extLst>
              <a:ext uri="{FF2B5EF4-FFF2-40B4-BE49-F238E27FC236}">
                <a16:creationId xmlns:a16="http://schemas.microsoft.com/office/drawing/2014/main" id="{B169244E-81C3-0349-87A8-7967AEF46F3A}"/>
              </a:ext>
            </a:extLst>
          </p:cNvPr>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12" name="Suorakulmio 11">
            <a:extLst>
              <a:ext uri="{FF2B5EF4-FFF2-40B4-BE49-F238E27FC236}">
                <a16:creationId xmlns:a16="http://schemas.microsoft.com/office/drawing/2014/main" id="{D90AADE6-F9B1-B648-8E92-9C6ADF8ECD90}"/>
              </a:ext>
            </a:extLst>
          </p:cNvPr>
          <p:cNvSpPr/>
          <p:nvPr userDrawn="1"/>
        </p:nvSpPr>
        <p:spPr>
          <a:xfrm>
            <a:off x="9139203" y="3431685"/>
            <a:ext cx="3052797"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13" name="Kuva 12">
            <a:extLst>
              <a:ext uri="{FF2B5EF4-FFF2-40B4-BE49-F238E27FC236}">
                <a16:creationId xmlns:a16="http://schemas.microsoft.com/office/drawing/2014/main" id="{993E9A64-33C3-A644-A898-58B9C44D71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459038" y="4690463"/>
            <a:ext cx="2346257" cy="911447"/>
          </a:xfrm>
          <a:prstGeom prst="rect">
            <a:avLst/>
          </a:prstGeom>
        </p:spPr>
      </p:pic>
      <p:sp>
        <p:nvSpPr>
          <p:cNvPr id="15" name="Kuvan paikkamerkki 8">
            <a:extLst>
              <a:ext uri="{FF2B5EF4-FFF2-40B4-BE49-F238E27FC236}">
                <a16:creationId xmlns:a16="http://schemas.microsoft.com/office/drawing/2014/main" id="{0A3B1EA1-63A1-154A-9278-43DE52F18354}"/>
              </a:ext>
            </a:extLst>
          </p:cNvPr>
          <p:cNvSpPr>
            <a:spLocks noGrp="1"/>
          </p:cNvSpPr>
          <p:nvPr>
            <p:ph type="pic" sz="quarter" idx="14" hasCustomPrompt="1"/>
          </p:nvPr>
        </p:nvSpPr>
        <p:spPr>
          <a:xfrm>
            <a:off x="0" y="3431685"/>
            <a:ext cx="9139203" cy="3429000"/>
          </a:xfrm>
          <a:solidFill>
            <a:schemeClr val="bg1">
              <a:lumMod val="85000"/>
            </a:schemeClr>
          </a:solidFill>
        </p:spPr>
        <p:txBody>
          <a:bodyPr anchor="ctr"/>
          <a:lstStyle>
            <a:lvl1pPr marL="10584" indent="0" algn="ctr">
              <a:buNone/>
              <a:tabLst/>
              <a:defRPr/>
            </a:lvl1pPr>
          </a:lstStyle>
          <a:p>
            <a:r>
              <a:rPr lang="fi-FI"/>
              <a:t>Vedä kuva paikkamerkkiin tai </a:t>
            </a:r>
            <a:br>
              <a:rPr lang="fi-FI"/>
            </a:br>
            <a:r>
              <a:rPr lang="fi-FI"/>
              <a:t>lisää napsauttamalla kuvaketta</a:t>
            </a:r>
          </a:p>
        </p:txBody>
      </p:sp>
      <p:sp>
        <p:nvSpPr>
          <p:cNvPr id="16" name="Päivämäärän paikkamerkki 3">
            <a:extLst>
              <a:ext uri="{FF2B5EF4-FFF2-40B4-BE49-F238E27FC236}">
                <a16:creationId xmlns:a16="http://schemas.microsoft.com/office/drawing/2014/main" id="{0FA29A3F-9B96-5F45-886A-24CF777EDEA6}"/>
              </a:ext>
            </a:extLst>
          </p:cNvPr>
          <p:cNvSpPr>
            <a:spLocks noGrp="1"/>
          </p:cNvSpPr>
          <p:nvPr>
            <p:ph type="dt" sz="half" idx="10"/>
          </p:nvPr>
        </p:nvSpPr>
        <p:spPr>
          <a:xfrm>
            <a:off x="8880000" y="6515944"/>
            <a:ext cx="1248000" cy="324000"/>
          </a:xfrm>
        </p:spPr>
        <p:txBody>
          <a:bodyPr/>
          <a:lstStyle/>
          <a:p>
            <a:fld id="{2AF8E0C4-2B04-4575-90C9-B2559A6B0F5E}" type="datetimeFigureOut">
              <a:rPr lang="fi-FI" smtClean="0"/>
              <a:t>17.2.2026</a:t>
            </a:fld>
            <a:endParaRPr lang="fi-FI"/>
          </a:p>
        </p:txBody>
      </p:sp>
      <p:sp>
        <p:nvSpPr>
          <p:cNvPr id="17" name="Alatunnisteen paikkamerkki 4">
            <a:extLst>
              <a:ext uri="{FF2B5EF4-FFF2-40B4-BE49-F238E27FC236}">
                <a16:creationId xmlns:a16="http://schemas.microsoft.com/office/drawing/2014/main" id="{2D399DEA-0B6A-4043-A51C-44819999C1AC}"/>
              </a:ext>
            </a:extLst>
          </p:cNvPr>
          <p:cNvSpPr>
            <a:spLocks noGrp="1"/>
          </p:cNvSpPr>
          <p:nvPr>
            <p:ph type="ftr" sz="quarter" idx="11"/>
          </p:nvPr>
        </p:nvSpPr>
        <p:spPr>
          <a:xfrm>
            <a:off x="1128000" y="6515944"/>
            <a:ext cx="7752000" cy="324000"/>
          </a:xfrm>
        </p:spPr>
        <p:txBody>
          <a:bodyPr/>
          <a:lstStyle/>
          <a:p>
            <a:endParaRPr lang="fi-FI"/>
          </a:p>
        </p:txBody>
      </p:sp>
      <p:sp>
        <p:nvSpPr>
          <p:cNvPr id="18" name="Dian numeron paikkamerkki 5">
            <a:extLst>
              <a:ext uri="{FF2B5EF4-FFF2-40B4-BE49-F238E27FC236}">
                <a16:creationId xmlns:a16="http://schemas.microsoft.com/office/drawing/2014/main" id="{008554B5-ABE2-A34C-A6C5-6EAD4C350C58}"/>
              </a:ext>
            </a:extLst>
          </p:cNvPr>
          <p:cNvSpPr>
            <a:spLocks noGrp="1"/>
          </p:cNvSpPr>
          <p:nvPr>
            <p:ph type="sldNum" sz="quarter" idx="12"/>
          </p:nvPr>
        </p:nvSpPr>
        <p:spPr>
          <a:xfrm>
            <a:off x="414000" y="6516000"/>
            <a:ext cx="576000" cy="324000"/>
          </a:xfrm>
        </p:spPr>
        <p:txBody>
          <a:bodyPr/>
          <a:lstStyle/>
          <a:p>
            <a:fld id="{B1CB82E3-9E00-42C2-B472-7419D5A22153}" type="slidenum">
              <a:rPr lang="fi-FI" smtClean="0"/>
              <a:t>‹#›</a:t>
            </a:fld>
            <a:endParaRPr lang="fi-FI"/>
          </a:p>
        </p:txBody>
      </p:sp>
      <p:sp>
        <p:nvSpPr>
          <p:cNvPr id="19" name="Kolmio 18">
            <a:extLst>
              <a:ext uri="{FF2B5EF4-FFF2-40B4-BE49-F238E27FC236}">
                <a16:creationId xmlns:a16="http://schemas.microsoft.com/office/drawing/2014/main" id="{BC63CF86-E9F1-FC4D-92C5-0DE63A6B6846}"/>
              </a:ext>
            </a:extLst>
          </p:cNvPr>
          <p:cNvSpPr/>
          <p:nvPr userDrawn="1"/>
        </p:nvSpPr>
        <p:spPr>
          <a:xfrm rot="16200000">
            <a:off x="8388893" y="4091882"/>
            <a:ext cx="883212" cy="66691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1298827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Osanvaihto">
    <p:bg>
      <p:bgPr>
        <a:solidFill>
          <a:schemeClr val="accent1"/>
        </a:solidFill>
        <a:effectLst/>
      </p:bgPr>
    </p:bg>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lvl1pPr>
              <a:defRPr>
                <a:noFill/>
              </a:defRPr>
            </a:lvl1pPr>
          </a:lstStyle>
          <a:p>
            <a:fld id="{2AF8E0C4-2B04-4575-90C9-B2559A6B0F5E}" type="datetimeFigureOut">
              <a:rPr lang="fi-FI" smtClean="0"/>
              <a:t>17.2.2026</a:t>
            </a:fld>
            <a:endParaRPr lang="fi-FI"/>
          </a:p>
        </p:txBody>
      </p:sp>
      <p:sp>
        <p:nvSpPr>
          <p:cNvPr id="5" name="Alatunnisteen paikkamerkki 4"/>
          <p:cNvSpPr>
            <a:spLocks noGrp="1"/>
          </p:cNvSpPr>
          <p:nvPr>
            <p:ph type="ftr" sz="quarter" idx="11"/>
          </p:nvPr>
        </p:nvSpPr>
        <p:spPr/>
        <p:txBody>
          <a:bodyPr/>
          <a:lstStyle>
            <a:lvl1pPr>
              <a:defRPr>
                <a:noFill/>
              </a:defRPr>
            </a:lvl1pPr>
          </a:lstStyle>
          <a:p>
            <a:endParaRPr lang="fi-FI"/>
          </a:p>
        </p:txBody>
      </p:sp>
      <p:sp>
        <p:nvSpPr>
          <p:cNvPr id="6" name="Dian numeron paikkamerkki 5"/>
          <p:cNvSpPr>
            <a:spLocks noGrp="1"/>
          </p:cNvSpPr>
          <p:nvPr>
            <p:ph type="sldNum" sz="quarter" idx="12"/>
          </p:nvPr>
        </p:nvSpPr>
        <p:spPr/>
        <p:txBody>
          <a:bodyPr/>
          <a:lstStyle>
            <a:lvl1pPr>
              <a:defRPr>
                <a:noFill/>
              </a:defRPr>
            </a:lvl1pPr>
          </a:lstStyle>
          <a:p>
            <a:fld id="{B1CB82E3-9E00-42C2-B472-7419D5A22153}" type="slidenum">
              <a:rPr lang="fi-FI" smtClean="0"/>
              <a:t>‹#›</a:t>
            </a:fld>
            <a:endParaRPr lang="fi-FI"/>
          </a:p>
        </p:txBody>
      </p:sp>
      <p:sp>
        <p:nvSpPr>
          <p:cNvPr id="8" name="Sisällön paikkamerkki 7"/>
          <p:cNvSpPr>
            <a:spLocks noGrp="1"/>
          </p:cNvSpPr>
          <p:nvPr>
            <p:ph sz="quarter" idx="13"/>
          </p:nvPr>
        </p:nvSpPr>
        <p:spPr>
          <a:xfrm>
            <a:off x="414000" y="774551"/>
            <a:ext cx="11248354" cy="5056867"/>
          </a:xfrm>
        </p:spPr>
        <p:txBody>
          <a:bodyPr/>
          <a:lstStyle>
            <a:lvl1pPr>
              <a:buClr>
                <a:schemeClr val="bg1"/>
              </a:buClr>
              <a:defRPr sz="2800">
                <a:solidFill>
                  <a:schemeClr val="bg1"/>
                </a:solidFill>
              </a:defRPr>
            </a:lvl1pPr>
            <a:lvl2pPr>
              <a:buClr>
                <a:schemeClr val="bg1"/>
              </a:buClr>
              <a:defRPr sz="2800">
                <a:solidFill>
                  <a:schemeClr val="bg1"/>
                </a:solidFill>
              </a:defRPr>
            </a:lvl2pPr>
            <a:lvl3pPr>
              <a:buClr>
                <a:schemeClr val="bg1"/>
              </a:buClr>
              <a:defRPr sz="2800">
                <a:solidFill>
                  <a:schemeClr val="bg1"/>
                </a:solidFill>
              </a:defRPr>
            </a:lvl3pPr>
            <a:lvl4pPr>
              <a:buClr>
                <a:schemeClr val="bg1"/>
              </a:buClr>
              <a:defRPr sz="2800">
                <a:solidFill>
                  <a:schemeClr val="bg1"/>
                </a:solidFill>
              </a:defRPr>
            </a:lvl4pPr>
            <a:lvl5pPr>
              <a:buClr>
                <a:schemeClr val="bg1"/>
              </a:buClr>
              <a:defRPr sz="2800">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Tree>
    <p:extLst>
      <p:ext uri="{BB962C8B-B14F-4D97-AF65-F5344CB8AC3E}">
        <p14:creationId xmlns:p14="http://schemas.microsoft.com/office/powerpoint/2010/main" val="2474043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17.2.2026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2777216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17.2.2026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999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400"/>
            </a:lvl2pPr>
            <a:lvl3pPr marL="539987" indent="-179996">
              <a:spcBef>
                <a:spcPts val="0"/>
              </a:spcBef>
              <a:defRPr sz="2400"/>
            </a:lvl3pPr>
            <a:lvl4pPr marL="719982" indent="-179996">
              <a:spcBef>
                <a:spcPts val="0"/>
              </a:spcBef>
              <a:defRPr sz="2400"/>
            </a:lvl4pPr>
            <a:lvl5pPr marL="899978" indent="-179996">
              <a:spcBef>
                <a:spcPts val="0"/>
              </a:spcBef>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17.2.2026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8" name="Otsikko 7"/>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218359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17.2.2026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172504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8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0"/>
            <a:ext cx="10741468" cy="2291379"/>
          </a:xfrm>
        </p:spPr>
        <p:txBody>
          <a:bodyPr anchor="t" anchorCtr="0"/>
          <a:lstStyle>
            <a:lvl1pPr>
              <a:defRPr sz="2800" b="0"/>
            </a:lvl1pPr>
          </a:lstStyle>
          <a:p>
            <a:r>
              <a:rPr lang="fi-FI"/>
              <a:t>Muokkaa perustyylejä naps.</a:t>
            </a:r>
          </a:p>
        </p:txBody>
      </p:sp>
    </p:spTree>
    <p:extLst>
      <p:ext uri="{BB962C8B-B14F-4D97-AF65-F5344CB8AC3E}">
        <p14:creationId xmlns:p14="http://schemas.microsoft.com/office/powerpoint/2010/main" val="6628862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1"/>
            <a:ext cx="10752226" cy="2377440"/>
          </a:xfrm>
        </p:spPr>
        <p:txBody>
          <a:bodyPr anchor="t" anchorCtr="0"/>
          <a:lstStyle>
            <a:lvl1pPr>
              <a:defRPr sz="2800" b="0">
                <a:solidFill>
                  <a:schemeClr val="bg1"/>
                </a:solidFill>
              </a:defRPr>
            </a:lvl1pPr>
          </a:lstStyle>
          <a:p>
            <a:r>
              <a:rPr lang="fi-FI"/>
              <a:t>Muokkaa perustyylejä naps.</a:t>
            </a:r>
          </a:p>
        </p:txBody>
      </p:sp>
    </p:spTree>
    <p:extLst>
      <p:ext uri="{BB962C8B-B14F-4D97-AF65-F5344CB8AC3E}">
        <p14:creationId xmlns:p14="http://schemas.microsoft.com/office/powerpoint/2010/main" val="4027993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240023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17.2.2026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perustyylejä naps.</a:t>
            </a:r>
          </a:p>
        </p:txBody>
      </p:sp>
    </p:spTree>
    <p:extLst>
      <p:ext uri="{BB962C8B-B14F-4D97-AF65-F5344CB8AC3E}">
        <p14:creationId xmlns:p14="http://schemas.microsoft.com/office/powerpoint/2010/main" val="11299705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17.2.2026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perustyylejä naps.</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lumMod val="65000"/>
                    <a:lumOff val="35000"/>
                  </a:schemeClr>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1844464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Päivämäärän paikkamerkki 2"/>
          <p:cNvSpPr>
            <a:spLocks noGrp="1"/>
          </p:cNvSpPr>
          <p:nvPr>
            <p:ph type="dt" sz="half" idx="10"/>
          </p:nvPr>
        </p:nvSpPr>
        <p:spPr/>
        <p:txBody>
          <a:bodyPr/>
          <a:lstStyle/>
          <a:p>
            <a:fld id="{2AF8E0C4-2B04-4575-90C9-B2559A6B0F5E}" type="datetimeFigureOut">
              <a:rPr lang="fi-FI" smtClean="0"/>
              <a:t>17.2.2026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26883279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17.2.2026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15645506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15661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17.2.2026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12509664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tx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20306601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Otsikko ja sisältö 2">
    <p:spTree>
      <p:nvGrpSpPr>
        <p:cNvPr id="1" name=""/>
        <p:cNvGrpSpPr/>
        <p:nvPr/>
      </p:nvGrpSpPr>
      <p:grpSpPr>
        <a:xfrm>
          <a:off x="0" y="0"/>
          <a:ext cx="0" cy="0"/>
          <a:chOff x="0" y="0"/>
          <a:chExt cx="0" cy="0"/>
        </a:xfrm>
      </p:grpSpPr>
      <p:sp>
        <p:nvSpPr>
          <p:cNvPr id="4" name="Suorakulmio 3"/>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
        <p:nvSpPr>
          <p:cNvPr id="3" name="Sisällön paikkamerkki 2"/>
          <p:cNvSpPr>
            <a:spLocks noGrp="1"/>
          </p:cNvSpPr>
          <p:nvPr>
            <p:ph sz="half" idx="1"/>
          </p:nvPr>
        </p:nvSpPr>
        <p:spPr>
          <a:xfrm>
            <a:off x="552000" y="881191"/>
            <a:ext cx="10992000" cy="4805314"/>
          </a:xfrm>
        </p:spPr>
        <p:txBody>
          <a:bodyPr>
            <a:noAutofit/>
          </a:bodyPr>
          <a:lstStyle>
            <a:lvl1pPr>
              <a:defRPr sz="3200"/>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7E11EFF7-5DA1-B642-A01A-1298BC74CE2E}" type="datetime1">
              <a:rPr lang="fi-FI" smtClean="0"/>
              <a:t>17.2.2026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14" name="Tekstin paikkamerkki 13"/>
          <p:cNvSpPr>
            <a:spLocks noGrp="1"/>
          </p:cNvSpPr>
          <p:nvPr>
            <p:ph type="body" sz="quarter" idx="13"/>
          </p:nvPr>
        </p:nvSpPr>
        <p:spPr>
          <a:xfrm>
            <a:off x="552000" y="5925277"/>
            <a:ext cx="10992000" cy="396000"/>
          </a:xfrm>
        </p:spPr>
        <p:txBody>
          <a:bodyPr>
            <a:noAutofit/>
          </a:bodyPr>
          <a:lstStyle>
            <a:lvl1pPr marL="0" indent="0">
              <a:buNone/>
              <a:defRPr sz="2133" i="1">
                <a:solidFill>
                  <a:srgbClr val="404040"/>
                </a:solidFill>
              </a:defRPr>
            </a:lvl1pPr>
            <a:lvl2pPr marL="455989" indent="0">
              <a:buNone/>
              <a:defRPr sz="1600"/>
            </a:lvl2pPr>
            <a:lvl3pPr marL="839979" indent="0">
              <a:buNone/>
              <a:defRPr sz="1600"/>
            </a:lvl3pPr>
            <a:lvl4pPr marL="1223969" indent="0">
              <a:buNone/>
              <a:defRPr sz="1600"/>
            </a:lvl4pPr>
            <a:lvl5pPr marL="1607960" indent="0">
              <a:buNone/>
              <a:defRPr sz="1600"/>
            </a:lvl5pPr>
          </a:lstStyle>
          <a:p>
            <a:pPr lvl="0"/>
            <a:r>
              <a:rPr lang="fi-FI"/>
              <a:t>Muokkaa tekstin perustyylejä napsauttamalla</a:t>
            </a:r>
          </a:p>
        </p:txBody>
      </p:sp>
    </p:spTree>
    <p:extLst>
      <p:ext uri="{BB962C8B-B14F-4D97-AF65-F5344CB8AC3E}">
        <p14:creationId xmlns:p14="http://schemas.microsoft.com/office/powerpoint/2010/main" val="41853441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chemeClr val="tx1"/>
                </a:solidFill>
              </a:defRPr>
            </a:lvl1pPr>
          </a:lstStyle>
          <a:p>
            <a:r>
              <a:rPr lang="en-GB" dirty="0"/>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lvl1pPr>
          </a:lstStyle>
          <a:p>
            <a:pPr lvl="0"/>
            <a:r>
              <a:rPr lang="en-GB" dirty="0"/>
              <a:t>Click to add text</a:t>
            </a:r>
          </a:p>
        </p:txBody>
      </p:sp>
      <p:pic>
        <p:nvPicPr>
          <p:cNvPr id="8" name="Picture 7">
            <a:extLst>
              <a:ext uri="{FF2B5EF4-FFF2-40B4-BE49-F238E27FC236}">
                <a16:creationId xmlns:a16="http://schemas.microsoft.com/office/drawing/2014/main" id="{D2A73C7B-FCCC-4382-8B5E-EF6C045FAD3F}"/>
              </a:ext>
            </a:extLst>
          </p:cNvPr>
          <p:cNvPicPr>
            <a:picLocks noChangeAspect="1"/>
          </p:cNvPicPr>
          <p:nvPr userDrawn="1"/>
        </p:nvPicPr>
        <p:blipFill>
          <a:blip r:embed="rId2"/>
          <a:stretch>
            <a:fillRect/>
          </a:stretch>
        </p:blipFill>
        <p:spPr>
          <a:xfrm>
            <a:off x="9956686" y="6304110"/>
            <a:ext cx="1519697" cy="410318"/>
          </a:xfrm>
          <a:prstGeom prst="rect">
            <a:avLst/>
          </a:prstGeom>
        </p:spPr>
      </p:pic>
      <p:pic>
        <p:nvPicPr>
          <p:cNvPr id="4" name="Picture 9" descr="A close up of a logo&#10;&#10;Description automatically generated">
            <a:extLst>
              <a:ext uri="{FF2B5EF4-FFF2-40B4-BE49-F238E27FC236}">
                <a16:creationId xmlns:a16="http://schemas.microsoft.com/office/drawing/2014/main" id="{C4622A7A-8228-F102-2676-C04EEE04EBF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714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white)">
    <p:bg>
      <p:bgPr>
        <a:solidFill>
          <a:schemeClr val="bg1"/>
        </a:solidFill>
        <a:effectLst/>
      </p:bgPr>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en-US"/>
              <a:t>Click icon to add picture</a:t>
            </a:r>
            <a:endParaRPr lang="en-GB"/>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tx1"/>
                </a:solidFill>
              </a:defRPr>
            </a:lvl1pPr>
          </a:lstStyle>
          <a:p>
            <a:r>
              <a:rPr lang="en-GB" dirty="0"/>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lvl1pPr>
          </a:lstStyle>
          <a:p>
            <a:pPr lvl="0"/>
            <a:r>
              <a:rPr lang="en-US" dirty="0"/>
              <a:t>Click to add text</a:t>
            </a:r>
          </a:p>
        </p:txBody>
      </p:sp>
      <p:pic>
        <p:nvPicPr>
          <p:cNvPr id="12" name="Picture 11">
            <a:extLst>
              <a:ext uri="{FF2B5EF4-FFF2-40B4-BE49-F238E27FC236}">
                <a16:creationId xmlns:a16="http://schemas.microsoft.com/office/drawing/2014/main" id="{8367E2D2-7C31-4CEA-8775-7B4E031C0347}"/>
              </a:ext>
            </a:extLst>
          </p:cNvPr>
          <p:cNvPicPr>
            <a:picLocks noChangeAspect="1"/>
          </p:cNvPicPr>
          <p:nvPr userDrawn="1"/>
        </p:nvPicPr>
        <p:blipFill>
          <a:blip r:embed="rId2"/>
          <a:stretch>
            <a:fillRect/>
          </a:stretch>
        </p:blipFill>
        <p:spPr>
          <a:xfrm>
            <a:off x="4213475" y="1490401"/>
            <a:ext cx="63612" cy="4500000"/>
          </a:xfrm>
          <a:prstGeom prst="rect">
            <a:avLst/>
          </a:prstGeom>
        </p:spPr>
      </p:pic>
      <p:pic>
        <p:nvPicPr>
          <p:cNvPr id="8" name="Picture 7">
            <a:extLst>
              <a:ext uri="{FF2B5EF4-FFF2-40B4-BE49-F238E27FC236}">
                <a16:creationId xmlns:a16="http://schemas.microsoft.com/office/drawing/2014/main" id="{FC5C8632-FA72-48DB-A3AB-14A4D37C9AD8}"/>
              </a:ext>
            </a:extLst>
          </p:cNvPr>
          <p:cNvPicPr>
            <a:picLocks noChangeAspect="1"/>
          </p:cNvPicPr>
          <p:nvPr userDrawn="1"/>
        </p:nvPicPr>
        <p:blipFill>
          <a:blip r:embed="rId3"/>
          <a:stretch>
            <a:fillRect/>
          </a:stretch>
        </p:blipFill>
        <p:spPr>
          <a:xfrm>
            <a:off x="9956686" y="6304110"/>
            <a:ext cx="1519697" cy="410318"/>
          </a:xfrm>
          <a:prstGeom prst="rect">
            <a:avLst/>
          </a:prstGeom>
        </p:spPr>
      </p:pic>
      <p:pic>
        <p:nvPicPr>
          <p:cNvPr id="2" name="Picture 9" descr="A close up of a logo&#10;&#10;Description automatically generated">
            <a:extLst>
              <a:ext uri="{FF2B5EF4-FFF2-40B4-BE49-F238E27FC236}">
                <a16:creationId xmlns:a16="http://schemas.microsoft.com/office/drawing/2014/main" id="{9A4DCAD8-C24D-7FFB-B35E-64BEA5B063A8}"/>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6414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rgbClr val="FFFFFF"/>
                </a:solidFill>
              </a:defRPr>
            </a:lvl1pPr>
          </a:lstStyle>
          <a:p>
            <a:r>
              <a:rPr lang="en-GB" dirty="0"/>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solidFill>
                  <a:srgbClr val="FFFFFF"/>
                </a:solidFill>
              </a:defRPr>
            </a:lvl1pPr>
          </a:lstStyle>
          <a:p>
            <a:pPr lvl="0"/>
            <a:r>
              <a:rPr lang="en-GB" dirty="0"/>
              <a:t>Click to add text</a:t>
            </a:r>
          </a:p>
        </p:txBody>
      </p:sp>
      <p:pic>
        <p:nvPicPr>
          <p:cNvPr id="4" name="Picture 9" descr="A close up of a logo&#10;&#10;Description automatically generated">
            <a:extLst>
              <a:ext uri="{FF2B5EF4-FFF2-40B4-BE49-F238E27FC236}">
                <a16:creationId xmlns:a16="http://schemas.microsoft.com/office/drawing/2014/main" id="{EB610D2C-1EA5-4E1E-1E87-EA0AA117AA8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5782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black)">
    <p:bg>
      <p:bgPr>
        <a:solidFill>
          <a:srgbClr val="000000"/>
        </a:solidFill>
        <a:effectLst/>
      </p:bgPr>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en-US"/>
              <a:t>Click icon to add picture</a:t>
            </a:r>
            <a:endParaRPr lang="en-GB"/>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bg1"/>
                </a:solidFill>
              </a:defRPr>
            </a:lvl1pPr>
          </a:lstStyle>
          <a:p>
            <a:r>
              <a:rPr lang="en-GB" dirty="0"/>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solidFill>
                  <a:schemeClr val="bg1"/>
                </a:solidFill>
              </a:defRPr>
            </a:lvl1pPr>
          </a:lstStyle>
          <a:p>
            <a:pPr lvl="0"/>
            <a:r>
              <a:rPr lang="en-US" dirty="0"/>
              <a:t>Click to add text </a:t>
            </a:r>
          </a:p>
        </p:txBody>
      </p:sp>
      <p:pic>
        <p:nvPicPr>
          <p:cNvPr id="11" name="Picture 10">
            <a:extLst>
              <a:ext uri="{FF2B5EF4-FFF2-40B4-BE49-F238E27FC236}">
                <a16:creationId xmlns:a16="http://schemas.microsoft.com/office/drawing/2014/main" id="{AB940724-CD0A-4966-9236-B1E83A63E8E9}"/>
              </a:ext>
            </a:extLst>
          </p:cNvPr>
          <p:cNvPicPr>
            <a:picLocks noChangeAspect="1"/>
          </p:cNvPicPr>
          <p:nvPr userDrawn="1"/>
        </p:nvPicPr>
        <p:blipFill>
          <a:blip r:embed="rId2"/>
          <a:stretch>
            <a:fillRect/>
          </a:stretch>
        </p:blipFill>
        <p:spPr>
          <a:xfrm>
            <a:off x="4213475" y="1490401"/>
            <a:ext cx="63612" cy="4500000"/>
          </a:xfrm>
          <a:prstGeom prst="rect">
            <a:avLst/>
          </a:prstGeom>
        </p:spPr>
      </p:pic>
      <p:pic>
        <p:nvPicPr>
          <p:cNvPr id="2" name="Picture 9" descr="A close up of a logo&#10;&#10;Description automatically generated">
            <a:extLst>
              <a:ext uri="{FF2B5EF4-FFF2-40B4-BE49-F238E27FC236}">
                <a16:creationId xmlns:a16="http://schemas.microsoft.com/office/drawing/2014/main" id="{737D9043-8B25-DD18-681D-8BEEBF8F5FC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9584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59999" y="2258559"/>
            <a:ext cx="5643563" cy="198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GB" dirty="0"/>
              <a:t>Click to add title</a:t>
            </a:r>
          </a:p>
        </p:txBody>
      </p:sp>
      <p:sp>
        <p:nvSpPr>
          <p:cNvPr id="5" name="Text Placeholder 2"/>
          <p:cNvSpPr>
            <a:spLocks noGrp="1"/>
          </p:cNvSpPr>
          <p:nvPr>
            <p:ph type="body" sz="quarter" idx="16" hasCustomPrompt="1"/>
          </p:nvPr>
        </p:nvSpPr>
        <p:spPr>
          <a:xfrm>
            <a:off x="359999" y="1713600"/>
            <a:ext cx="976676" cy="54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US" dirty="0"/>
              <a:t>No.</a:t>
            </a:r>
          </a:p>
        </p:txBody>
      </p:sp>
      <p:pic>
        <p:nvPicPr>
          <p:cNvPr id="4" name="Picture 3">
            <a:extLst>
              <a:ext uri="{FF2B5EF4-FFF2-40B4-BE49-F238E27FC236}">
                <a16:creationId xmlns:a16="http://schemas.microsoft.com/office/drawing/2014/main" id="{D11F4666-D6B5-45BF-9029-D7C0FE8FC4D8}"/>
              </a:ext>
            </a:extLst>
          </p:cNvPr>
          <p:cNvPicPr>
            <a:picLocks noChangeAspect="1"/>
          </p:cNvPicPr>
          <p:nvPr userDrawn="1"/>
        </p:nvPicPr>
        <p:blipFill>
          <a:blip r:embed="rId2"/>
          <a:stretch>
            <a:fillRect/>
          </a:stretch>
        </p:blipFill>
        <p:spPr>
          <a:xfrm>
            <a:off x="9956686" y="6304110"/>
            <a:ext cx="1519697" cy="410318"/>
          </a:xfrm>
          <a:prstGeom prst="rect">
            <a:avLst/>
          </a:prstGeom>
        </p:spPr>
      </p:pic>
    </p:spTree>
    <p:extLst>
      <p:ext uri="{BB962C8B-B14F-4D97-AF65-F5344CB8AC3E}">
        <p14:creationId xmlns:p14="http://schemas.microsoft.com/office/powerpoint/2010/main" val="2995799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257200"/>
            <a:ext cx="5643927" cy="198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bg1"/>
                </a:solidFill>
              </a:defRPr>
            </a:lvl2pPr>
          </a:lstStyle>
          <a:p>
            <a:pPr lvl="0"/>
            <a:r>
              <a:rPr lang="en-GB" dirty="0"/>
              <a:t>Click to add title</a:t>
            </a:r>
          </a:p>
        </p:txBody>
      </p:sp>
      <p:sp>
        <p:nvSpPr>
          <p:cNvPr id="7" name="Text Placeholder 2"/>
          <p:cNvSpPr>
            <a:spLocks noGrp="1"/>
          </p:cNvSpPr>
          <p:nvPr>
            <p:ph type="body" sz="quarter" idx="16" hasCustomPrompt="1"/>
          </p:nvPr>
        </p:nvSpPr>
        <p:spPr>
          <a:xfrm>
            <a:off x="360363" y="1713332"/>
            <a:ext cx="976312" cy="54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tx1"/>
                </a:solidFill>
              </a:defRPr>
            </a:lvl2pPr>
          </a:lstStyle>
          <a:p>
            <a:pPr lvl="0"/>
            <a:r>
              <a:rPr lang="en-US" dirty="0"/>
              <a:t>No.</a:t>
            </a:r>
          </a:p>
        </p:txBody>
      </p:sp>
    </p:spTree>
    <p:extLst>
      <p:ext uri="{BB962C8B-B14F-4D97-AF65-F5344CB8AC3E}">
        <p14:creationId xmlns:p14="http://schemas.microsoft.com/office/powerpoint/2010/main" val="395014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96ED-8270-4BD9-9069-84F474882F2A}"/>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FACA3A6B-089A-48DA-907F-9446B1276098}"/>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3E873D13-8BEF-4470-A16D-19EDE6E7AAA3}"/>
              </a:ext>
            </a:extLst>
          </p:cNvPr>
          <p:cNvSpPr>
            <a:spLocks noGrp="1"/>
          </p:cNvSpPr>
          <p:nvPr>
            <p:ph type="ftr" sz="quarter" idx="11"/>
          </p:nvPr>
        </p:nvSpPr>
        <p:spPr/>
        <p:txBody>
          <a:bodyPr/>
          <a:lstStyle/>
          <a:p>
            <a:r>
              <a:rPr lang="fi-FI"/>
              <a:t>Yrittäjägallup, kierros 6/2025 joulukuu</a:t>
            </a:r>
            <a:endParaRPr lang="en-GB" dirty="0"/>
          </a:p>
        </p:txBody>
      </p:sp>
      <p:sp>
        <p:nvSpPr>
          <p:cNvPr id="8" name="Text Placeholder 7">
            <a:extLst>
              <a:ext uri="{FF2B5EF4-FFF2-40B4-BE49-F238E27FC236}">
                <a16:creationId xmlns:a16="http://schemas.microsoft.com/office/drawing/2014/main" id="{50105BF4-D562-44BF-BA5C-F9CA4C0FE918}"/>
              </a:ext>
            </a:extLst>
          </p:cNvPr>
          <p:cNvSpPr>
            <a:spLocks noGrp="1"/>
          </p:cNvSpPr>
          <p:nvPr>
            <p:ph type="body" sz="quarter" idx="13" hasCustomPrompt="1"/>
          </p:nvPr>
        </p:nvSpPr>
        <p:spPr>
          <a:xfrm>
            <a:off x="360363" y="910800"/>
            <a:ext cx="11466000" cy="396000"/>
          </a:xfrm>
        </p:spPr>
        <p:txBody>
          <a:bodyPr/>
          <a:lstStyle>
            <a:lvl1pPr>
              <a:spcBef>
                <a:spcPts val="600"/>
              </a:spcBef>
              <a:defRPr sz="2200"/>
            </a:lvl1pPr>
          </a:lstStyle>
          <a:p>
            <a:pPr lvl="0"/>
            <a:r>
              <a:rPr lang="en-US" dirty="0"/>
              <a:t>Click to add subtitle</a:t>
            </a:r>
            <a:endParaRPr lang="en-GB" dirty="0"/>
          </a:p>
        </p:txBody>
      </p:sp>
      <p:sp>
        <p:nvSpPr>
          <p:cNvPr id="10" name="Content Placeholder 9">
            <a:extLst>
              <a:ext uri="{FF2B5EF4-FFF2-40B4-BE49-F238E27FC236}">
                <a16:creationId xmlns:a16="http://schemas.microsoft.com/office/drawing/2014/main" id="{E01F0EAC-DF03-4553-8D22-C26B163DC97D}"/>
              </a:ext>
            </a:extLst>
          </p:cNvPr>
          <p:cNvSpPr>
            <a:spLocks noGrp="1"/>
          </p:cNvSpPr>
          <p:nvPr>
            <p:ph sz="quarter" idx="14" hasCustomPrompt="1"/>
          </p:nvPr>
        </p:nvSpPr>
        <p:spPr>
          <a:xfrm>
            <a:off x="360363" y="1710000"/>
            <a:ext cx="114660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935208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1 x content +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B7F44-1A9D-43CE-8B94-70E892BCC6C4}"/>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00F0CD56-CDEF-4F99-82E9-F8344BA7D8B8}"/>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CAF17232-4933-4B44-AB0A-14F7352465FB}"/>
              </a:ext>
            </a:extLst>
          </p:cNvPr>
          <p:cNvSpPr>
            <a:spLocks noGrp="1"/>
          </p:cNvSpPr>
          <p:nvPr>
            <p:ph type="ftr" sz="quarter" idx="11"/>
          </p:nvPr>
        </p:nvSpPr>
        <p:spPr/>
        <p:txBody>
          <a:bodyPr/>
          <a:lstStyle/>
          <a:p>
            <a:r>
              <a:rPr lang="fi-FI"/>
              <a:t>Yrittäjägallup, kierros 6/2025 joulukuu</a:t>
            </a:r>
            <a:endParaRPr lang="en-GB" dirty="0"/>
          </a:p>
        </p:txBody>
      </p:sp>
      <p:sp>
        <p:nvSpPr>
          <p:cNvPr id="6" name="Text Placeholder 5">
            <a:extLst>
              <a:ext uri="{FF2B5EF4-FFF2-40B4-BE49-F238E27FC236}">
                <a16:creationId xmlns:a16="http://schemas.microsoft.com/office/drawing/2014/main" id="{54A8CE99-0AD9-4D9C-9C09-47545620E96B}"/>
              </a:ext>
            </a:extLst>
          </p:cNvPr>
          <p:cNvSpPr>
            <a:spLocks noGrp="1"/>
          </p:cNvSpPr>
          <p:nvPr>
            <p:ph type="body" sz="quarter" idx="12" hasCustomPrompt="1"/>
          </p:nvPr>
        </p:nvSpPr>
        <p:spPr>
          <a:xfrm>
            <a:off x="360000" y="1710000"/>
            <a:ext cx="11464925" cy="604800"/>
          </a:xfrm>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58CF1398-AEAE-44BE-B05F-E03B17EB921A}"/>
              </a:ext>
            </a:extLst>
          </p:cNvPr>
          <p:cNvSpPr>
            <a:spLocks noGrp="1"/>
          </p:cNvSpPr>
          <p:nvPr>
            <p:ph sz="quarter" idx="13" hasCustomPrompt="1"/>
          </p:nvPr>
        </p:nvSpPr>
        <p:spPr>
          <a:xfrm>
            <a:off x="360000" y="2376000"/>
            <a:ext cx="114660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1A51D583-D2F5-4206-82FD-3E7E687E574D}"/>
              </a:ext>
            </a:extLst>
          </p:cNvPr>
          <p:cNvSpPr>
            <a:spLocks noGrp="1"/>
          </p:cNvSpPr>
          <p:nvPr>
            <p:ph type="body" sz="quarter" idx="14" hasCustomPrompt="1"/>
          </p:nvPr>
        </p:nvSpPr>
        <p:spPr>
          <a:xfrm>
            <a:off x="360000" y="910800"/>
            <a:ext cx="11466513" cy="396000"/>
          </a:xfrm>
        </p:spPr>
        <p:txBody>
          <a:bodyPr/>
          <a:lstStyle>
            <a:lvl1pPr>
              <a:defRPr sz="2200"/>
            </a:lvl1pPr>
          </a:lstStyle>
          <a:p>
            <a:pPr lvl="0"/>
            <a:r>
              <a:rPr lang="en-US" dirty="0"/>
              <a:t>Click to add subtitle</a:t>
            </a:r>
            <a:endParaRPr lang="en-GB" dirty="0"/>
          </a:p>
        </p:txBody>
      </p:sp>
    </p:spTree>
    <p:extLst>
      <p:ext uri="{BB962C8B-B14F-4D97-AF65-F5344CB8AC3E}">
        <p14:creationId xmlns:p14="http://schemas.microsoft.com/office/powerpoint/2010/main" val="2363161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67F2-B31E-4932-857C-E542EC7E06FE}"/>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4286C412-8D9A-4518-BD82-093D1D70BD3A}"/>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458D1434-081E-42DD-A0E7-8AD211AD6053}"/>
              </a:ext>
            </a:extLst>
          </p:cNvPr>
          <p:cNvSpPr>
            <a:spLocks noGrp="1"/>
          </p:cNvSpPr>
          <p:nvPr>
            <p:ph type="ftr" sz="quarter" idx="11"/>
          </p:nvPr>
        </p:nvSpPr>
        <p:spPr/>
        <p:txBody>
          <a:bodyPr/>
          <a:lstStyle/>
          <a:p>
            <a:r>
              <a:rPr lang="fi-FI"/>
              <a:t>Yrittäjägallup, kierros 6/2025 joulukuu</a:t>
            </a:r>
            <a:endParaRPr lang="en-GB" dirty="0"/>
          </a:p>
        </p:txBody>
      </p:sp>
      <p:sp>
        <p:nvSpPr>
          <p:cNvPr id="6" name="Content Placeholder 5">
            <a:extLst>
              <a:ext uri="{FF2B5EF4-FFF2-40B4-BE49-F238E27FC236}">
                <a16:creationId xmlns:a16="http://schemas.microsoft.com/office/drawing/2014/main" id="{F1D24B38-2DD2-4BE4-A6BC-6AB461A6A6AC}"/>
              </a:ext>
            </a:extLst>
          </p:cNvPr>
          <p:cNvSpPr>
            <a:spLocks noGrp="1"/>
          </p:cNvSpPr>
          <p:nvPr>
            <p:ph sz="quarter" idx="12" hasCustomPrompt="1"/>
          </p:nvPr>
        </p:nvSpPr>
        <p:spPr>
          <a:xfrm>
            <a:off x="360363" y="1710000"/>
            <a:ext cx="5626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A028BB49-92B7-4BBE-AD91-816AF9386D4C}"/>
              </a:ext>
            </a:extLst>
          </p:cNvPr>
          <p:cNvSpPr>
            <a:spLocks noGrp="1"/>
          </p:cNvSpPr>
          <p:nvPr>
            <p:ph sz="quarter" idx="13" hasCustomPrompt="1"/>
          </p:nvPr>
        </p:nvSpPr>
        <p:spPr>
          <a:xfrm>
            <a:off x="6200965" y="1710000"/>
            <a:ext cx="5626800" cy="3998913"/>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29FAE1AF-1132-4B0D-8DC6-F52576CE682C}"/>
              </a:ext>
            </a:extLst>
          </p:cNvPr>
          <p:cNvSpPr>
            <a:spLocks noGrp="1"/>
          </p:cNvSpPr>
          <p:nvPr>
            <p:ph type="body" sz="quarter" idx="14" hasCustomPrompt="1"/>
          </p:nvPr>
        </p:nvSpPr>
        <p:spPr>
          <a:xfrm>
            <a:off x="360363" y="910800"/>
            <a:ext cx="11466000" cy="396000"/>
          </a:xfrm>
        </p:spPr>
        <p:txBody>
          <a:bodyPr/>
          <a:lstStyle>
            <a:lvl1pPr>
              <a:defRPr sz="2200"/>
            </a:lvl1pPr>
          </a:lstStyle>
          <a:p>
            <a:pPr lvl="0"/>
            <a:r>
              <a:rPr lang="en-US" dirty="0"/>
              <a:t>Click to add subtitle</a:t>
            </a:r>
            <a:endParaRPr lang="en-GB" dirty="0"/>
          </a:p>
        </p:txBody>
      </p:sp>
    </p:spTree>
    <p:extLst>
      <p:ext uri="{BB962C8B-B14F-4D97-AF65-F5344CB8AC3E}">
        <p14:creationId xmlns:p14="http://schemas.microsoft.com/office/powerpoint/2010/main" val="407032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2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7A87-9762-46A5-A1BF-60907C2C37A7}"/>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3CEE70F8-6350-4489-8BF1-B1E111BCABD9}"/>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A50CCAD9-3BB6-43FD-8F71-48FD58809076}"/>
              </a:ext>
            </a:extLst>
          </p:cNvPr>
          <p:cNvSpPr>
            <a:spLocks noGrp="1"/>
          </p:cNvSpPr>
          <p:nvPr>
            <p:ph type="ftr" sz="quarter" idx="11"/>
          </p:nvPr>
        </p:nvSpPr>
        <p:spPr/>
        <p:txBody>
          <a:bodyPr/>
          <a:lstStyle/>
          <a:p>
            <a:r>
              <a:rPr lang="fi-FI"/>
              <a:t>Yrittäjägallup, kierros 6/2025 joulukuu</a:t>
            </a:r>
            <a:endParaRPr lang="en-GB" dirty="0"/>
          </a:p>
        </p:txBody>
      </p:sp>
      <p:sp>
        <p:nvSpPr>
          <p:cNvPr id="6" name="Text Placeholder 5">
            <a:extLst>
              <a:ext uri="{FF2B5EF4-FFF2-40B4-BE49-F238E27FC236}">
                <a16:creationId xmlns:a16="http://schemas.microsoft.com/office/drawing/2014/main" id="{260E6D9E-AC7D-4CD8-9A1B-DC502AAB0B81}"/>
              </a:ext>
            </a:extLst>
          </p:cNvPr>
          <p:cNvSpPr>
            <a:spLocks noGrp="1"/>
          </p:cNvSpPr>
          <p:nvPr>
            <p:ph type="body" sz="quarter" idx="12" hasCustomPrompt="1"/>
          </p:nvPr>
        </p:nvSpPr>
        <p:spPr>
          <a:xfrm>
            <a:off x="360363" y="1710000"/>
            <a:ext cx="5626800" cy="604800"/>
          </a:xfrm>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0F252CF9-0987-4CBA-8CC7-B6582ECA2390}"/>
              </a:ext>
            </a:extLst>
          </p:cNvPr>
          <p:cNvSpPr>
            <a:spLocks noGrp="1"/>
          </p:cNvSpPr>
          <p:nvPr>
            <p:ph sz="quarter" idx="13" hasCustomPrompt="1"/>
          </p:nvPr>
        </p:nvSpPr>
        <p:spPr>
          <a:xfrm>
            <a:off x="360363" y="2376000"/>
            <a:ext cx="56268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1FAA4903-9221-4FF9-912C-268A8584F333}"/>
              </a:ext>
            </a:extLst>
          </p:cNvPr>
          <p:cNvSpPr>
            <a:spLocks noGrp="1"/>
          </p:cNvSpPr>
          <p:nvPr>
            <p:ph type="body" sz="quarter" idx="14" hasCustomPrompt="1"/>
          </p:nvPr>
        </p:nvSpPr>
        <p:spPr>
          <a:xfrm>
            <a:off x="6202800" y="1710000"/>
            <a:ext cx="5626800" cy="604838"/>
          </a:xfrm>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23F8654F-9C23-4A2E-AF1D-7C6743D88CE6}"/>
              </a:ext>
            </a:extLst>
          </p:cNvPr>
          <p:cNvSpPr>
            <a:spLocks noGrp="1"/>
          </p:cNvSpPr>
          <p:nvPr>
            <p:ph sz="quarter" idx="15" hasCustomPrompt="1"/>
          </p:nvPr>
        </p:nvSpPr>
        <p:spPr>
          <a:xfrm>
            <a:off x="6202363" y="2376488"/>
            <a:ext cx="5626800" cy="3343275"/>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D1F22C1D-496B-4E53-BF19-ED9291DCCF94}"/>
              </a:ext>
            </a:extLst>
          </p:cNvPr>
          <p:cNvSpPr>
            <a:spLocks noGrp="1"/>
          </p:cNvSpPr>
          <p:nvPr>
            <p:ph type="body" sz="quarter" idx="16"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dirty="0"/>
              <a:t>Click to add subtitle</a:t>
            </a:r>
            <a:endParaRPr lang="en-GB" dirty="0"/>
          </a:p>
        </p:txBody>
      </p:sp>
    </p:spTree>
    <p:extLst>
      <p:ext uri="{BB962C8B-B14F-4D97-AF65-F5344CB8AC3E}">
        <p14:creationId xmlns:p14="http://schemas.microsoft.com/office/powerpoint/2010/main" val="146587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ECC06-0E64-440D-9CE8-5164D165186F}"/>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F490BAE0-3503-40B7-97FF-3BBA5C4DD77A}"/>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A542D4FE-2A34-4C36-A765-CE00B9912ADD}"/>
              </a:ext>
            </a:extLst>
          </p:cNvPr>
          <p:cNvSpPr>
            <a:spLocks noGrp="1"/>
          </p:cNvSpPr>
          <p:nvPr>
            <p:ph type="ftr" sz="quarter" idx="11"/>
          </p:nvPr>
        </p:nvSpPr>
        <p:spPr/>
        <p:txBody>
          <a:bodyPr/>
          <a:lstStyle/>
          <a:p>
            <a:r>
              <a:rPr lang="fi-FI"/>
              <a:t>Yrittäjägallup, kierros 6/2025 joulukuu</a:t>
            </a:r>
            <a:endParaRPr lang="en-GB" dirty="0"/>
          </a:p>
        </p:txBody>
      </p:sp>
      <p:sp>
        <p:nvSpPr>
          <p:cNvPr id="6" name="Content Placeholder 5">
            <a:extLst>
              <a:ext uri="{FF2B5EF4-FFF2-40B4-BE49-F238E27FC236}">
                <a16:creationId xmlns:a16="http://schemas.microsoft.com/office/drawing/2014/main" id="{D9E4B3E9-7CA2-4847-B7BD-96957DE30226}"/>
              </a:ext>
            </a:extLst>
          </p:cNvPr>
          <p:cNvSpPr>
            <a:spLocks noGrp="1"/>
          </p:cNvSpPr>
          <p:nvPr>
            <p:ph sz="quarter" idx="12" hasCustomPrompt="1"/>
          </p:nvPr>
        </p:nvSpPr>
        <p:spPr>
          <a:xfrm>
            <a:off x="360362" y="1710000"/>
            <a:ext cx="36720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910D5E0E-637F-4A32-A98F-3FE4ED81219E}"/>
              </a:ext>
            </a:extLst>
          </p:cNvPr>
          <p:cNvSpPr>
            <a:spLocks noGrp="1"/>
          </p:cNvSpPr>
          <p:nvPr>
            <p:ph sz="quarter" idx="13" hasCustomPrompt="1"/>
          </p:nvPr>
        </p:nvSpPr>
        <p:spPr>
          <a:xfrm>
            <a:off x="4257618" y="1710000"/>
            <a:ext cx="36720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9">
            <a:extLst>
              <a:ext uri="{FF2B5EF4-FFF2-40B4-BE49-F238E27FC236}">
                <a16:creationId xmlns:a16="http://schemas.microsoft.com/office/drawing/2014/main" id="{A6435609-FC5D-424F-A15C-A0856D1FFFF3}"/>
              </a:ext>
            </a:extLst>
          </p:cNvPr>
          <p:cNvSpPr>
            <a:spLocks noGrp="1"/>
          </p:cNvSpPr>
          <p:nvPr>
            <p:ph sz="quarter" idx="14" hasCustomPrompt="1"/>
          </p:nvPr>
        </p:nvSpPr>
        <p:spPr>
          <a:xfrm>
            <a:off x="8154874" y="1710000"/>
            <a:ext cx="36720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11">
            <a:extLst>
              <a:ext uri="{FF2B5EF4-FFF2-40B4-BE49-F238E27FC236}">
                <a16:creationId xmlns:a16="http://schemas.microsoft.com/office/drawing/2014/main" id="{F7582AC7-4667-407B-A5E8-45D6349311AA}"/>
              </a:ext>
            </a:extLst>
          </p:cNvPr>
          <p:cNvSpPr>
            <a:spLocks noGrp="1"/>
          </p:cNvSpPr>
          <p:nvPr>
            <p:ph type="body" sz="quarter" idx="15" hasCustomPrompt="1"/>
          </p:nvPr>
        </p:nvSpPr>
        <p:spPr>
          <a:xfrm>
            <a:off x="360000" y="910800"/>
            <a:ext cx="11466000" cy="396000"/>
          </a:xfrm>
        </p:spPr>
        <p:txBody>
          <a:bodyPr/>
          <a:lstStyle>
            <a:lvl1pPr>
              <a:defRPr sz="2200"/>
            </a:lvl1pPr>
            <a:lvl2pPr>
              <a:defRPr sz="2200"/>
            </a:lvl2pPr>
            <a:lvl3pPr>
              <a:defRPr sz="2200"/>
            </a:lvl3pPr>
            <a:lvl4pPr>
              <a:defRPr sz="2200"/>
            </a:lvl4pPr>
            <a:lvl5pPr>
              <a:defRPr sz="2200"/>
            </a:lvl5pPr>
          </a:lstStyle>
          <a:p>
            <a:pPr lvl="0"/>
            <a:r>
              <a:rPr lang="en-US" dirty="0"/>
              <a:t>Click to add subtitle</a:t>
            </a:r>
            <a:endParaRPr lang="en-GB" dirty="0"/>
          </a:p>
        </p:txBody>
      </p:sp>
    </p:spTree>
    <p:extLst>
      <p:ext uri="{BB962C8B-B14F-4D97-AF65-F5344CB8AC3E}">
        <p14:creationId xmlns:p14="http://schemas.microsoft.com/office/powerpoint/2010/main" val="3118551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3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5AEE3-9929-4A79-A968-8D4311BF5D5E}"/>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DDAA155B-CCB9-45EF-83E7-A4F386C3D593}"/>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6E46BAB9-04B4-4317-A1F0-FDDB9A1286EA}"/>
              </a:ext>
            </a:extLst>
          </p:cNvPr>
          <p:cNvSpPr>
            <a:spLocks noGrp="1"/>
          </p:cNvSpPr>
          <p:nvPr>
            <p:ph type="ftr" sz="quarter" idx="11"/>
          </p:nvPr>
        </p:nvSpPr>
        <p:spPr/>
        <p:txBody>
          <a:bodyPr/>
          <a:lstStyle/>
          <a:p>
            <a:r>
              <a:rPr lang="fi-FI"/>
              <a:t>Yrittäjägallup, kierros 6/2025 joulukuu</a:t>
            </a:r>
            <a:endParaRPr lang="en-GB" dirty="0"/>
          </a:p>
        </p:txBody>
      </p:sp>
      <p:sp>
        <p:nvSpPr>
          <p:cNvPr id="6" name="Text Placeholder 5">
            <a:extLst>
              <a:ext uri="{FF2B5EF4-FFF2-40B4-BE49-F238E27FC236}">
                <a16:creationId xmlns:a16="http://schemas.microsoft.com/office/drawing/2014/main" id="{02044888-1B05-4294-ABC2-A93A4A32E0DD}"/>
              </a:ext>
            </a:extLst>
          </p:cNvPr>
          <p:cNvSpPr>
            <a:spLocks noGrp="1"/>
          </p:cNvSpPr>
          <p:nvPr>
            <p:ph type="body" sz="quarter" idx="12" hasCustomPrompt="1"/>
          </p:nvPr>
        </p:nvSpPr>
        <p:spPr>
          <a:xfrm>
            <a:off x="360000" y="1710000"/>
            <a:ext cx="3672000" cy="604800"/>
          </a:xfrm>
        </p:spPr>
        <p:txBody>
          <a:bodyPr/>
          <a:lstStyle>
            <a:lvl1pPr>
              <a:defRPr b="1"/>
            </a:lvl1pPr>
          </a:lstStyle>
          <a:p>
            <a:pPr lvl="0"/>
            <a:r>
              <a:rPr lang="en-US" dirty="0"/>
              <a:t>Click to add text</a:t>
            </a:r>
          </a:p>
        </p:txBody>
      </p:sp>
      <p:sp>
        <p:nvSpPr>
          <p:cNvPr id="8" name="Content Placeholder 7">
            <a:extLst>
              <a:ext uri="{FF2B5EF4-FFF2-40B4-BE49-F238E27FC236}">
                <a16:creationId xmlns:a16="http://schemas.microsoft.com/office/drawing/2014/main" id="{FB8C48F8-FEC0-41E0-BBB9-68EC3003D7D8}"/>
              </a:ext>
            </a:extLst>
          </p:cNvPr>
          <p:cNvSpPr>
            <a:spLocks noGrp="1"/>
          </p:cNvSpPr>
          <p:nvPr>
            <p:ph sz="quarter" idx="13" hasCustomPrompt="1"/>
          </p:nvPr>
        </p:nvSpPr>
        <p:spPr>
          <a:xfrm>
            <a:off x="360363" y="2376000"/>
            <a:ext cx="36720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F59D2917-03D0-4000-AA1D-13CEEB10FBFD}"/>
              </a:ext>
            </a:extLst>
          </p:cNvPr>
          <p:cNvSpPr>
            <a:spLocks noGrp="1"/>
          </p:cNvSpPr>
          <p:nvPr>
            <p:ph type="body" sz="quarter" idx="14" hasCustomPrompt="1"/>
          </p:nvPr>
        </p:nvSpPr>
        <p:spPr>
          <a:xfrm>
            <a:off x="4257437" y="1710000"/>
            <a:ext cx="3672000" cy="604800"/>
          </a:xfrm>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DDE23886-2490-491C-8436-F655BBCD8C99}"/>
              </a:ext>
            </a:extLst>
          </p:cNvPr>
          <p:cNvSpPr>
            <a:spLocks noGrp="1"/>
          </p:cNvSpPr>
          <p:nvPr>
            <p:ph sz="quarter" idx="15" hasCustomPrompt="1"/>
          </p:nvPr>
        </p:nvSpPr>
        <p:spPr>
          <a:xfrm>
            <a:off x="4257619" y="2376488"/>
            <a:ext cx="3672000" cy="3343275"/>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51DA3C15-7E9D-4E22-895A-F50878BD332E}"/>
              </a:ext>
            </a:extLst>
          </p:cNvPr>
          <p:cNvSpPr>
            <a:spLocks noGrp="1"/>
          </p:cNvSpPr>
          <p:nvPr>
            <p:ph type="body" sz="quarter" idx="16" hasCustomPrompt="1"/>
          </p:nvPr>
        </p:nvSpPr>
        <p:spPr>
          <a:xfrm>
            <a:off x="8154874" y="1710000"/>
            <a:ext cx="3672000" cy="604838"/>
          </a:xfrm>
        </p:spPr>
        <p:txBody>
          <a:bodyPr/>
          <a:lstStyle>
            <a:lvl1pPr>
              <a:defRPr b="1"/>
            </a:lvl1pPr>
          </a:lstStyle>
          <a:p>
            <a:pPr lvl="0"/>
            <a:r>
              <a:rPr lang="en-US" dirty="0"/>
              <a:t>Click to add text</a:t>
            </a:r>
            <a:endParaRPr lang="en-GB" dirty="0"/>
          </a:p>
        </p:txBody>
      </p:sp>
      <p:sp>
        <p:nvSpPr>
          <p:cNvPr id="16" name="Content Placeholder 15">
            <a:extLst>
              <a:ext uri="{FF2B5EF4-FFF2-40B4-BE49-F238E27FC236}">
                <a16:creationId xmlns:a16="http://schemas.microsoft.com/office/drawing/2014/main" id="{C41F52C9-6836-4FC9-99EA-1BF6FF01DF3F}"/>
              </a:ext>
            </a:extLst>
          </p:cNvPr>
          <p:cNvSpPr>
            <a:spLocks noGrp="1"/>
          </p:cNvSpPr>
          <p:nvPr>
            <p:ph sz="quarter" idx="17" hasCustomPrompt="1"/>
          </p:nvPr>
        </p:nvSpPr>
        <p:spPr>
          <a:xfrm>
            <a:off x="8154874" y="2376000"/>
            <a:ext cx="36720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17">
            <a:extLst>
              <a:ext uri="{FF2B5EF4-FFF2-40B4-BE49-F238E27FC236}">
                <a16:creationId xmlns:a16="http://schemas.microsoft.com/office/drawing/2014/main" id="{3593581B-25F6-45F4-A388-25B91698559B}"/>
              </a:ext>
            </a:extLst>
          </p:cNvPr>
          <p:cNvSpPr>
            <a:spLocks noGrp="1"/>
          </p:cNvSpPr>
          <p:nvPr>
            <p:ph type="body" sz="quarter" idx="18" hasCustomPrompt="1"/>
          </p:nvPr>
        </p:nvSpPr>
        <p:spPr>
          <a:xfrm>
            <a:off x="360000" y="910800"/>
            <a:ext cx="11466000" cy="396000"/>
          </a:xfrm>
        </p:spPr>
        <p:txBody>
          <a:bodyPr/>
          <a:lstStyle>
            <a:lvl1pPr>
              <a:defRPr sz="2200"/>
            </a:lvl1pPr>
          </a:lstStyle>
          <a:p>
            <a:pPr lvl="0"/>
            <a:r>
              <a:rPr lang="en-US" dirty="0"/>
              <a:t>Click to add subtitle</a:t>
            </a:r>
            <a:endParaRPr lang="en-GB" dirty="0"/>
          </a:p>
        </p:txBody>
      </p:sp>
    </p:spTree>
    <p:extLst>
      <p:ext uri="{BB962C8B-B14F-4D97-AF65-F5344CB8AC3E}">
        <p14:creationId xmlns:p14="http://schemas.microsoft.com/office/powerpoint/2010/main" val="96516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C880B-B2A1-4343-8F1B-D11FAEA2A2C5}"/>
              </a:ext>
            </a:extLst>
          </p:cNvPr>
          <p:cNvSpPr>
            <a:spLocks noGrp="1"/>
          </p:cNvSpPr>
          <p:nvPr>
            <p:ph type="title" hasCustomPrompt="1"/>
          </p:nvPr>
        </p:nvSpPr>
        <p:spPr>
          <a:xfrm>
            <a:off x="359999" y="430718"/>
            <a:ext cx="11466875" cy="403200"/>
          </a:xfrm>
        </p:spPr>
        <p:txBody>
          <a:body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C41184D5-78E0-4646-8F38-C52C718FFF6F}"/>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09802832-2B66-4562-9C71-D7D1507397C2}"/>
              </a:ext>
            </a:extLst>
          </p:cNvPr>
          <p:cNvSpPr>
            <a:spLocks noGrp="1"/>
          </p:cNvSpPr>
          <p:nvPr>
            <p:ph type="ftr" sz="quarter" idx="11"/>
          </p:nvPr>
        </p:nvSpPr>
        <p:spPr/>
        <p:txBody>
          <a:bodyPr/>
          <a:lstStyle/>
          <a:p>
            <a:r>
              <a:rPr lang="fi-FI"/>
              <a:t>Yrittäjägallup, kierros 6/2025 joulukuu</a:t>
            </a:r>
            <a:endParaRPr lang="en-GB" dirty="0"/>
          </a:p>
        </p:txBody>
      </p:sp>
      <p:sp>
        <p:nvSpPr>
          <p:cNvPr id="6" name="Content Placeholder 5">
            <a:extLst>
              <a:ext uri="{FF2B5EF4-FFF2-40B4-BE49-F238E27FC236}">
                <a16:creationId xmlns:a16="http://schemas.microsoft.com/office/drawing/2014/main" id="{AEF49FA9-6D89-44C4-B6C9-EA8D7FB75632}"/>
              </a:ext>
            </a:extLst>
          </p:cNvPr>
          <p:cNvSpPr>
            <a:spLocks noGrp="1"/>
          </p:cNvSpPr>
          <p:nvPr>
            <p:ph sz="quarter" idx="12" hasCustomPrompt="1"/>
          </p:nvPr>
        </p:nvSpPr>
        <p:spPr>
          <a:xfrm>
            <a:off x="360362" y="1710000"/>
            <a:ext cx="2728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BAD1D924-231B-4C18-8E90-2DFF9C04EF04}"/>
              </a:ext>
            </a:extLst>
          </p:cNvPr>
          <p:cNvSpPr>
            <a:spLocks noGrp="1"/>
          </p:cNvSpPr>
          <p:nvPr>
            <p:ph sz="quarter" idx="13" hasCustomPrompt="1"/>
          </p:nvPr>
        </p:nvSpPr>
        <p:spPr>
          <a:xfrm>
            <a:off x="3272933" y="1710000"/>
            <a:ext cx="2728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9">
            <a:extLst>
              <a:ext uri="{FF2B5EF4-FFF2-40B4-BE49-F238E27FC236}">
                <a16:creationId xmlns:a16="http://schemas.microsoft.com/office/drawing/2014/main" id="{9EF0024D-3708-4302-8C69-256AD7593873}"/>
              </a:ext>
            </a:extLst>
          </p:cNvPr>
          <p:cNvSpPr>
            <a:spLocks noGrp="1"/>
          </p:cNvSpPr>
          <p:nvPr>
            <p:ph sz="quarter" idx="14" hasCustomPrompt="1"/>
          </p:nvPr>
        </p:nvSpPr>
        <p:spPr>
          <a:xfrm>
            <a:off x="6185504" y="1710000"/>
            <a:ext cx="2728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Content Placeholder 11">
            <a:extLst>
              <a:ext uri="{FF2B5EF4-FFF2-40B4-BE49-F238E27FC236}">
                <a16:creationId xmlns:a16="http://schemas.microsoft.com/office/drawing/2014/main" id="{E3415997-1B6E-4BEC-B682-F9280D0D5E3E}"/>
              </a:ext>
            </a:extLst>
          </p:cNvPr>
          <p:cNvSpPr>
            <a:spLocks noGrp="1"/>
          </p:cNvSpPr>
          <p:nvPr>
            <p:ph sz="quarter" idx="15" hasCustomPrompt="1"/>
          </p:nvPr>
        </p:nvSpPr>
        <p:spPr>
          <a:xfrm>
            <a:off x="9098074" y="1710000"/>
            <a:ext cx="2728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A97B1331-D3E0-4904-82E5-02B601057EBC}"/>
              </a:ext>
            </a:extLst>
          </p:cNvPr>
          <p:cNvSpPr>
            <a:spLocks noGrp="1"/>
          </p:cNvSpPr>
          <p:nvPr>
            <p:ph type="body" sz="quarter" idx="16" hasCustomPrompt="1"/>
          </p:nvPr>
        </p:nvSpPr>
        <p:spPr>
          <a:xfrm>
            <a:off x="360000" y="910800"/>
            <a:ext cx="11466000" cy="396000"/>
          </a:xfrm>
        </p:spPr>
        <p:txBody>
          <a:bodyPr/>
          <a:lstStyle>
            <a:lvl1pPr>
              <a:defRPr sz="2200"/>
            </a:lvl1pPr>
          </a:lstStyle>
          <a:p>
            <a:pPr lvl="0"/>
            <a:r>
              <a:rPr lang="en-US" dirty="0"/>
              <a:t>Click to add subtitle</a:t>
            </a:r>
            <a:endParaRPr lang="en-GB" dirty="0"/>
          </a:p>
        </p:txBody>
      </p:sp>
    </p:spTree>
    <p:extLst>
      <p:ext uri="{BB962C8B-B14F-4D97-AF65-F5344CB8AC3E}">
        <p14:creationId xmlns:p14="http://schemas.microsoft.com/office/powerpoint/2010/main" val="327231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4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6C45C-9BBB-4B14-BC71-8D9593AF9252}"/>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3DCA3869-0626-4D7E-A07F-ED2B248D284C}"/>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F29845BF-B227-4307-81B9-E7C8FC57CD26}"/>
              </a:ext>
            </a:extLst>
          </p:cNvPr>
          <p:cNvSpPr>
            <a:spLocks noGrp="1"/>
          </p:cNvSpPr>
          <p:nvPr>
            <p:ph type="ftr" sz="quarter" idx="11"/>
          </p:nvPr>
        </p:nvSpPr>
        <p:spPr/>
        <p:txBody>
          <a:bodyPr/>
          <a:lstStyle/>
          <a:p>
            <a:r>
              <a:rPr lang="fi-FI"/>
              <a:t>Yrittäjägallup, kierros 6/2025 joulukuu</a:t>
            </a:r>
            <a:endParaRPr lang="en-GB" dirty="0"/>
          </a:p>
        </p:txBody>
      </p:sp>
      <p:sp>
        <p:nvSpPr>
          <p:cNvPr id="6" name="Text Placeholder 5">
            <a:extLst>
              <a:ext uri="{FF2B5EF4-FFF2-40B4-BE49-F238E27FC236}">
                <a16:creationId xmlns:a16="http://schemas.microsoft.com/office/drawing/2014/main" id="{C1A4FC7E-D91D-407A-BFBE-F405D6BBEA67}"/>
              </a:ext>
            </a:extLst>
          </p:cNvPr>
          <p:cNvSpPr>
            <a:spLocks noGrp="1"/>
          </p:cNvSpPr>
          <p:nvPr>
            <p:ph type="body" sz="quarter" idx="12" hasCustomPrompt="1"/>
          </p:nvPr>
        </p:nvSpPr>
        <p:spPr>
          <a:xfrm>
            <a:off x="360000" y="1710000"/>
            <a:ext cx="2728800" cy="604800"/>
          </a:xfrm>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129916EF-EC2F-4137-B182-AA5508918E8F}"/>
              </a:ext>
            </a:extLst>
          </p:cNvPr>
          <p:cNvSpPr>
            <a:spLocks noGrp="1"/>
          </p:cNvSpPr>
          <p:nvPr>
            <p:ph sz="quarter" idx="13" hasCustomPrompt="1"/>
          </p:nvPr>
        </p:nvSpPr>
        <p:spPr>
          <a:xfrm>
            <a:off x="360000" y="2376000"/>
            <a:ext cx="27288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6D9A3CD5-4B7B-41AC-BFD5-7AA2D853D03E}"/>
              </a:ext>
            </a:extLst>
          </p:cNvPr>
          <p:cNvSpPr>
            <a:spLocks noGrp="1"/>
          </p:cNvSpPr>
          <p:nvPr>
            <p:ph type="body" sz="quarter" idx="14" hasCustomPrompt="1"/>
          </p:nvPr>
        </p:nvSpPr>
        <p:spPr>
          <a:xfrm>
            <a:off x="3272691" y="1710000"/>
            <a:ext cx="2728800" cy="604838"/>
          </a:xfrm>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35F727AD-E63B-412E-B986-D86DFE5EED29}"/>
              </a:ext>
            </a:extLst>
          </p:cNvPr>
          <p:cNvSpPr>
            <a:spLocks noGrp="1"/>
          </p:cNvSpPr>
          <p:nvPr>
            <p:ph sz="quarter" idx="15" hasCustomPrompt="1"/>
          </p:nvPr>
        </p:nvSpPr>
        <p:spPr>
          <a:xfrm>
            <a:off x="3272691" y="2376488"/>
            <a:ext cx="27288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8CEE6CD4-960B-4926-8A35-E8FF363F8723}"/>
              </a:ext>
            </a:extLst>
          </p:cNvPr>
          <p:cNvSpPr>
            <a:spLocks noGrp="1"/>
          </p:cNvSpPr>
          <p:nvPr>
            <p:ph type="body" sz="quarter" idx="16" hasCustomPrompt="1"/>
          </p:nvPr>
        </p:nvSpPr>
        <p:spPr>
          <a:xfrm>
            <a:off x="6185382" y="1710000"/>
            <a:ext cx="2728800" cy="604800"/>
          </a:xfrm>
        </p:spPr>
        <p:txBody>
          <a:bodyPr/>
          <a:lstStyle>
            <a:lvl1pPr>
              <a:defRPr b="1"/>
            </a:lvl1pPr>
          </a:lstStyle>
          <a:p>
            <a:pPr lvl="0"/>
            <a:r>
              <a:rPr lang="en-US" dirty="0"/>
              <a:t>Click to add text</a:t>
            </a:r>
            <a:endParaRPr lang="en-GB" dirty="0"/>
          </a:p>
        </p:txBody>
      </p:sp>
      <p:sp>
        <p:nvSpPr>
          <p:cNvPr id="16" name="Content Placeholder 15">
            <a:extLst>
              <a:ext uri="{FF2B5EF4-FFF2-40B4-BE49-F238E27FC236}">
                <a16:creationId xmlns:a16="http://schemas.microsoft.com/office/drawing/2014/main" id="{E544BF1C-E9EC-43D2-A239-79E43B7C24CD}"/>
              </a:ext>
            </a:extLst>
          </p:cNvPr>
          <p:cNvSpPr>
            <a:spLocks noGrp="1"/>
          </p:cNvSpPr>
          <p:nvPr>
            <p:ph sz="quarter" idx="17" hasCustomPrompt="1"/>
          </p:nvPr>
        </p:nvSpPr>
        <p:spPr>
          <a:xfrm>
            <a:off x="6185382" y="2376000"/>
            <a:ext cx="27288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17">
            <a:extLst>
              <a:ext uri="{FF2B5EF4-FFF2-40B4-BE49-F238E27FC236}">
                <a16:creationId xmlns:a16="http://schemas.microsoft.com/office/drawing/2014/main" id="{A27027DC-FD56-4CD6-8B38-7C623A97D1C4}"/>
              </a:ext>
            </a:extLst>
          </p:cNvPr>
          <p:cNvSpPr>
            <a:spLocks noGrp="1"/>
          </p:cNvSpPr>
          <p:nvPr>
            <p:ph type="body" sz="quarter" idx="18" hasCustomPrompt="1"/>
          </p:nvPr>
        </p:nvSpPr>
        <p:spPr>
          <a:xfrm>
            <a:off x="9098074" y="1710000"/>
            <a:ext cx="2728800" cy="604800"/>
          </a:xfrm>
        </p:spPr>
        <p:txBody>
          <a:bodyPr/>
          <a:lstStyle>
            <a:lvl1pPr>
              <a:defRPr b="1"/>
            </a:lvl1pPr>
          </a:lstStyle>
          <a:p>
            <a:pPr lvl="0"/>
            <a:r>
              <a:rPr lang="en-US" dirty="0"/>
              <a:t>Click to add text</a:t>
            </a:r>
            <a:endParaRPr lang="en-GB" dirty="0"/>
          </a:p>
        </p:txBody>
      </p:sp>
      <p:sp>
        <p:nvSpPr>
          <p:cNvPr id="20" name="Content Placeholder 19">
            <a:extLst>
              <a:ext uri="{FF2B5EF4-FFF2-40B4-BE49-F238E27FC236}">
                <a16:creationId xmlns:a16="http://schemas.microsoft.com/office/drawing/2014/main" id="{5513656D-7804-45C7-9561-4FFDBE1F523B}"/>
              </a:ext>
            </a:extLst>
          </p:cNvPr>
          <p:cNvSpPr>
            <a:spLocks noGrp="1"/>
          </p:cNvSpPr>
          <p:nvPr>
            <p:ph sz="quarter" idx="19" hasCustomPrompt="1"/>
          </p:nvPr>
        </p:nvSpPr>
        <p:spPr>
          <a:xfrm>
            <a:off x="9098074" y="2376488"/>
            <a:ext cx="2728800" cy="3343275"/>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Text Placeholder 21">
            <a:extLst>
              <a:ext uri="{FF2B5EF4-FFF2-40B4-BE49-F238E27FC236}">
                <a16:creationId xmlns:a16="http://schemas.microsoft.com/office/drawing/2014/main" id="{5AA444E5-6DCB-4387-82D7-374FBA34E3ED}"/>
              </a:ext>
            </a:extLst>
          </p:cNvPr>
          <p:cNvSpPr>
            <a:spLocks noGrp="1"/>
          </p:cNvSpPr>
          <p:nvPr>
            <p:ph type="body" sz="quarter" idx="20"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dirty="0"/>
              <a:t>Click to add subtitle</a:t>
            </a:r>
            <a:endParaRPr lang="en-GB" dirty="0"/>
          </a:p>
        </p:txBody>
      </p:sp>
    </p:spTree>
    <p:extLst>
      <p:ext uri="{BB962C8B-B14F-4D97-AF65-F5344CB8AC3E}">
        <p14:creationId xmlns:p14="http://schemas.microsoft.com/office/powerpoint/2010/main" val="2369170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5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EED13-8109-40D7-B85E-48D72364D6E5}"/>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5A60EB60-D174-4782-B63F-DCF2657E1B13}"/>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E54526FD-FB6E-4148-89B3-7D266E27BD8F}"/>
              </a:ext>
            </a:extLst>
          </p:cNvPr>
          <p:cNvSpPr>
            <a:spLocks noGrp="1"/>
          </p:cNvSpPr>
          <p:nvPr>
            <p:ph type="ftr" sz="quarter" idx="11"/>
          </p:nvPr>
        </p:nvSpPr>
        <p:spPr/>
        <p:txBody>
          <a:bodyPr/>
          <a:lstStyle/>
          <a:p>
            <a:r>
              <a:rPr lang="fi-FI"/>
              <a:t>Yrittäjägallup, kierros 6/2025 joulukuu</a:t>
            </a:r>
            <a:endParaRPr lang="en-GB" dirty="0"/>
          </a:p>
        </p:txBody>
      </p:sp>
      <p:sp>
        <p:nvSpPr>
          <p:cNvPr id="6" name="Content Placeholder 5">
            <a:extLst>
              <a:ext uri="{FF2B5EF4-FFF2-40B4-BE49-F238E27FC236}">
                <a16:creationId xmlns:a16="http://schemas.microsoft.com/office/drawing/2014/main" id="{AC5E99A7-B8B8-4860-8872-63A20BC4983E}"/>
              </a:ext>
            </a:extLst>
          </p:cNvPr>
          <p:cNvSpPr>
            <a:spLocks noGrp="1"/>
          </p:cNvSpPr>
          <p:nvPr>
            <p:ph sz="quarter" idx="12" hasCustomPrompt="1"/>
          </p:nvPr>
        </p:nvSpPr>
        <p:spPr>
          <a:xfrm>
            <a:off x="360363" y="1710000"/>
            <a:ext cx="21492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7136CF45-35B9-4F30-93CE-11D7DC6AE4AB}"/>
              </a:ext>
            </a:extLst>
          </p:cNvPr>
          <p:cNvSpPr>
            <a:spLocks noGrp="1"/>
          </p:cNvSpPr>
          <p:nvPr>
            <p:ph sz="quarter" idx="13" hasCustomPrompt="1"/>
          </p:nvPr>
        </p:nvSpPr>
        <p:spPr>
          <a:xfrm>
            <a:off x="2689691" y="1710000"/>
            <a:ext cx="21492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9">
            <a:extLst>
              <a:ext uri="{FF2B5EF4-FFF2-40B4-BE49-F238E27FC236}">
                <a16:creationId xmlns:a16="http://schemas.microsoft.com/office/drawing/2014/main" id="{A190C909-262D-4930-924B-8C4285CF8554}"/>
              </a:ext>
            </a:extLst>
          </p:cNvPr>
          <p:cNvSpPr>
            <a:spLocks noGrp="1"/>
          </p:cNvSpPr>
          <p:nvPr>
            <p:ph sz="quarter" idx="14" hasCustomPrompt="1"/>
          </p:nvPr>
        </p:nvSpPr>
        <p:spPr>
          <a:xfrm>
            <a:off x="5019019" y="1710000"/>
            <a:ext cx="21492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Content Placeholder 11">
            <a:extLst>
              <a:ext uri="{FF2B5EF4-FFF2-40B4-BE49-F238E27FC236}">
                <a16:creationId xmlns:a16="http://schemas.microsoft.com/office/drawing/2014/main" id="{C18864E4-1D92-4544-8F52-1155810D7924}"/>
              </a:ext>
            </a:extLst>
          </p:cNvPr>
          <p:cNvSpPr>
            <a:spLocks noGrp="1"/>
          </p:cNvSpPr>
          <p:nvPr>
            <p:ph sz="quarter" idx="15" hasCustomPrompt="1"/>
          </p:nvPr>
        </p:nvSpPr>
        <p:spPr>
          <a:xfrm>
            <a:off x="7348347" y="1710000"/>
            <a:ext cx="21492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Content Placeholder 13">
            <a:extLst>
              <a:ext uri="{FF2B5EF4-FFF2-40B4-BE49-F238E27FC236}">
                <a16:creationId xmlns:a16="http://schemas.microsoft.com/office/drawing/2014/main" id="{E68E0E68-5345-4D62-8D07-AE58AE330678}"/>
              </a:ext>
            </a:extLst>
          </p:cNvPr>
          <p:cNvSpPr>
            <a:spLocks noGrp="1"/>
          </p:cNvSpPr>
          <p:nvPr>
            <p:ph sz="quarter" idx="16" hasCustomPrompt="1"/>
          </p:nvPr>
        </p:nvSpPr>
        <p:spPr>
          <a:xfrm>
            <a:off x="9677674" y="1710000"/>
            <a:ext cx="21492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Text Placeholder 15">
            <a:extLst>
              <a:ext uri="{FF2B5EF4-FFF2-40B4-BE49-F238E27FC236}">
                <a16:creationId xmlns:a16="http://schemas.microsoft.com/office/drawing/2014/main" id="{3E23F4F6-B0E8-4724-933C-35F21A7E4235}"/>
              </a:ext>
            </a:extLst>
          </p:cNvPr>
          <p:cNvSpPr>
            <a:spLocks noGrp="1"/>
          </p:cNvSpPr>
          <p:nvPr>
            <p:ph type="body" sz="quarter" idx="17" hasCustomPrompt="1"/>
          </p:nvPr>
        </p:nvSpPr>
        <p:spPr>
          <a:xfrm>
            <a:off x="360874" y="910800"/>
            <a:ext cx="11466000" cy="396000"/>
          </a:xfrm>
        </p:spPr>
        <p:txBody>
          <a:bodyPr/>
          <a:lstStyle>
            <a:lvl1pPr>
              <a:defRPr sz="2200"/>
            </a:lvl1pPr>
            <a:lvl2pPr>
              <a:defRPr sz="2200"/>
            </a:lvl2pPr>
            <a:lvl3pPr>
              <a:defRPr sz="2200"/>
            </a:lvl3pPr>
            <a:lvl4pPr>
              <a:defRPr sz="2200"/>
            </a:lvl4pPr>
            <a:lvl5pPr>
              <a:defRPr sz="2200"/>
            </a:lvl5pPr>
          </a:lstStyle>
          <a:p>
            <a:pPr lvl="0"/>
            <a:r>
              <a:rPr lang="en-US" dirty="0"/>
              <a:t>Click to add subtitle</a:t>
            </a:r>
            <a:endParaRPr lang="en-GB" dirty="0"/>
          </a:p>
        </p:txBody>
      </p:sp>
    </p:spTree>
    <p:extLst>
      <p:ext uri="{BB962C8B-B14F-4D97-AF65-F5344CB8AC3E}">
        <p14:creationId xmlns:p14="http://schemas.microsoft.com/office/powerpoint/2010/main" val="1187866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5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5C433-9252-44D6-8AA4-495DB59340DB}"/>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A76AA46E-1017-4823-B4EC-B35766CE6763}"/>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01E1B86A-68D0-4D2D-A5CB-00F231C8BC28}"/>
              </a:ext>
            </a:extLst>
          </p:cNvPr>
          <p:cNvSpPr>
            <a:spLocks noGrp="1"/>
          </p:cNvSpPr>
          <p:nvPr>
            <p:ph type="ftr" sz="quarter" idx="11"/>
          </p:nvPr>
        </p:nvSpPr>
        <p:spPr/>
        <p:txBody>
          <a:bodyPr/>
          <a:lstStyle/>
          <a:p>
            <a:r>
              <a:rPr lang="fi-FI"/>
              <a:t>Yrittäjägallup, kierros 6/2025 joulukuu</a:t>
            </a:r>
            <a:endParaRPr lang="en-GB" dirty="0"/>
          </a:p>
        </p:txBody>
      </p:sp>
      <p:sp>
        <p:nvSpPr>
          <p:cNvPr id="6" name="Text Placeholder 5">
            <a:extLst>
              <a:ext uri="{FF2B5EF4-FFF2-40B4-BE49-F238E27FC236}">
                <a16:creationId xmlns:a16="http://schemas.microsoft.com/office/drawing/2014/main" id="{634B8469-FF2E-4467-8E43-A49A3388A2F3}"/>
              </a:ext>
            </a:extLst>
          </p:cNvPr>
          <p:cNvSpPr>
            <a:spLocks noGrp="1"/>
          </p:cNvSpPr>
          <p:nvPr>
            <p:ph type="body" sz="quarter" idx="12" hasCustomPrompt="1"/>
          </p:nvPr>
        </p:nvSpPr>
        <p:spPr>
          <a:xfrm>
            <a:off x="360363" y="1710000"/>
            <a:ext cx="2149200" cy="604800"/>
          </a:xfrm>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6F0DDC14-9B67-4FE8-BC58-A70501A5344F}"/>
              </a:ext>
            </a:extLst>
          </p:cNvPr>
          <p:cNvSpPr>
            <a:spLocks noGrp="1"/>
          </p:cNvSpPr>
          <p:nvPr>
            <p:ph sz="quarter" idx="13" hasCustomPrompt="1"/>
          </p:nvPr>
        </p:nvSpPr>
        <p:spPr>
          <a:xfrm>
            <a:off x="360000" y="2376000"/>
            <a:ext cx="21492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A007D028-2ECB-46AF-8517-CCF9C089D819}"/>
              </a:ext>
            </a:extLst>
          </p:cNvPr>
          <p:cNvSpPr>
            <a:spLocks noGrp="1"/>
          </p:cNvSpPr>
          <p:nvPr>
            <p:ph type="body" sz="quarter" idx="14" hasCustomPrompt="1"/>
          </p:nvPr>
        </p:nvSpPr>
        <p:spPr>
          <a:xfrm>
            <a:off x="2689691" y="1710000"/>
            <a:ext cx="2149200" cy="604800"/>
          </a:xfrm>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2F1DDE75-E486-4A48-BDBB-2C2A5B5E64D3}"/>
              </a:ext>
            </a:extLst>
          </p:cNvPr>
          <p:cNvSpPr>
            <a:spLocks noGrp="1"/>
          </p:cNvSpPr>
          <p:nvPr>
            <p:ph sz="quarter" idx="15" hasCustomPrompt="1"/>
          </p:nvPr>
        </p:nvSpPr>
        <p:spPr>
          <a:xfrm>
            <a:off x="2689419" y="2376000"/>
            <a:ext cx="21492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87A506B6-1DA9-4CD7-9F56-C6BF2FDC187B}"/>
              </a:ext>
            </a:extLst>
          </p:cNvPr>
          <p:cNvSpPr>
            <a:spLocks noGrp="1"/>
          </p:cNvSpPr>
          <p:nvPr>
            <p:ph type="body" sz="quarter" idx="16" hasCustomPrompt="1"/>
          </p:nvPr>
        </p:nvSpPr>
        <p:spPr>
          <a:xfrm>
            <a:off x="5019019" y="1710000"/>
            <a:ext cx="2149200" cy="604800"/>
          </a:xfrm>
        </p:spPr>
        <p:txBody>
          <a:bodyPr/>
          <a:lstStyle>
            <a:lvl1pPr>
              <a:defRPr b="1"/>
            </a:lvl1pPr>
          </a:lstStyle>
          <a:p>
            <a:pPr lvl="0"/>
            <a:r>
              <a:rPr lang="en-US" dirty="0"/>
              <a:t>Click to add text</a:t>
            </a:r>
            <a:endParaRPr lang="en-GB" dirty="0"/>
          </a:p>
        </p:txBody>
      </p:sp>
      <p:sp>
        <p:nvSpPr>
          <p:cNvPr id="16" name="Content Placeholder 15">
            <a:extLst>
              <a:ext uri="{FF2B5EF4-FFF2-40B4-BE49-F238E27FC236}">
                <a16:creationId xmlns:a16="http://schemas.microsoft.com/office/drawing/2014/main" id="{3F41FFAE-2857-4B94-916D-0210AE0A1766}"/>
              </a:ext>
            </a:extLst>
          </p:cNvPr>
          <p:cNvSpPr>
            <a:spLocks noGrp="1"/>
          </p:cNvSpPr>
          <p:nvPr>
            <p:ph sz="quarter" idx="17" hasCustomPrompt="1"/>
          </p:nvPr>
        </p:nvSpPr>
        <p:spPr>
          <a:xfrm>
            <a:off x="5018838" y="2376000"/>
            <a:ext cx="21492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17">
            <a:extLst>
              <a:ext uri="{FF2B5EF4-FFF2-40B4-BE49-F238E27FC236}">
                <a16:creationId xmlns:a16="http://schemas.microsoft.com/office/drawing/2014/main" id="{8C34C508-C3AF-422F-B1C7-A38F34513AB7}"/>
              </a:ext>
            </a:extLst>
          </p:cNvPr>
          <p:cNvSpPr>
            <a:spLocks noGrp="1"/>
          </p:cNvSpPr>
          <p:nvPr>
            <p:ph type="body" sz="quarter" idx="18" hasCustomPrompt="1"/>
          </p:nvPr>
        </p:nvSpPr>
        <p:spPr>
          <a:xfrm>
            <a:off x="7348347" y="1710000"/>
            <a:ext cx="2149200" cy="604800"/>
          </a:xfrm>
        </p:spPr>
        <p:txBody>
          <a:bodyPr/>
          <a:lstStyle>
            <a:lvl1pPr>
              <a:defRPr b="1"/>
            </a:lvl1pPr>
          </a:lstStyle>
          <a:p>
            <a:pPr lvl="0"/>
            <a:r>
              <a:rPr lang="en-US" dirty="0"/>
              <a:t>Click to add text</a:t>
            </a:r>
            <a:endParaRPr lang="en-GB" dirty="0"/>
          </a:p>
        </p:txBody>
      </p:sp>
      <p:sp>
        <p:nvSpPr>
          <p:cNvPr id="20" name="Content Placeholder 19">
            <a:extLst>
              <a:ext uri="{FF2B5EF4-FFF2-40B4-BE49-F238E27FC236}">
                <a16:creationId xmlns:a16="http://schemas.microsoft.com/office/drawing/2014/main" id="{0D9455C4-8047-4B5B-B5BC-4A0379405BC2}"/>
              </a:ext>
            </a:extLst>
          </p:cNvPr>
          <p:cNvSpPr>
            <a:spLocks noGrp="1"/>
          </p:cNvSpPr>
          <p:nvPr>
            <p:ph sz="quarter" idx="19" hasCustomPrompt="1"/>
          </p:nvPr>
        </p:nvSpPr>
        <p:spPr>
          <a:xfrm>
            <a:off x="7348257" y="2376488"/>
            <a:ext cx="21492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Text Placeholder 21">
            <a:extLst>
              <a:ext uri="{FF2B5EF4-FFF2-40B4-BE49-F238E27FC236}">
                <a16:creationId xmlns:a16="http://schemas.microsoft.com/office/drawing/2014/main" id="{5AEAC907-A41C-4782-BCD8-2B8C0ADD422D}"/>
              </a:ext>
            </a:extLst>
          </p:cNvPr>
          <p:cNvSpPr>
            <a:spLocks noGrp="1"/>
          </p:cNvSpPr>
          <p:nvPr>
            <p:ph type="body" sz="quarter" idx="20" hasCustomPrompt="1"/>
          </p:nvPr>
        </p:nvSpPr>
        <p:spPr>
          <a:xfrm>
            <a:off x="9677674" y="1710000"/>
            <a:ext cx="2149200" cy="604800"/>
          </a:xfrm>
        </p:spPr>
        <p:txBody>
          <a:bodyPr/>
          <a:lstStyle>
            <a:lvl1pPr>
              <a:defRPr b="1"/>
            </a:lvl1pPr>
          </a:lstStyle>
          <a:p>
            <a:pPr lvl="0"/>
            <a:r>
              <a:rPr lang="en-US" dirty="0"/>
              <a:t>Click to add text</a:t>
            </a:r>
            <a:endParaRPr lang="en-GB" dirty="0"/>
          </a:p>
        </p:txBody>
      </p:sp>
      <p:sp>
        <p:nvSpPr>
          <p:cNvPr id="24" name="Content Placeholder 23">
            <a:extLst>
              <a:ext uri="{FF2B5EF4-FFF2-40B4-BE49-F238E27FC236}">
                <a16:creationId xmlns:a16="http://schemas.microsoft.com/office/drawing/2014/main" id="{056BBA8E-FD61-47C5-A779-B66918B4D327}"/>
              </a:ext>
            </a:extLst>
          </p:cNvPr>
          <p:cNvSpPr>
            <a:spLocks noGrp="1"/>
          </p:cNvSpPr>
          <p:nvPr>
            <p:ph sz="quarter" idx="21" hasCustomPrompt="1"/>
          </p:nvPr>
        </p:nvSpPr>
        <p:spPr>
          <a:xfrm>
            <a:off x="9677674" y="2376000"/>
            <a:ext cx="21492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Text Placeholder 25">
            <a:extLst>
              <a:ext uri="{FF2B5EF4-FFF2-40B4-BE49-F238E27FC236}">
                <a16:creationId xmlns:a16="http://schemas.microsoft.com/office/drawing/2014/main" id="{48EED4C4-55A2-440F-BFEB-B054C51690A5}"/>
              </a:ext>
            </a:extLst>
          </p:cNvPr>
          <p:cNvSpPr>
            <a:spLocks noGrp="1"/>
          </p:cNvSpPr>
          <p:nvPr>
            <p:ph type="body" sz="quarter" idx="22" hasCustomPrompt="1"/>
          </p:nvPr>
        </p:nvSpPr>
        <p:spPr>
          <a:xfrm>
            <a:off x="360000" y="910800"/>
            <a:ext cx="11466000" cy="396000"/>
          </a:xfrm>
        </p:spPr>
        <p:txBody>
          <a:bodyPr/>
          <a:lstStyle>
            <a:lvl1pPr>
              <a:spcBef>
                <a:spcPts val="600"/>
              </a:spcBef>
              <a:defRPr sz="2200"/>
            </a:lvl1pPr>
          </a:lstStyle>
          <a:p>
            <a:pPr lvl="0"/>
            <a:r>
              <a:rPr lang="en-US" dirty="0"/>
              <a:t>Click to add subtitle</a:t>
            </a:r>
            <a:endParaRPr lang="en-GB" dirty="0"/>
          </a:p>
        </p:txBody>
      </p:sp>
    </p:spTree>
    <p:extLst>
      <p:ext uri="{BB962C8B-B14F-4D97-AF65-F5344CB8AC3E}">
        <p14:creationId xmlns:p14="http://schemas.microsoft.com/office/powerpoint/2010/main" val="2943285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6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4F353-7CBB-4EBB-BB48-0DDB45E9B8E5}"/>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055794D1-DF29-4B89-9359-EE65C8A56AFE}"/>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5C772A83-22C7-42BE-87D1-B99FEC13505C}"/>
              </a:ext>
            </a:extLst>
          </p:cNvPr>
          <p:cNvSpPr>
            <a:spLocks noGrp="1"/>
          </p:cNvSpPr>
          <p:nvPr>
            <p:ph type="ftr" sz="quarter" idx="11"/>
          </p:nvPr>
        </p:nvSpPr>
        <p:spPr/>
        <p:txBody>
          <a:bodyPr/>
          <a:lstStyle/>
          <a:p>
            <a:r>
              <a:rPr lang="fi-FI"/>
              <a:t>Yrittäjägallup, kierros 6/2025 joulukuu</a:t>
            </a:r>
            <a:endParaRPr lang="en-GB" dirty="0"/>
          </a:p>
        </p:txBody>
      </p:sp>
      <p:sp>
        <p:nvSpPr>
          <p:cNvPr id="6" name="Content Placeholder 5">
            <a:extLst>
              <a:ext uri="{FF2B5EF4-FFF2-40B4-BE49-F238E27FC236}">
                <a16:creationId xmlns:a16="http://schemas.microsoft.com/office/drawing/2014/main" id="{127B7932-7D06-4E7E-AF70-44D39F481C0B}"/>
              </a:ext>
            </a:extLst>
          </p:cNvPr>
          <p:cNvSpPr>
            <a:spLocks noGrp="1"/>
          </p:cNvSpPr>
          <p:nvPr>
            <p:ph sz="quarter" idx="12" hasCustomPrompt="1"/>
          </p:nvPr>
        </p:nvSpPr>
        <p:spPr>
          <a:xfrm>
            <a:off x="36000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2FB353AB-4D08-4BBD-91C2-E6A30A5F493F}"/>
              </a:ext>
            </a:extLst>
          </p:cNvPr>
          <p:cNvSpPr>
            <a:spLocks noGrp="1"/>
          </p:cNvSpPr>
          <p:nvPr>
            <p:ph sz="quarter" idx="13" hasCustomPrompt="1"/>
          </p:nvPr>
        </p:nvSpPr>
        <p:spPr>
          <a:xfrm>
            <a:off x="230112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9">
            <a:extLst>
              <a:ext uri="{FF2B5EF4-FFF2-40B4-BE49-F238E27FC236}">
                <a16:creationId xmlns:a16="http://schemas.microsoft.com/office/drawing/2014/main" id="{F4A6B5AF-EB3C-46C5-B212-27204822781C}"/>
              </a:ext>
            </a:extLst>
          </p:cNvPr>
          <p:cNvSpPr>
            <a:spLocks noGrp="1"/>
          </p:cNvSpPr>
          <p:nvPr>
            <p:ph sz="quarter" idx="14" hasCustomPrompt="1"/>
          </p:nvPr>
        </p:nvSpPr>
        <p:spPr>
          <a:xfrm>
            <a:off x="424224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Content Placeholder 11">
            <a:extLst>
              <a:ext uri="{FF2B5EF4-FFF2-40B4-BE49-F238E27FC236}">
                <a16:creationId xmlns:a16="http://schemas.microsoft.com/office/drawing/2014/main" id="{5800475F-DBE2-47A0-89B9-1175EDD8427E}"/>
              </a:ext>
            </a:extLst>
          </p:cNvPr>
          <p:cNvSpPr>
            <a:spLocks noGrp="1"/>
          </p:cNvSpPr>
          <p:nvPr>
            <p:ph sz="quarter" idx="15" hasCustomPrompt="1"/>
          </p:nvPr>
        </p:nvSpPr>
        <p:spPr>
          <a:xfrm>
            <a:off x="618336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Content Placeholder 13">
            <a:extLst>
              <a:ext uri="{FF2B5EF4-FFF2-40B4-BE49-F238E27FC236}">
                <a16:creationId xmlns:a16="http://schemas.microsoft.com/office/drawing/2014/main" id="{0B5CE08A-01D2-488B-843A-CA3415AB7320}"/>
              </a:ext>
            </a:extLst>
          </p:cNvPr>
          <p:cNvSpPr>
            <a:spLocks noGrp="1"/>
          </p:cNvSpPr>
          <p:nvPr>
            <p:ph sz="quarter" idx="16" hasCustomPrompt="1"/>
          </p:nvPr>
        </p:nvSpPr>
        <p:spPr>
          <a:xfrm>
            <a:off x="812448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Content Placeholder 15">
            <a:extLst>
              <a:ext uri="{FF2B5EF4-FFF2-40B4-BE49-F238E27FC236}">
                <a16:creationId xmlns:a16="http://schemas.microsoft.com/office/drawing/2014/main" id="{39BAB9BC-6F39-4494-87B4-04D45B7607BE}"/>
              </a:ext>
            </a:extLst>
          </p:cNvPr>
          <p:cNvSpPr>
            <a:spLocks noGrp="1"/>
          </p:cNvSpPr>
          <p:nvPr>
            <p:ph sz="quarter" idx="17" hasCustomPrompt="1"/>
          </p:nvPr>
        </p:nvSpPr>
        <p:spPr>
          <a:xfrm>
            <a:off x="1006560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17">
            <a:extLst>
              <a:ext uri="{FF2B5EF4-FFF2-40B4-BE49-F238E27FC236}">
                <a16:creationId xmlns:a16="http://schemas.microsoft.com/office/drawing/2014/main" id="{569F7FED-54BA-4C56-83A5-FA8601194047}"/>
              </a:ext>
            </a:extLst>
          </p:cNvPr>
          <p:cNvSpPr>
            <a:spLocks noGrp="1"/>
          </p:cNvSpPr>
          <p:nvPr>
            <p:ph type="body" sz="quarter" idx="18" hasCustomPrompt="1"/>
          </p:nvPr>
        </p:nvSpPr>
        <p:spPr>
          <a:xfrm>
            <a:off x="360000" y="910800"/>
            <a:ext cx="11466000" cy="396000"/>
          </a:xfrm>
        </p:spPr>
        <p:txBody>
          <a:bodyPr/>
          <a:lstStyle>
            <a:lvl1pPr>
              <a:spcBef>
                <a:spcPts val="600"/>
              </a:spcBef>
              <a:defRPr sz="2200"/>
            </a:lvl1pPr>
            <a:lvl2pPr>
              <a:defRPr sz="2200"/>
            </a:lvl2pPr>
            <a:lvl3pPr>
              <a:defRPr sz="2200"/>
            </a:lvl3pPr>
            <a:lvl4pPr>
              <a:defRPr sz="2200"/>
            </a:lvl4pPr>
            <a:lvl5pPr>
              <a:defRPr sz="2200"/>
            </a:lvl5pPr>
          </a:lstStyle>
          <a:p>
            <a:pPr lvl="0"/>
            <a:r>
              <a:rPr lang="en-US" dirty="0"/>
              <a:t>Click to add subtitle</a:t>
            </a:r>
            <a:endParaRPr lang="en-GB" dirty="0"/>
          </a:p>
        </p:txBody>
      </p:sp>
    </p:spTree>
    <p:extLst>
      <p:ext uri="{BB962C8B-B14F-4D97-AF65-F5344CB8AC3E}">
        <p14:creationId xmlns:p14="http://schemas.microsoft.com/office/powerpoint/2010/main" val="3908321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6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36FA1-AACD-4AC6-8977-227A1E8204A7}"/>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9E9A02C0-437A-4731-B690-16D1AFCAA82F}"/>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B7CC7B4E-73B3-4F33-A7FC-00F64BC9BBCD}"/>
              </a:ext>
            </a:extLst>
          </p:cNvPr>
          <p:cNvSpPr>
            <a:spLocks noGrp="1"/>
          </p:cNvSpPr>
          <p:nvPr>
            <p:ph type="ftr" sz="quarter" idx="11"/>
          </p:nvPr>
        </p:nvSpPr>
        <p:spPr/>
        <p:txBody>
          <a:bodyPr/>
          <a:lstStyle/>
          <a:p>
            <a:r>
              <a:rPr lang="fi-FI"/>
              <a:t>Yrittäjägallup, kierros 6/2025 joulukuu</a:t>
            </a:r>
            <a:endParaRPr lang="en-GB" dirty="0"/>
          </a:p>
        </p:txBody>
      </p:sp>
      <p:sp>
        <p:nvSpPr>
          <p:cNvPr id="6" name="Text Placeholder 5">
            <a:extLst>
              <a:ext uri="{FF2B5EF4-FFF2-40B4-BE49-F238E27FC236}">
                <a16:creationId xmlns:a16="http://schemas.microsoft.com/office/drawing/2014/main" id="{570764FD-7DA2-4FE5-A31B-6691075F4688}"/>
              </a:ext>
            </a:extLst>
          </p:cNvPr>
          <p:cNvSpPr>
            <a:spLocks noGrp="1"/>
          </p:cNvSpPr>
          <p:nvPr>
            <p:ph type="body" sz="quarter" idx="12" hasCustomPrompt="1"/>
          </p:nvPr>
        </p:nvSpPr>
        <p:spPr>
          <a:xfrm>
            <a:off x="360000" y="1708149"/>
            <a:ext cx="1760400" cy="604800"/>
          </a:xfrm>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CBC0C4CA-E13F-460B-A188-81482902B701}"/>
              </a:ext>
            </a:extLst>
          </p:cNvPr>
          <p:cNvSpPr>
            <a:spLocks noGrp="1"/>
          </p:cNvSpPr>
          <p:nvPr>
            <p:ph sz="quarter" idx="13" hasCustomPrompt="1"/>
          </p:nvPr>
        </p:nvSpPr>
        <p:spPr>
          <a:xfrm>
            <a:off x="36000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E105AA54-6669-4974-B1E8-3E58001D876E}"/>
              </a:ext>
            </a:extLst>
          </p:cNvPr>
          <p:cNvSpPr>
            <a:spLocks noGrp="1"/>
          </p:cNvSpPr>
          <p:nvPr>
            <p:ph type="body" sz="quarter" idx="14" hasCustomPrompt="1"/>
          </p:nvPr>
        </p:nvSpPr>
        <p:spPr>
          <a:xfrm>
            <a:off x="2301120" y="1708149"/>
            <a:ext cx="1760400" cy="604800"/>
          </a:xfrm>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D2A0DDBF-A8B7-4F77-B8D5-E6CF8FB015AE}"/>
              </a:ext>
            </a:extLst>
          </p:cNvPr>
          <p:cNvSpPr>
            <a:spLocks noGrp="1"/>
          </p:cNvSpPr>
          <p:nvPr>
            <p:ph sz="quarter" idx="15" hasCustomPrompt="1"/>
          </p:nvPr>
        </p:nvSpPr>
        <p:spPr>
          <a:xfrm>
            <a:off x="230112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E793D7A9-75C8-4028-9CA8-F07E93F82E4E}"/>
              </a:ext>
            </a:extLst>
          </p:cNvPr>
          <p:cNvSpPr>
            <a:spLocks noGrp="1"/>
          </p:cNvSpPr>
          <p:nvPr>
            <p:ph type="body" sz="quarter" idx="16" hasCustomPrompt="1"/>
          </p:nvPr>
        </p:nvSpPr>
        <p:spPr>
          <a:xfrm>
            <a:off x="4242240" y="1708150"/>
            <a:ext cx="1760400" cy="604800"/>
          </a:xfrm>
        </p:spPr>
        <p:txBody>
          <a:bodyPr/>
          <a:lstStyle>
            <a:lvl1pPr>
              <a:defRPr b="1"/>
            </a:lvl1pPr>
          </a:lstStyle>
          <a:p>
            <a:pPr lvl="0"/>
            <a:r>
              <a:rPr lang="en-US" dirty="0"/>
              <a:t>Click to add text</a:t>
            </a:r>
            <a:endParaRPr lang="en-GB" dirty="0"/>
          </a:p>
        </p:txBody>
      </p:sp>
      <p:sp>
        <p:nvSpPr>
          <p:cNvPr id="16" name="Content Placeholder 15">
            <a:extLst>
              <a:ext uri="{FF2B5EF4-FFF2-40B4-BE49-F238E27FC236}">
                <a16:creationId xmlns:a16="http://schemas.microsoft.com/office/drawing/2014/main" id="{9B5E2A26-6C2A-419D-B4DC-291BA85B0C8A}"/>
              </a:ext>
            </a:extLst>
          </p:cNvPr>
          <p:cNvSpPr>
            <a:spLocks noGrp="1"/>
          </p:cNvSpPr>
          <p:nvPr>
            <p:ph sz="quarter" idx="17" hasCustomPrompt="1"/>
          </p:nvPr>
        </p:nvSpPr>
        <p:spPr>
          <a:xfrm>
            <a:off x="424224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17">
            <a:extLst>
              <a:ext uri="{FF2B5EF4-FFF2-40B4-BE49-F238E27FC236}">
                <a16:creationId xmlns:a16="http://schemas.microsoft.com/office/drawing/2014/main" id="{3DE92C5F-EFFE-48BF-93E1-CC78EFCD2947}"/>
              </a:ext>
            </a:extLst>
          </p:cNvPr>
          <p:cNvSpPr>
            <a:spLocks noGrp="1"/>
          </p:cNvSpPr>
          <p:nvPr>
            <p:ph type="body" sz="quarter" idx="18" hasCustomPrompt="1"/>
          </p:nvPr>
        </p:nvSpPr>
        <p:spPr>
          <a:xfrm>
            <a:off x="6183360" y="1708149"/>
            <a:ext cx="1760400" cy="604800"/>
          </a:xfrm>
        </p:spPr>
        <p:txBody>
          <a:bodyPr/>
          <a:lstStyle>
            <a:lvl1pPr>
              <a:defRPr b="1"/>
            </a:lvl1pPr>
          </a:lstStyle>
          <a:p>
            <a:pPr lvl="0"/>
            <a:r>
              <a:rPr lang="en-US" dirty="0"/>
              <a:t>Click to add text</a:t>
            </a:r>
            <a:endParaRPr lang="en-GB" dirty="0"/>
          </a:p>
        </p:txBody>
      </p:sp>
      <p:sp>
        <p:nvSpPr>
          <p:cNvPr id="20" name="Content Placeholder 19">
            <a:extLst>
              <a:ext uri="{FF2B5EF4-FFF2-40B4-BE49-F238E27FC236}">
                <a16:creationId xmlns:a16="http://schemas.microsoft.com/office/drawing/2014/main" id="{3DA85A52-F7FD-4298-9AE5-CB80F4E3C640}"/>
              </a:ext>
            </a:extLst>
          </p:cNvPr>
          <p:cNvSpPr>
            <a:spLocks noGrp="1"/>
          </p:cNvSpPr>
          <p:nvPr>
            <p:ph sz="quarter" idx="19" hasCustomPrompt="1"/>
          </p:nvPr>
        </p:nvSpPr>
        <p:spPr>
          <a:xfrm>
            <a:off x="618336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Text Placeholder 21">
            <a:extLst>
              <a:ext uri="{FF2B5EF4-FFF2-40B4-BE49-F238E27FC236}">
                <a16:creationId xmlns:a16="http://schemas.microsoft.com/office/drawing/2014/main" id="{44E88849-5449-4627-813B-31B40F08F009}"/>
              </a:ext>
            </a:extLst>
          </p:cNvPr>
          <p:cNvSpPr>
            <a:spLocks noGrp="1"/>
          </p:cNvSpPr>
          <p:nvPr>
            <p:ph type="body" sz="quarter" idx="20" hasCustomPrompt="1"/>
          </p:nvPr>
        </p:nvSpPr>
        <p:spPr>
          <a:xfrm>
            <a:off x="8124480" y="1708150"/>
            <a:ext cx="1760400" cy="604800"/>
          </a:xfrm>
        </p:spPr>
        <p:txBody>
          <a:bodyPr/>
          <a:lstStyle>
            <a:lvl1pPr>
              <a:defRPr b="1"/>
            </a:lvl1pPr>
          </a:lstStyle>
          <a:p>
            <a:pPr lvl="0"/>
            <a:r>
              <a:rPr lang="en-US" dirty="0"/>
              <a:t>Click to add text</a:t>
            </a:r>
            <a:endParaRPr lang="en-GB" dirty="0"/>
          </a:p>
        </p:txBody>
      </p:sp>
      <p:sp>
        <p:nvSpPr>
          <p:cNvPr id="24" name="Content Placeholder 23">
            <a:extLst>
              <a:ext uri="{FF2B5EF4-FFF2-40B4-BE49-F238E27FC236}">
                <a16:creationId xmlns:a16="http://schemas.microsoft.com/office/drawing/2014/main" id="{9A7FC01F-A245-4C0F-BF24-3AAE6AC55CC4}"/>
              </a:ext>
            </a:extLst>
          </p:cNvPr>
          <p:cNvSpPr>
            <a:spLocks noGrp="1"/>
          </p:cNvSpPr>
          <p:nvPr>
            <p:ph sz="quarter" idx="21" hasCustomPrompt="1"/>
          </p:nvPr>
        </p:nvSpPr>
        <p:spPr>
          <a:xfrm>
            <a:off x="812448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Text Placeholder 25">
            <a:extLst>
              <a:ext uri="{FF2B5EF4-FFF2-40B4-BE49-F238E27FC236}">
                <a16:creationId xmlns:a16="http://schemas.microsoft.com/office/drawing/2014/main" id="{5CCD92EA-38A4-44E5-ADF7-78EA3D6DD06D}"/>
              </a:ext>
            </a:extLst>
          </p:cNvPr>
          <p:cNvSpPr>
            <a:spLocks noGrp="1"/>
          </p:cNvSpPr>
          <p:nvPr>
            <p:ph type="body" sz="quarter" idx="22" hasCustomPrompt="1"/>
          </p:nvPr>
        </p:nvSpPr>
        <p:spPr>
          <a:xfrm>
            <a:off x="10065600" y="1708150"/>
            <a:ext cx="1760400" cy="604800"/>
          </a:xfrm>
        </p:spPr>
        <p:txBody>
          <a:bodyPr/>
          <a:lstStyle>
            <a:lvl1pPr>
              <a:defRPr b="1"/>
            </a:lvl1pPr>
          </a:lstStyle>
          <a:p>
            <a:pPr lvl="0"/>
            <a:r>
              <a:rPr lang="en-US" dirty="0"/>
              <a:t>Click to add text</a:t>
            </a:r>
            <a:endParaRPr lang="en-GB" dirty="0"/>
          </a:p>
        </p:txBody>
      </p:sp>
      <p:sp>
        <p:nvSpPr>
          <p:cNvPr id="28" name="Content Placeholder 27">
            <a:extLst>
              <a:ext uri="{FF2B5EF4-FFF2-40B4-BE49-F238E27FC236}">
                <a16:creationId xmlns:a16="http://schemas.microsoft.com/office/drawing/2014/main" id="{8317D903-C6B2-443C-A2F2-E7B672E08E3B}"/>
              </a:ext>
            </a:extLst>
          </p:cNvPr>
          <p:cNvSpPr>
            <a:spLocks noGrp="1"/>
          </p:cNvSpPr>
          <p:nvPr>
            <p:ph sz="quarter" idx="23" hasCustomPrompt="1"/>
          </p:nvPr>
        </p:nvSpPr>
        <p:spPr>
          <a:xfrm>
            <a:off x="1006560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Text Placeholder 29">
            <a:extLst>
              <a:ext uri="{FF2B5EF4-FFF2-40B4-BE49-F238E27FC236}">
                <a16:creationId xmlns:a16="http://schemas.microsoft.com/office/drawing/2014/main" id="{D26D01CC-3541-4F97-AF97-73FF6352033A}"/>
              </a:ext>
            </a:extLst>
          </p:cNvPr>
          <p:cNvSpPr>
            <a:spLocks noGrp="1"/>
          </p:cNvSpPr>
          <p:nvPr>
            <p:ph type="body" sz="quarter" idx="24" hasCustomPrompt="1"/>
          </p:nvPr>
        </p:nvSpPr>
        <p:spPr>
          <a:xfrm>
            <a:off x="360000" y="910800"/>
            <a:ext cx="11466000" cy="396000"/>
          </a:xfrm>
        </p:spPr>
        <p:txBody>
          <a:bodyPr/>
          <a:lstStyle>
            <a:lvl1pPr>
              <a:spcBef>
                <a:spcPts val="600"/>
              </a:spcBef>
              <a:defRPr sz="2200"/>
            </a:lvl1pPr>
          </a:lstStyle>
          <a:p>
            <a:pPr lvl="0"/>
            <a:r>
              <a:rPr lang="en-US" dirty="0"/>
              <a:t>Click to add subtitle</a:t>
            </a:r>
            <a:endParaRPr lang="en-GB" dirty="0"/>
          </a:p>
        </p:txBody>
      </p:sp>
    </p:spTree>
    <p:extLst>
      <p:ext uri="{BB962C8B-B14F-4D97-AF65-F5344CB8AC3E}">
        <p14:creationId xmlns:p14="http://schemas.microsoft.com/office/powerpoint/2010/main" val="150412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62903-71A8-4BD2-B059-6BA4C3AA3987}"/>
              </a:ext>
            </a:extLst>
          </p:cNvPr>
          <p:cNvSpPr>
            <a:spLocks noGrp="1"/>
          </p:cNvSpPr>
          <p:nvPr>
            <p:ph type="title" hasCustomPrompt="1"/>
          </p:nvPr>
        </p:nvSpPr>
        <p:spPr>
          <a:xfrm>
            <a:off x="359999" y="430718"/>
            <a:ext cx="5626800"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333EFCC3-809C-4472-825A-5268DA759575}"/>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257A7757-8EC5-4D12-B56F-AB9F88D69ABD}"/>
              </a:ext>
            </a:extLst>
          </p:cNvPr>
          <p:cNvSpPr>
            <a:spLocks noGrp="1"/>
          </p:cNvSpPr>
          <p:nvPr>
            <p:ph type="ftr" sz="quarter" idx="11"/>
          </p:nvPr>
        </p:nvSpPr>
        <p:spPr/>
        <p:txBody>
          <a:bodyPr/>
          <a:lstStyle/>
          <a:p>
            <a:r>
              <a:rPr lang="fi-FI"/>
              <a:t>Yrittäjägallup, kierros 6/2025 joulukuu</a:t>
            </a:r>
            <a:endParaRPr lang="en-GB" dirty="0"/>
          </a:p>
        </p:txBody>
      </p:sp>
      <p:sp>
        <p:nvSpPr>
          <p:cNvPr id="6" name="Text Placeholder 5">
            <a:extLst>
              <a:ext uri="{FF2B5EF4-FFF2-40B4-BE49-F238E27FC236}">
                <a16:creationId xmlns:a16="http://schemas.microsoft.com/office/drawing/2014/main" id="{C55437D9-CE22-451C-B458-B3F648A64234}"/>
              </a:ext>
            </a:extLst>
          </p:cNvPr>
          <p:cNvSpPr>
            <a:spLocks noGrp="1"/>
          </p:cNvSpPr>
          <p:nvPr>
            <p:ph type="body" sz="quarter" idx="12" hasCustomPrompt="1"/>
          </p:nvPr>
        </p:nvSpPr>
        <p:spPr>
          <a:xfrm>
            <a:off x="360000" y="1708150"/>
            <a:ext cx="5626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Picture Placeholder 7">
            <a:extLst>
              <a:ext uri="{FF2B5EF4-FFF2-40B4-BE49-F238E27FC236}">
                <a16:creationId xmlns:a16="http://schemas.microsoft.com/office/drawing/2014/main" id="{9F169CDD-9FFC-4BEA-A4C1-F55F1EBC5A64}"/>
              </a:ext>
            </a:extLst>
          </p:cNvPr>
          <p:cNvSpPr>
            <a:spLocks noGrp="1"/>
          </p:cNvSpPr>
          <p:nvPr>
            <p:ph type="pic" sz="quarter" idx="13"/>
          </p:nvPr>
        </p:nvSpPr>
        <p:spPr>
          <a:xfrm>
            <a:off x="6202799" y="430717"/>
            <a:ext cx="5626800" cy="5468400"/>
          </a:xfrm>
        </p:spPr>
        <p:txBody>
          <a:bodyPr anchor="ctr" anchorCtr="0"/>
          <a:lstStyle>
            <a:lvl1pPr algn="ctr">
              <a:defRPr/>
            </a:lvl1pPr>
          </a:lstStyle>
          <a:p>
            <a:r>
              <a:rPr lang="en-US"/>
              <a:t>Click icon to add picture</a:t>
            </a:r>
            <a:endParaRPr lang="en-GB"/>
          </a:p>
        </p:txBody>
      </p:sp>
    </p:spTree>
    <p:extLst>
      <p:ext uri="{BB962C8B-B14F-4D97-AF65-F5344CB8AC3E}">
        <p14:creationId xmlns:p14="http://schemas.microsoft.com/office/powerpoint/2010/main" val="764841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FAACB8-7B00-457D-8F89-FB4DD9039A6A}"/>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F6556072-910B-4986-8C02-A52A75446092}"/>
              </a:ext>
            </a:extLst>
          </p:cNvPr>
          <p:cNvSpPr>
            <a:spLocks noGrp="1"/>
          </p:cNvSpPr>
          <p:nvPr>
            <p:ph type="ftr" sz="quarter" idx="11"/>
          </p:nvPr>
        </p:nvSpPr>
        <p:spPr/>
        <p:txBody>
          <a:bodyPr/>
          <a:lstStyle/>
          <a:p>
            <a:r>
              <a:rPr lang="fi-FI"/>
              <a:t>Yrittäjägallup, kierros 6/2025 joulukuu</a:t>
            </a:r>
            <a:endParaRPr lang="en-GB" dirty="0"/>
          </a:p>
        </p:txBody>
      </p:sp>
      <p:sp>
        <p:nvSpPr>
          <p:cNvPr id="8" name="Picture Placeholder 7">
            <a:extLst>
              <a:ext uri="{FF2B5EF4-FFF2-40B4-BE49-F238E27FC236}">
                <a16:creationId xmlns:a16="http://schemas.microsoft.com/office/drawing/2014/main" id="{44F34447-13E0-43B9-BE1F-C60C03555D39}"/>
              </a:ext>
            </a:extLst>
          </p:cNvPr>
          <p:cNvSpPr>
            <a:spLocks noGrp="1"/>
          </p:cNvSpPr>
          <p:nvPr>
            <p:ph type="pic" sz="quarter" idx="12"/>
          </p:nvPr>
        </p:nvSpPr>
        <p:spPr>
          <a:xfrm>
            <a:off x="360000" y="432000"/>
            <a:ext cx="5627561" cy="5468400"/>
          </a:xfrm>
        </p:spPr>
        <p:txBody>
          <a:bodyPr anchor="ctr" anchorCtr="0"/>
          <a:lstStyle>
            <a:lvl1pPr algn="ctr">
              <a:defRPr/>
            </a:lvl1pPr>
          </a:lstStyle>
          <a:p>
            <a:r>
              <a:rPr lang="en-US"/>
              <a:t>Click icon to add picture</a:t>
            </a:r>
            <a:endParaRPr lang="en-GB"/>
          </a:p>
        </p:txBody>
      </p:sp>
      <p:sp>
        <p:nvSpPr>
          <p:cNvPr id="6" name="Text Placeholder 5">
            <a:extLst>
              <a:ext uri="{FF2B5EF4-FFF2-40B4-BE49-F238E27FC236}">
                <a16:creationId xmlns:a16="http://schemas.microsoft.com/office/drawing/2014/main" id="{10D6BD01-6C23-44ED-8363-1C234E2533EA}"/>
              </a:ext>
            </a:extLst>
          </p:cNvPr>
          <p:cNvSpPr>
            <a:spLocks noGrp="1"/>
          </p:cNvSpPr>
          <p:nvPr>
            <p:ph type="body" sz="quarter" idx="13" hasCustomPrompt="1"/>
          </p:nvPr>
        </p:nvSpPr>
        <p:spPr>
          <a:xfrm>
            <a:off x="6202361" y="1708150"/>
            <a:ext cx="5626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586AABB0-FC25-4DDA-B141-9861B8EF64BF}"/>
              </a:ext>
            </a:extLst>
          </p:cNvPr>
          <p:cNvSpPr>
            <a:spLocks noGrp="1"/>
          </p:cNvSpPr>
          <p:nvPr>
            <p:ph type="title" hasCustomPrompt="1"/>
          </p:nvPr>
        </p:nvSpPr>
        <p:spPr>
          <a:xfrm>
            <a:off x="6202361" y="430718"/>
            <a:ext cx="5626800" cy="403200"/>
          </a:xfrm>
        </p:spPr>
        <p:txBody>
          <a:bodyPr/>
          <a:lstStyle>
            <a:lvl1pPr>
              <a:defRPr/>
            </a:lvl1pPr>
          </a:lstStyle>
          <a:p>
            <a:r>
              <a:rPr lang="en-US" dirty="0"/>
              <a:t>Click to add title</a:t>
            </a:r>
            <a:endParaRPr lang="en-GB" dirty="0"/>
          </a:p>
        </p:txBody>
      </p:sp>
    </p:spTree>
    <p:extLst>
      <p:ext uri="{BB962C8B-B14F-4D97-AF65-F5344CB8AC3E}">
        <p14:creationId xmlns:p14="http://schemas.microsoft.com/office/powerpoint/2010/main" val="2685070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8738-2E1C-4407-AE23-FC7C52247775}"/>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38DB932A-F9A4-4379-8F69-FA63BDFA2491}"/>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DC347A58-42BF-4A47-A878-643A5CD2794C}"/>
              </a:ext>
            </a:extLst>
          </p:cNvPr>
          <p:cNvSpPr>
            <a:spLocks noGrp="1"/>
          </p:cNvSpPr>
          <p:nvPr>
            <p:ph type="ftr" sz="quarter" idx="11"/>
          </p:nvPr>
        </p:nvSpPr>
        <p:spPr/>
        <p:txBody>
          <a:bodyPr/>
          <a:lstStyle/>
          <a:p>
            <a:r>
              <a:rPr lang="fi-FI"/>
              <a:t>Yrittäjägallup, kierros 6/2025 joulukuu</a:t>
            </a:r>
            <a:endParaRPr lang="en-GB" dirty="0"/>
          </a:p>
        </p:txBody>
      </p:sp>
      <p:sp>
        <p:nvSpPr>
          <p:cNvPr id="6" name="Text Placeholder 5">
            <a:extLst>
              <a:ext uri="{FF2B5EF4-FFF2-40B4-BE49-F238E27FC236}">
                <a16:creationId xmlns:a16="http://schemas.microsoft.com/office/drawing/2014/main" id="{F7C6D4BB-14E1-42DC-832A-2D0CE7863284}"/>
              </a:ext>
            </a:extLst>
          </p:cNvPr>
          <p:cNvSpPr>
            <a:spLocks noGrp="1"/>
          </p:cNvSpPr>
          <p:nvPr>
            <p:ph type="body" sz="quarter" idx="12" hasCustomPrompt="1"/>
          </p:nvPr>
        </p:nvSpPr>
        <p:spPr>
          <a:xfrm>
            <a:off x="360363" y="910800"/>
            <a:ext cx="11466512" cy="396000"/>
          </a:xfrm>
        </p:spPr>
        <p:txBody>
          <a:bodyPr/>
          <a:lstStyle>
            <a:lvl1pPr>
              <a:spcBef>
                <a:spcPts val="600"/>
              </a:spcBef>
              <a:defRPr sz="2200"/>
            </a:lvl1pPr>
          </a:lstStyle>
          <a:p>
            <a:pPr lvl="0"/>
            <a:r>
              <a:rPr lang="en-US" dirty="0"/>
              <a:t>Click to add subtitle</a:t>
            </a:r>
            <a:endParaRPr lang="en-GB" dirty="0"/>
          </a:p>
        </p:txBody>
      </p:sp>
    </p:spTree>
    <p:extLst>
      <p:ext uri="{BB962C8B-B14F-4D97-AF65-F5344CB8AC3E}">
        <p14:creationId xmlns:p14="http://schemas.microsoft.com/office/powerpoint/2010/main" val="3871422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B2F2EE-42BB-4EB6-8FC2-5E56E4F34F6F}"/>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73875A20-F354-407F-8F71-92C914742B40}"/>
              </a:ext>
            </a:extLst>
          </p:cNvPr>
          <p:cNvSpPr>
            <a:spLocks noGrp="1"/>
          </p:cNvSpPr>
          <p:nvPr>
            <p:ph type="ftr" sz="quarter" idx="11"/>
          </p:nvPr>
        </p:nvSpPr>
        <p:spPr/>
        <p:txBody>
          <a:bodyPr/>
          <a:lstStyle/>
          <a:p>
            <a:r>
              <a:rPr lang="fi-FI"/>
              <a:t>Yrittäjägallup, kierros 6/2025 joulukuu</a:t>
            </a:r>
            <a:endParaRPr lang="en-GB" dirty="0"/>
          </a:p>
        </p:txBody>
      </p:sp>
    </p:spTree>
    <p:extLst>
      <p:ext uri="{BB962C8B-B14F-4D97-AF65-F5344CB8AC3E}">
        <p14:creationId xmlns:p14="http://schemas.microsoft.com/office/powerpoint/2010/main" val="3197471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userDrawn="1">
  <p:cSld name="1_Title slide 1 (whit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28D142-84D0-B4F6-7341-8BBBBB7CAAA2}"/>
              </a:ext>
            </a:extLst>
          </p:cNvPr>
          <p:cNvPicPr>
            <a:picLocks noChangeAspect="1"/>
          </p:cNvPicPr>
          <p:nvPr userDrawn="1"/>
        </p:nvPicPr>
        <p:blipFill>
          <a:blip r:embed="rId3"/>
          <a:stretch>
            <a:fillRect/>
          </a:stretch>
        </p:blipFill>
        <p:spPr>
          <a:xfrm>
            <a:off x="336849" y="246788"/>
            <a:ext cx="2076450" cy="547635"/>
          </a:xfrm>
          <a:prstGeom prst="rect">
            <a:avLst/>
          </a:prstGeom>
        </p:spPr>
      </p:pic>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dirty="0"/>
              <a:t>Click to edit master title style</a:t>
            </a:r>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sp>
        <p:nvSpPr>
          <p:cNvPr id="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
        <p:nvSpPr>
          <p:cNvPr id="13"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6/2025 joulukuu</a:t>
            </a:r>
            <a:endParaRPr lang="fi-FI" dirty="0"/>
          </a:p>
        </p:txBody>
      </p:sp>
      <p:pic>
        <p:nvPicPr>
          <p:cNvPr id="14" name="Picture 13">
            <a:extLst>
              <a:ext uri="{FF2B5EF4-FFF2-40B4-BE49-F238E27FC236}">
                <a16:creationId xmlns:a16="http://schemas.microsoft.com/office/drawing/2014/main" id="{939D9B29-D4FD-40ED-BDB2-676C7FEDBF76}"/>
              </a:ext>
            </a:extLst>
          </p:cNvPr>
          <p:cNvPicPr>
            <a:picLocks noChangeAspect="1"/>
          </p:cNvPicPr>
          <p:nvPr userDrawn="1"/>
        </p:nvPicPr>
        <p:blipFill>
          <a:blip r:embed="rId4"/>
          <a:stretch>
            <a:fillRect/>
          </a:stretch>
        </p:blipFill>
        <p:spPr>
          <a:xfrm>
            <a:off x="9956686" y="6304110"/>
            <a:ext cx="1519697" cy="410318"/>
          </a:xfrm>
          <a:prstGeom prst="rect">
            <a:avLst/>
          </a:prstGeom>
        </p:spPr>
      </p:pic>
      <p:cxnSp>
        <p:nvCxnSpPr>
          <p:cNvPr id="16" name="Straight Connector 15">
            <a:extLst>
              <a:ext uri="{FF2B5EF4-FFF2-40B4-BE49-F238E27FC236}">
                <a16:creationId xmlns:a16="http://schemas.microsoft.com/office/drawing/2014/main" id="{B2518D0B-66AF-426F-A138-6C5DB2867290}"/>
              </a:ext>
            </a:extLst>
          </p:cNvPr>
          <p:cNvCxnSpPr>
            <a:cxnSpLocks/>
          </p:cNvCxnSpPr>
          <p:nvPr userDrawn="1">
            <p:custDataLst>
              <p:tags r:id="rId1"/>
            </p:custDataLst>
          </p:nvPr>
        </p:nvCxnSpPr>
        <p:spPr>
          <a:xfrm>
            <a:off x="360000" y="6120000"/>
            <a:ext cx="11474161"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A83618F-03C8-579C-169A-6BDBD67EAA1C}"/>
              </a:ext>
            </a:extLst>
          </p:cNvPr>
          <p:cNvPicPr>
            <a:picLocks noChangeAspect="1"/>
          </p:cNvPicPr>
          <p:nvPr userDrawn="1"/>
        </p:nvPicPr>
        <p:blipFill>
          <a:blip r:embed="rId3"/>
          <a:stretch>
            <a:fillRect/>
          </a:stretch>
        </p:blipFill>
        <p:spPr>
          <a:xfrm>
            <a:off x="336849" y="6294550"/>
            <a:ext cx="1353054" cy="356849"/>
          </a:xfrm>
          <a:prstGeom prst="rect">
            <a:avLst/>
          </a:prstGeom>
        </p:spPr>
      </p:pic>
    </p:spTree>
    <p:extLst>
      <p:ext uri="{BB962C8B-B14F-4D97-AF65-F5344CB8AC3E}">
        <p14:creationId xmlns:p14="http://schemas.microsoft.com/office/powerpoint/2010/main" val="2903270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dirty="0"/>
              <a:t>Click to edit master title style</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
        <p:nvSpPr>
          <p:cNvPr id="8" name="Text Placeholder 2"/>
          <p:cNvSpPr>
            <a:spLocks noGrp="1"/>
          </p:cNvSpPr>
          <p:nvPr>
            <p:ph type="body" sz="quarter" idx="17" hasCustomPrompt="1"/>
          </p:nvPr>
        </p:nvSpPr>
        <p:spPr>
          <a:xfrm>
            <a:off x="357188" y="909635"/>
            <a:ext cx="11477331" cy="396875"/>
          </a:xfrm>
        </p:spPr>
        <p:txBody>
          <a:bodyPr/>
          <a:lstStyle>
            <a:lvl1pPr>
              <a:defRPr sz="1800"/>
            </a:lvl1pPr>
          </a:lstStyle>
          <a:p>
            <a:pPr lvl="0"/>
            <a:r>
              <a:rPr lang="en-GB" dirty="0"/>
              <a:t>Click to edit master text styles</a:t>
            </a:r>
          </a:p>
        </p:txBody>
      </p:sp>
      <p:sp>
        <p:nvSpPr>
          <p:cNvPr id="10"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6/2025 joulukuu</a:t>
            </a:r>
            <a:endParaRPr lang="fi-FI" dirty="0"/>
          </a:p>
        </p:txBody>
      </p:sp>
    </p:spTree>
    <p:extLst>
      <p:ext uri="{BB962C8B-B14F-4D97-AF65-F5344CB8AC3E}">
        <p14:creationId xmlns:p14="http://schemas.microsoft.com/office/powerpoint/2010/main" val="3139108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Headline, Subline, Content">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fi-FI"/>
              <a:t>Yrittäjägallup, kierros 6/2025 joulukuu</a:t>
            </a:r>
            <a:endParaRPr lang="en-US" dirty="0"/>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dirty="0"/>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endParaRPr lang="en-US" dirty="0"/>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 </a:t>
            </a:r>
            <a:endParaRPr lang="en-GB" dirty="0"/>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dirty="0"/>
              <a:t>Sub-title line here</a:t>
            </a:r>
          </a:p>
        </p:txBody>
      </p:sp>
      <p:sp>
        <p:nvSpPr>
          <p:cNvPr id="6" name="Footer Placeholder 4">
            <a:extLst>
              <a:ext uri="{FF2B5EF4-FFF2-40B4-BE49-F238E27FC236}">
                <a16:creationId xmlns:a16="http://schemas.microsoft.com/office/drawing/2014/main" id="{F788647E-4B9D-FCD7-8E44-E1A69022B33D}"/>
              </a:ext>
            </a:extLst>
          </p:cNvPr>
          <p:cNvSpPr txBox="1">
            <a:spLocks/>
          </p:cNvSpPr>
          <p:nvPr userDrawn="1"/>
        </p:nvSpPr>
        <p:spPr>
          <a:xfrm>
            <a:off x="454985" y="6546849"/>
            <a:ext cx="454450" cy="155574"/>
          </a:xfrm>
          <a:prstGeom prst="rect">
            <a:avLst/>
          </a:prstGeom>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t>Ve</a:t>
            </a:r>
            <a:r>
              <a:rPr lang="en-US" b="1" spc="0" baseline="0" dirty="0"/>
              <a:t>rian</a:t>
            </a:r>
          </a:p>
        </p:txBody>
      </p:sp>
      <p:cxnSp>
        <p:nvCxnSpPr>
          <p:cNvPr id="10" name="Straight Connector 9">
            <a:extLst>
              <a:ext uri="{FF2B5EF4-FFF2-40B4-BE49-F238E27FC236}">
                <a16:creationId xmlns:a16="http://schemas.microsoft.com/office/drawing/2014/main" id="{9F9899D2-DD50-0D90-4E7C-09BCE3498982}"/>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9097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Päivämäärän paikkamerkki 3"/>
          <p:cNvSpPr>
            <a:spLocks noGrp="1"/>
          </p:cNvSpPr>
          <p:nvPr>
            <p:ph type="dt" sz="half" idx="10"/>
          </p:nvPr>
        </p:nvSpPr>
        <p:spPr/>
        <p:txBody>
          <a:bodyPr/>
          <a:lstStyle/>
          <a:p>
            <a:fld id="{339C2F9F-D62C-45B4-A903-8104CE8EF828}" type="datetime1">
              <a:rPr lang="fi-FI" smtClean="0"/>
              <a:t>17.2.2026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6362324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Päivämäärän paikkamerkki 4"/>
          <p:cNvSpPr>
            <a:spLocks noGrp="1"/>
          </p:cNvSpPr>
          <p:nvPr>
            <p:ph type="dt" sz="half" idx="10"/>
          </p:nvPr>
        </p:nvSpPr>
        <p:spPr/>
        <p:txBody>
          <a:bodyPr/>
          <a:lstStyle/>
          <a:p>
            <a:fld id="{1CE8FED5-D933-44C8-9564-D710DB44FAAC}" type="datetime1">
              <a:rPr lang="fi-FI" smtClean="0"/>
              <a:t>17.2.2026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en-US"/>
              <a:t>Click to edit Master title style</a:t>
            </a:r>
            <a:endParaRPr lang="fi-FI"/>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6319029"/>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Osanvaihto 2">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solidFill>
                  <a:schemeClr val="bg1"/>
                </a:solidFill>
              </a:defRPr>
            </a:lvl1pPr>
          </a:lstStyle>
          <a:p>
            <a:r>
              <a:rPr lang="en-US"/>
              <a:t>Click to edit Master title style</a:t>
            </a:r>
            <a:endParaRPr lang="fi-FI"/>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fi-FI"/>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17.2.2026</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pic>
        <p:nvPicPr>
          <p:cNvPr id="8" name="Kuva 7">
            <a:extLst>
              <a:ext uri="{FF2B5EF4-FFF2-40B4-BE49-F238E27FC236}">
                <a16:creationId xmlns:a16="http://schemas.microsoft.com/office/drawing/2014/main" id="{30A00A45-5EE7-4C10-8E10-A75FF849C9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1219767643"/>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17.2.2026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en-US"/>
              <a:t>Click to edit Master title style</a:t>
            </a:r>
            <a:endParaRPr lang="fi-FI"/>
          </a:p>
        </p:txBody>
      </p:sp>
    </p:spTree>
    <p:extLst>
      <p:ext uri="{BB962C8B-B14F-4D97-AF65-F5344CB8AC3E}">
        <p14:creationId xmlns:p14="http://schemas.microsoft.com/office/powerpoint/2010/main" val="548869353"/>
      </p:ext>
    </p:extLst>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Otsikko+teksti_yksinkertain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92937-4A8A-C474-D38F-4D5A43410ADC}"/>
              </a:ext>
            </a:extLst>
          </p:cNvPr>
          <p:cNvSpPr>
            <a:spLocks noGrp="1"/>
          </p:cNvSpPr>
          <p:nvPr>
            <p:ph type="title"/>
          </p:nvPr>
        </p:nvSpPr>
        <p:spPr>
          <a:xfrm>
            <a:off x="719999" y="594013"/>
            <a:ext cx="10751999" cy="810893"/>
          </a:xfrm>
        </p:spPr>
        <p:txBody>
          <a:bodyPr>
            <a:normAutofit/>
          </a:bodyPr>
          <a:lstStyle>
            <a:lvl1pPr>
              <a:defRPr sz="3600" b="1">
                <a:latin typeface="+mn-lt"/>
              </a:defRPr>
            </a:lvl1pPr>
          </a:lstStyle>
          <a:p>
            <a:r>
              <a:rPr lang="en-US"/>
              <a:t>Click to edit Master title style</a:t>
            </a:r>
            <a:endParaRPr lang="en-GB"/>
          </a:p>
        </p:txBody>
      </p:sp>
      <p:sp>
        <p:nvSpPr>
          <p:cNvPr id="20" name="Text Placeholder 19">
            <a:extLst>
              <a:ext uri="{FF2B5EF4-FFF2-40B4-BE49-F238E27FC236}">
                <a16:creationId xmlns:a16="http://schemas.microsoft.com/office/drawing/2014/main" id="{85896F55-CC03-315D-1C09-D93A903AD051}"/>
              </a:ext>
            </a:extLst>
          </p:cNvPr>
          <p:cNvSpPr>
            <a:spLocks noGrp="1"/>
          </p:cNvSpPr>
          <p:nvPr>
            <p:ph type="body" sz="quarter" idx="11"/>
          </p:nvPr>
        </p:nvSpPr>
        <p:spPr>
          <a:xfrm>
            <a:off x="720000" y="1404907"/>
            <a:ext cx="10751998" cy="4453634"/>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9769622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Päivämäärän paikkamerkki 4"/>
          <p:cNvSpPr>
            <a:spLocks noGrp="1"/>
          </p:cNvSpPr>
          <p:nvPr>
            <p:ph type="dt" sz="half" idx="10"/>
          </p:nvPr>
        </p:nvSpPr>
        <p:spPr/>
        <p:txBody>
          <a:bodyPr/>
          <a:lstStyle/>
          <a:p>
            <a:fld id="{95E75A26-E7EB-42B7-B05A-8F0C149E23CB}" type="datetime1">
              <a:rPr lang="fi-FI" smtClean="0"/>
              <a:t>17.2.2026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a:extLst>
              <a:ext uri="{FF2B5EF4-FFF2-40B4-BE49-F238E27FC236}">
                <a16:creationId xmlns:a16="http://schemas.microsoft.com/office/drawing/2014/main" id="{0381782D-255F-4853-838D-BA013CF688A1}"/>
              </a:ext>
            </a:extLst>
          </p:cNvPr>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32965103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cSld name="Otsikko ja sisältö 2">
    <p:bg>
      <p:bgPr>
        <a:solidFill>
          <a:schemeClr val="tx2"/>
        </a:solidFill>
        <a:effectLst/>
      </p:bgPr>
    </p:bg>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Päivämäärän paikkamerkki 3"/>
          <p:cNvSpPr>
            <a:spLocks noGrp="1"/>
          </p:cNvSpPr>
          <p:nvPr>
            <p:ph type="dt" sz="half" idx="10"/>
          </p:nvPr>
        </p:nvSpPr>
        <p:spPr/>
        <p:txBody>
          <a:bodyPr/>
          <a:lstStyle>
            <a:lvl1pPr>
              <a:defRPr>
                <a:solidFill>
                  <a:schemeClr val="bg1"/>
                </a:solidFill>
              </a:defRPr>
            </a:lvl1pPr>
          </a:lstStyle>
          <a:p>
            <a:fld id="{1CE8FED5-D933-44C8-9564-D710DB44FAAC}" type="datetime1">
              <a:rPr lang="fi-FI" smtClean="0"/>
              <a:t>17.2.2026</a:t>
            </a:fld>
            <a:endParaRPr lang="fi-FI"/>
          </a:p>
        </p:txBody>
      </p:sp>
      <p:sp>
        <p:nvSpPr>
          <p:cNvPr id="5" name="Alatunnisteen paikkamerkki 4"/>
          <p:cNvSpPr>
            <a:spLocks noGrp="1"/>
          </p:cNvSpPr>
          <p:nvPr>
            <p:ph type="ftr" sz="quarter" idx="11"/>
          </p:nvPr>
        </p:nvSpPr>
        <p:spPr/>
        <p:txBody>
          <a:bodyPr/>
          <a:lstStyle>
            <a:lvl1pPr>
              <a:defRPr>
                <a:solidFill>
                  <a:schemeClr val="bg1"/>
                </a:solid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solidFill>
                  <a:schemeClr val="bg1"/>
                </a:solidFill>
              </a:defRPr>
            </a:lvl1p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fi-FI"/>
          </a:p>
        </p:txBody>
      </p:sp>
      <p:pic>
        <p:nvPicPr>
          <p:cNvPr id="9" name="Kuva 8">
            <a:extLst>
              <a:ext uri="{FF2B5EF4-FFF2-40B4-BE49-F238E27FC236}">
                <a16:creationId xmlns:a16="http://schemas.microsoft.com/office/drawing/2014/main" id="{B18DD67E-A907-49C4-9344-9E05BD7F82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1442462255"/>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cSld name="Osanvaihto">
    <p:bg>
      <p:bgPr>
        <a:solidFill>
          <a:schemeClr val="accent1"/>
        </a:solidFill>
        <a:effectLst/>
      </p:bgPr>
    </p:bg>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lvl1pPr>
              <a:defRPr>
                <a:noFill/>
              </a:defRPr>
            </a:lvl1pPr>
          </a:lstStyle>
          <a:p>
            <a:fld id="{2AF8E0C4-2B04-4575-90C9-B2559A6B0F5E}" type="datetimeFigureOut">
              <a:rPr lang="fi-FI" smtClean="0"/>
              <a:t>17.2.2026</a:t>
            </a:fld>
            <a:endParaRPr lang="fi-FI"/>
          </a:p>
        </p:txBody>
      </p:sp>
      <p:sp>
        <p:nvSpPr>
          <p:cNvPr id="5" name="Alatunnisteen paikkamerkki 4"/>
          <p:cNvSpPr>
            <a:spLocks noGrp="1"/>
          </p:cNvSpPr>
          <p:nvPr>
            <p:ph type="ftr" sz="quarter" idx="11"/>
          </p:nvPr>
        </p:nvSpPr>
        <p:spPr/>
        <p:txBody>
          <a:bodyPr/>
          <a:lstStyle>
            <a:lvl1pPr>
              <a:defRPr>
                <a:noFill/>
              </a:defRPr>
            </a:lvl1pPr>
          </a:lstStyle>
          <a:p>
            <a:endParaRPr lang="fi-FI"/>
          </a:p>
        </p:txBody>
      </p:sp>
      <p:sp>
        <p:nvSpPr>
          <p:cNvPr id="6" name="Dian numeron paikkamerkki 5"/>
          <p:cNvSpPr>
            <a:spLocks noGrp="1"/>
          </p:cNvSpPr>
          <p:nvPr>
            <p:ph type="sldNum" sz="quarter" idx="12"/>
          </p:nvPr>
        </p:nvSpPr>
        <p:spPr/>
        <p:txBody>
          <a:bodyPr/>
          <a:lstStyle>
            <a:lvl1pPr>
              <a:defRPr>
                <a:noFill/>
              </a:defRPr>
            </a:lvl1pPr>
          </a:lstStyle>
          <a:p>
            <a:fld id="{B1CB82E3-9E00-42C2-B472-7419D5A22153}" type="slidenum">
              <a:rPr lang="fi-FI" smtClean="0"/>
              <a:t>‹#›</a:t>
            </a:fld>
            <a:endParaRPr lang="fi-FI"/>
          </a:p>
        </p:txBody>
      </p:sp>
      <p:sp>
        <p:nvSpPr>
          <p:cNvPr id="8" name="Sisällön paikkamerkki 7"/>
          <p:cNvSpPr>
            <a:spLocks noGrp="1"/>
          </p:cNvSpPr>
          <p:nvPr>
            <p:ph sz="quarter" idx="13"/>
          </p:nvPr>
        </p:nvSpPr>
        <p:spPr>
          <a:xfrm>
            <a:off x="414000" y="774551"/>
            <a:ext cx="11248354" cy="5056867"/>
          </a:xfrm>
        </p:spPr>
        <p:txBody>
          <a:bodyPr/>
          <a:lstStyle>
            <a:lvl1pPr>
              <a:buClr>
                <a:schemeClr val="bg1"/>
              </a:buClr>
              <a:defRPr sz="2800">
                <a:solidFill>
                  <a:schemeClr val="bg1"/>
                </a:solidFill>
              </a:defRPr>
            </a:lvl1pPr>
            <a:lvl2pPr>
              <a:buClr>
                <a:schemeClr val="bg1"/>
              </a:buClr>
              <a:defRPr sz="2800">
                <a:solidFill>
                  <a:schemeClr val="bg1"/>
                </a:solidFill>
              </a:defRPr>
            </a:lvl2pPr>
            <a:lvl3pPr>
              <a:buClr>
                <a:schemeClr val="bg1"/>
              </a:buClr>
              <a:defRPr sz="2800">
                <a:solidFill>
                  <a:schemeClr val="bg1"/>
                </a:solidFill>
              </a:defRPr>
            </a:lvl3pPr>
            <a:lvl4pPr>
              <a:buClr>
                <a:schemeClr val="bg1"/>
              </a:buClr>
              <a:defRPr sz="2800">
                <a:solidFill>
                  <a:schemeClr val="bg1"/>
                </a:solidFill>
              </a:defRPr>
            </a:lvl4pPr>
            <a:lvl5pPr>
              <a:buClr>
                <a:schemeClr val="bg1"/>
              </a:buClr>
              <a:defRPr sz="2800">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Tree>
    <p:extLst>
      <p:ext uri="{BB962C8B-B14F-4D97-AF65-F5344CB8AC3E}">
        <p14:creationId xmlns:p14="http://schemas.microsoft.com/office/powerpoint/2010/main" val="42783835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itle and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dirty="0"/>
              <a:t>Click to edit master title style</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
        <p:nvSpPr>
          <p:cNvPr id="6"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5/2023 joulukuu</a:t>
            </a:r>
            <a:endParaRPr lang="fi-FI" dirty="0"/>
          </a:p>
        </p:txBody>
      </p:sp>
    </p:spTree>
    <p:extLst>
      <p:ext uri="{BB962C8B-B14F-4D97-AF65-F5344CB8AC3E}">
        <p14:creationId xmlns:p14="http://schemas.microsoft.com/office/powerpoint/2010/main" val="3642058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Päivämäärän paikkamerkki 2"/>
          <p:cNvSpPr>
            <a:spLocks noGrp="1"/>
          </p:cNvSpPr>
          <p:nvPr>
            <p:ph type="dt" sz="half" idx="10"/>
          </p:nvPr>
        </p:nvSpPr>
        <p:spPr/>
        <p:txBody>
          <a:bodyPr/>
          <a:lstStyle/>
          <a:p>
            <a:fld id="{A3C3278E-765C-4FED-AAAB-781631F41A93}" type="datetime1">
              <a:rPr lang="fi-FI" smtClean="0"/>
              <a:t>17.2.2026</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42607891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Väliotsikko_turkoosi">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2E4B5-460E-0CA8-0FC4-A5AF77CDF508}"/>
              </a:ext>
            </a:extLst>
          </p:cNvPr>
          <p:cNvSpPr>
            <a:spLocks noGrp="1"/>
          </p:cNvSpPr>
          <p:nvPr>
            <p:ph type="ctrTitle" hasCustomPrompt="1"/>
          </p:nvPr>
        </p:nvSpPr>
        <p:spPr>
          <a:xfrm>
            <a:off x="1524000" y="2510126"/>
            <a:ext cx="9144000" cy="1837748"/>
          </a:xfrm>
        </p:spPr>
        <p:txBody>
          <a:bodyPr anchor="ctr">
            <a:noAutofit/>
          </a:bodyPr>
          <a:lstStyle>
            <a:lvl1pPr algn="ctr">
              <a:defRPr sz="5400">
                <a:solidFill>
                  <a:schemeClr val="bg1"/>
                </a:solidFill>
                <a:effectLst/>
              </a:defRPr>
            </a:lvl1pPr>
          </a:lstStyle>
          <a:p>
            <a:r>
              <a:rPr lang="en-US" dirty="0"/>
              <a:t>CLICK TO EDIT MASTER TITLE STYLE</a:t>
            </a:r>
            <a:endParaRPr lang="en-GB" dirty="0"/>
          </a:p>
        </p:txBody>
      </p:sp>
    </p:spTree>
    <p:extLst>
      <p:ext uri="{BB962C8B-B14F-4D97-AF65-F5344CB8AC3E}">
        <p14:creationId xmlns:p14="http://schemas.microsoft.com/office/powerpoint/2010/main" val="269996403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blank">
  <p:cSld name="Lopetusdia">
    <p:bg>
      <p:bgPr>
        <a:solidFill>
          <a:schemeClr val="accent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1557647546"/>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000"/>
            </a:lvl1pPr>
          </a:lstStyle>
          <a:p>
            <a:r>
              <a:rPr lang="fi-FI"/>
              <a:t>Muokkaa perustyylejä naps.</a:t>
            </a:r>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17.2.2026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127154481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17.2.2026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5000944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17.2.2026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39425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17.2.2026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1606944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Otsikkodia keskitetty">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3000"/>
            </a:lvl1pPr>
          </a:lstStyle>
          <a:p>
            <a:r>
              <a:rPr lang="fi-FI"/>
              <a:t>Muokkaa perustyylejä naps.</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17.2.2026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19001093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2800"/>
            </a:lvl1pPr>
          </a:lstStyle>
          <a:p>
            <a:r>
              <a:rPr lang="fi-FI"/>
              <a:t>Muokkaa perustyylejä naps.</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a:xfrm>
            <a:off x="9139203" y="3431685"/>
            <a:ext cx="3052797"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459038" y="4690463"/>
            <a:ext cx="2346257" cy="911447"/>
          </a:xfrm>
          <a:prstGeom prst="rect">
            <a:avLst/>
          </a:prstGeom>
        </p:spPr>
      </p:pic>
      <p:sp>
        <p:nvSpPr>
          <p:cNvPr id="9" name="Kuvan paikkamerkki 8"/>
          <p:cNvSpPr>
            <a:spLocks noGrp="1"/>
          </p:cNvSpPr>
          <p:nvPr>
            <p:ph type="pic" sz="quarter" idx="13" hasCustomPrompt="1"/>
          </p:nvPr>
        </p:nvSpPr>
        <p:spPr>
          <a:xfrm>
            <a:off x="0" y="3431685"/>
            <a:ext cx="9139203" cy="3429000"/>
          </a:xfrm>
          <a:solidFill>
            <a:schemeClr val="bg1">
              <a:lumMod val="85000"/>
            </a:schemeClr>
          </a:solidFill>
        </p:spPr>
        <p:txBody>
          <a:bodyPr anchor="ct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17.2.2026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a:xfrm>
            <a:off x="414000" y="6516000"/>
            <a:ext cx="576000" cy="324000"/>
          </a:xfrm>
        </p:spPr>
        <p:txBody>
          <a:bodyPr/>
          <a:lstStyle/>
          <a:p>
            <a:fld id="{B1CB82E3-9E00-42C2-B472-7419D5A22153}" type="slidenum">
              <a:rPr lang="fi-FI" smtClean="0"/>
              <a:t>‹#›</a:t>
            </a:fld>
            <a:endParaRPr lang="fi-FI"/>
          </a:p>
        </p:txBody>
      </p:sp>
      <p:sp>
        <p:nvSpPr>
          <p:cNvPr id="10" name="Kolmio 9"/>
          <p:cNvSpPr/>
          <p:nvPr userDrawn="1"/>
        </p:nvSpPr>
        <p:spPr>
          <a:xfrm rot="16200000">
            <a:off x="8388893" y="4091882"/>
            <a:ext cx="883212" cy="66691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32553144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Osanvaihto">
    <p:bg>
      <p:bgPr>
        <a:solidFill>
          <a:schemeClr val="accent1"/>
        </a:solidFill>
        <a:effectLst/>
      </p:bgPr>
    </p:bg>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lvl1pPr>
              <a:defRPr>
                <a:noFill/>
              </a:defRPr>
            </a:lvl1pPr>
          </a:lstStyle>
          <a:p>
            <a:fld id="{2AF8E0C4-2B04-4575-90C9-B2559A6B0F5E}" type="datetimeFigureOut">
              <a:rPr lang="fi-FI" smtClean="0"/>
              <a:t>17.2.2026</a:t>
            </a:fld>
            <a:endParaRPr lang="fi-FI"/>
          </a:p>
        </p:txBody>
      </p:sp>
      <p:sp>
        <p:nvSpPr>
          <p:cNvPr id="5" name="Alatunnisteen paikkamerkki 4"/>
          <p:cNvSpPr>
            <a:spLocks noGrp="1"/>
          </p:cNvSpPr>
          <p:nvPr>
            <p:ph type="ftr" sz="quarter" idx="11"/>
          </p:nvPr>
        </p:nvSpPr>
        <p:spPr/>
        <p:txBody>
          <a:bodyPr/>
          <a:lstStyle>
            <a:lvl1pPr>
              <a:defRPr>
                <a:noFill/>
              </a:defRPr>
            </a:lvl1pPr>
          </a:lstStyle>
          <a:p>
            <a:endParaRPr lang="fi-FI"/>
          </a:p>
        </p:txBody>
      </p:sp>
      <p:sp>
        <p:nvSpPr>
          <p:cNvPr id="6" name="Dian numeron paikkamerkki 5"/>
          <p:cNvSpPr>
            <a:spLocks noGrp="1"/>
          </p:cNvSpPr>
          <p:nvPr>
            <p:ph type="sldNum" sz="quarter" idx="12"/>
          </p:nvPr>
        </p:nvSpPr>
        <p:spPr/>
        <p:txBody>
          <a:bodyPr/>
          <a:lstStyle>
            <a:lvl1pPr>
              <a:defRPr>
                <a:noFill/>
              </a:defRPr>
            </a:lvl1pPr>
          </a:lstStyle>
          <a:p>
            <a:fld id="{B1CB82E3-9E00-42C2-B472-7419D5A22153}" type="slidenum">
              <a:rPr lang="fi-FI" smtClean="0"/>
              <a:t>‹#›</a:t>
            </a:fld>
            <a:endParaRPr lang="fi-FI"/>
          </a:p>
        </p:txBody>
      </p:sp>
      <p:sp>
        <p:nvSpPr>
          <p:cNvPr id="8" name="Sisällön paikkamerkki 7"/>
          <p:cNvSpPr>
            <a:spLocks noGrp="1"/>
          </p:cNvSpPr>
          <p:nvPr>
            <p:ph sz="quarter" idx="13"/>
          </p:nvPr>
        </p:nvSpPr>
        <p:spPr>
          <a:xfrm>
            <a:off x="414000" y="774551"/>
            <a:ext cx="11248354" cy="5056867"/>
          </a:xfrm>
        </p:spPr>
        <p:txBody>
          <a:bodyPr/>
          <a:lstStyle>
            <a:lvl1pPr>
              <a:buClr>
                <a:schemeClr val="bg1"/>
              </a:buClr>
              <a:defRPr sz="2800">
                <a:solidFill>
                  <a:schemeClr val="bg1"/>
                </a:solidFill>
              </a:defRPr>
            </a:lvl1pPr>
            <a:lvl2pPr>
              <a:buClr>
                <a:schemeClr val="bg1"/>
              </a:buClr>
              <a:defRPr sz="2800">
                <a:solidFill>
                  <a:schemeClr val="bg1"/>
                </a:solidFill>
              </a:defRPr>
            </a:lvl2pPr>
            <a:lvl3pPr>
              <a:buClr>
                <a:schemeClr val="bg1"/>
              </a:buClr>
              <a:defRPr sz="2800">
                <a:solidFill>
                  <a:schemeClr val="bg1"/>
                </a:solidFill>
              </a:defRPr>
            </a:lvl3pPr>
            <a:lvl4pPr>
              <a:buClr>
                <a:schemeClr val="bg1"/>
              </a:buClr>
              <a:defRPr sz="2800">
                <a:solidFill>
                  <a:schemeClr val="bg1"/>
                </a:solidFill>
              </a:defRPr>
            </a:lvl4pPr>
            <a:lvl5pPr>
              <a:buClr>
                <a:schemeClr val="bg1"/>
              </a:buClr>
              <a:defRPr sz="2800">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pic>
        <p:nvPicPr>
          <p:cNvPr id="2" name="Kuva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542033" y="10756"/>
            <a:ext cx="2649966" cy="1166302"/>
          </a:xfrm>
          <a:prstGeom prst="rect">
            <a:avLst/>
          </a:prstGeom>
        </p:spPr>
      </p:pic>
    </p:spTree>
    <p:extLst>
      <p:ext uri="{BB962C8B-B14F-4D97-AF65-F5344CB8AC3E}">
        <p14:creationId xmlns:p14="http://schemas.microsoft.com/office/powerpoint/2010/main" val="31941325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17.2.2026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304641871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17.2.2026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948766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400"/>
            </a:lvl2pPr>
            <a:lvl3pPr marL="539987" indent="-179996">
              <a:spcBef>
                <a:spcPts val="0"/>
              </a:spcBef>
              <a:defRPr sz="2400"/>
            </a:lvl3pPr>
            <a:lvl4pPr marL="719982" indent="-179996">
              <a:spcBef>
                <a:spcPts val="0"/>
              </a:spcBef>
              <a:defRPr sz="2400"/>
            </a:lvl4pPr>
            <a:lvl5pPr marL="899978" indent="-179996">
              <a:spcBef>
                <a:spcPts val="0"/>
              </a:spcBef>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17.2.2026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8" name="Otsikko 7"/>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62757884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17.2.2026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85757537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8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0"/>
            <a:ext cx="10741468" cy="2291379"/>
          </a:xfrm>
        </p:spPr>
        <p:txBody>
          <a:bodyPr anchor="t" anchorCtr="0"/>
          <a:lstStyle>
            <a:lvl1pPr>
              <a:defRPr sz="2800" b="0"/>
            </a:lvl1pPr>
          </a:lstStyle>
          <a:p>
            <a:r>
              <a:rPr lang="fi-FI"/>
              <a:t>Muokkaa perustyylejä naps.</a:t>
            </a:r>
          </a:p>
        </p:txBody>
      </p:sp>
      <p:pic>
        <p:nvPicPr>
          <p:cNvPr id="5" name="Kuva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542033" y="10756"/>
            <a:ext cx="2649966" cy="1166302"/>
          </a:xfrm>
          <a:prstGeom prst="rect">
            <a:avLst/>
          </a:prstGeom>
        </p:spPr>
      </p:pic>
    </p:spTree>
    <p:extLst>
      <p:ext uri="{BB962C8B-B14F-4D97-AF65-F5344CB8AC3E}">
        <p14:creationId xmlns:p14="http://schemas.microsoft.com/office/powerpoint/2010/main" val="4730380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1"/>
            <a:ext cx="10752226" cy="2377440"/>
          </a:xfrm>
        </p:spPr>
        <p:txBody>
          <a:bodyPr anchor="t" anchorCtr="0"/>
          <a:lstStyle>
            <a:lvl1pPr>
              <a:defRPr sz="2800" b="0">
                <a:solidFill>
                  <a:schemeClr val="bg1"/>
                </a:solidFill>
              </a:defRPr>
            </a:lvl1pPr>
          </a:lstStyle>
          <a:p>
            <a:r>
              <a:rPr lang="fi-FI"/>
              <a:t>Muokkaa perustyylejä naps.</a:t>
            </a:r>
          </a:p>
        </p:txBody>
      </p:sp>
      <p:pic>
        <p:nvPicPr>
          <p:cNvPr id="4" name="Kuva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542033" y="10756"/>
            <a:ext cx="2649966" cy="1166302"/>
          </a:xfrm>
          <a:prstGeom prst="rect">
            <a:avLst/>
          </a:prstGeom>
        </p:spPr>
      </p:pic>
    </p:spTree>
    <p:extLst>
      <p:ext uri="{BB962C8B-B14F-4D97-AF65-F5344CB8AC3E}">
        <p14:creationId xmlns:p14="http://schemas.microsoft.com/office/powerpoint/2010/main" val="408778345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pic>
        <p:nvPicPr>
          <p:cNvPr id="4" name="Kuva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542033" y="10756"/>
            <a:ext cx="2649966" cy="1166302"/>
          </a:xfrm>
          <a:prstGeom prst="rect">
            <a:avLst/>
          </a:prstGeom>
        </p:spPr>
      </p:pic>
    </p:spTree>
    <p:extLst>
      <p:ext uri="{BB962C8B-B14F-4D97-AF65-F5344CB8AC3E}">
        <p14:creationId xmlns:p14="http://schemas.microsoft.com/office/powerpoint/2010/main" val="361854898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17.2.2026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perustyylejä naps.</a:t>
            </a:r>
          </a:p>
        </p:txBody>
      </p:sp>
    </p:spTree>
    <p:extLst>
      <p:ext uri="{BB962C8B-B14F-4D97-AF65-F5344CB8AC3E}">
        <p14:creationId xmlns:p14="http://schemas.microsoft.com/office/powerpoint/2010/main" val="239043235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17.2.2026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perustyylejä naps.</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lumMod val="65000"/>
                    <a:lumOff val="35000"/>
                  </a:schemeClr>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16236827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Päivämäärän paikkamerkki 2"/>
          <p:cNvSpPr>
            <a:spLocks noGrp="1"/>
          </p:cNvSpPr>
          <p:nvPr>
            <p:ph type="dt" sz="half" idx="10"/>
          </p:nvPr>
        </p:nvSpPr>
        <p:spPr/>
        <p:txBody>
          <a:bodyPr/>
          <a:lstStyle/>
          <a:p>
            <a:fld id="{2AF8E0C4-2B04-4575-90C9-B2559A6B0F5E}" type="datetimeFigureOut">
              <a:rPr lang="fi-FI" smtClean="0"/>
              <a:t>17.2.2026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74213563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17.2.2026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200799469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355703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17.2.2026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7902862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accent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69128579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4_Otsikko ja sisältö 2">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552000" y="881191"/>
            <a:ext cx="10992000" cy="4805314"/>
          </a:xfrm>
        </p:spPr>
        <p:txBody>
          <a:bodyPr>
            <a:noAutofit/>
          </a:bodyPr>
          <a:lstStyle>
            <a:lvl1pPr>
              <a:defRPr sz="3200"/>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7E11EFF7-5DA1-B642-A01A-1298BC74CE2E}" type="datetime1">
              <a:rPr lang="fi-FI" smtClean="0"/>
              <a:t>17.2.2026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14" name="Tekstin paikkamerkki 13"/>
          <p:cNvSpPr>
            <a:spLocks noGrp="1"/>
          </p:cNvSpPr>
          <p:nvPr>
            <p:ph type="body" sz="quarter" idx="13"/>
          </p:nvPr>
        </p:nvSpPr>
        <p:spPr>
          <a:xfrm>
            <a:off x="552000" y="5925277"/>
            <a:ext cx="10992000" cy="396000"/>
          </a:xfrm>
        </p:spPr>
        <p:txBody>
          <a:bodyPr>
            <a:noAutofit/>
          </a:bodyPr>
          <a:lstStyle>
            <a:lvl1pPr marL="0" indent="0">
              <a:buNone/>
              <a:defRPr sz="2133" i="1">
                <a:solidFill>
                  <a:srgbClr val="404040"/>
                </a:solidFill>
              </a:defRPr>
            </a:lvl1pPr>
            <a:lvl2pPr marL="455989" indent="0">
              <a:buNone/>
              <a:defRPr sz="1600"/>
            </a:lvl2pPr>
            <a:lvl3pPr marL="839979" indent="0">
              <a:buNone/>
              <a:defRPr sz="1600"/>
            </a:lvl3pPr>
            <a:lvl4pPr marL="1223969" indent="0">
              <a:buNone/>
              <a:defRPr sz="1600"/>
            </a:lvl4pPr>
            <a:lvl5pPr marL="1607960" indent="0">
              <a:buNone/>
              <a:defRPr sz="1600"/>
            </a:lvl5pPr>
          </a:lstStyle>
          <a:p>
            <a:pPr lvl="0"/>
            <a:r>
              <a:rPr lang="fi-FI"/>
              <a:t>Muokkaa tekstin perustyylejä napsauttamalla</a:t>
            </a:r>
          </a:p>
        </p:txBody>
      </p:sp>
    </p:spTree>
    <p:extLst>
      <p:ext uri="{BB962C8B-B14F-4D97-AF65-F5344CB8AC3E}">
        <p14:creationId xmlns:p14="http://schemas.microsoft.com/office/powerpoint/2010/main" val="316114828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pykälädia">
    <p:spTree>
      <p:nvGrpSpPr>
        <p:cNvPr id="1" name=""/>
        <p:cNvGrpSpPr/>
        <p:nvPr/>
      </p:nvGrpSpPr>
      <p:grpSpPr>
        <a:xfrm>
          <a:off x="0" y="0"/>
          <a:ext cx="0" cy="0"/>
          <a:chOff x="0" y="0"/>
          <a:chExt cx="0" cy="0"/>
        </a:xfrm>
      </p:grpSpPr>
      <p:sp>
        <p:nvSpPr>
          <p:cNvPr id="13" name="Suorakulmio 12"/>
          <p:cNvSpPr/>
          <p:nvPr userDrawn="1"/>
        </p:nvSpPr>
        <p:spPr>
          <a:xfrm>
            <a:off x="0" y="0"/>
            <a:ext cx="5592000" cy="6858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ln>
                <a:solidFill>
                  <a:schemeClr val="tx1"/>
                </a:solidFill>
              </a:ln>
            </a:endParaRPr>
          </a:p>
        </p:txBody>
      </p:sp>
      <p:sp>
        <p:nvSpPr>
          <p:cNvPr id="2" name="Suorakulmio 1"/>
          <p:cNvSpPr/>
          <p:nvPr userDrawn="1"/>
        </p:nvSpPr>
        <p:spPr>
          <a:xfrm>
            <a:off x="5592000" y="-1"/>
            <a:ext cx="6600000"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ln>
                <a:solidFill>
                  <a:schemeClr val="tx1"/>
                </a:solidFill>
              </a:ln>
            </a:endParaRPr>
          </a:p>
        </p:txBody>
      </p:sp>
      <p:sp>
        <p:nvSpPr>
          <p:cNvPr id="3" name="Sisällön paikkamerkki 2"/>
          <p:cNvSpPr>
            <a:spLocks noGrp="1"/>
          </p:cNvSpPr>
          <p:nvPr>
            <p:ph sz="half" idx="1"/>
          </p:nvPr>
        </p:nvSpPr>
        <p:spPr>
          <a:xfrm>
            <a:off x="414000" y="2242341"/>
            <a:ext cx="4416608" cy="2373315"/>
          </a:xfrm>
        </p:spPr>
        <p:txBody>
          <a:bodyPr>
            <a:noAutofit/>
          </a:bodyPr>
          <a:lstStyle>
            <a:lvl1pPr marL="0" indent="0" algn="ctr">
              <a:buNone/>
              <a:defRPr sz="12000" b="1">
                <a:solidFill>
                  <a:schemeClr val="tx1"/>
                </a:solidFill>
              </a:defRPr>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fi-FI"/>
              <a:t>Muokkaa</a:t>
            </a:r>
          </a:p>
        </p:txBody>
      </p:sp>
      <p:sp>
        <p:nvSpPr>
          <p:cNvPr id="4" name="Sisällön paikkamerkki 3"/>
          <p:cNvSpPr>
            <a:spLocks noGrp="1"/>
          </p:cNvSpPr>
          <p:nvPr>
            <p:ph sz="half" idx="2"/>
          </p:nvPr>
        </p:nvSpPr>
        <p:spPr>
          <a:xfrm>
            <a:off x="6144000" y="2242341"/>
            <a:ext cx="5424608" cy="2373316"/>
          </a:xfrm>
        </p:spPr>
        <p:txBody>
          <a:bodyPr>
            <a:noAutofit/>
          </a:bodyPr>
          <a:lstStyle>
            <a:lvl1pPr marL="0" indent="0">
              <a:buNone/>
              <a:defRPr sz="4000">
                <a:solidFill>
                  <a:schemeClr val="bg1"/>
                </a:solidFill>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vl6pPr>
              <a:defRPr sz="2400"/>
            </a:lvl6pPr>
            <a:lvl7pPr>
              <a:defRPr sz="2400"/>
            </a:lvl7pPr>
            <a:lvl8pPr>
              <a:defRPr sz="2400"/>
            </a:lvl8pPr>
            <a:lvl9pPr>
              <a:defRPr sz="24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6C9F5BD6-FECE-D64A-BCFD-A37440B84108}" type="datetime1">
              <a:rPr lang="fi-FI" smtClean="0"/>
              <a:t>17.2.2026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12" name="Otsikko 1"/>
          <p:cNvSpPr>
            <a:spLocks noGrp="1"/>
          </p:cNvSpPr>
          <p:nvPr>
            <p:ph type="title" hasCustomPrompt="1"/>
          </p:nvPr>
        </p:nvSpPr>
        <p:spPr>
          <a:xfrm>
            <a:off x="414000" y="308701"/>
            <a:ext cx="10972800" cy="864000"/>
          </a:xfrm>
          <a:ln>
            <a:noFill/>
          </a:ln>
        </p:spPr>
        <p:txBody>
          <a:bodyPr tIns="0" bIns="0" anchor="b">
            <a:noAutofit/>
          </a:bodyPr>
          <a:lstStyle>
            <a:lvl1pPr algn="l">
              <a:defRPr sz="2600">
                <a:solidFill>
                  <a:schemeClr val="bg1"/>
                </a:solidFill>
              </a:defRPr>
            </a:lvl1pPr>
          </a:lstStyle>
          <a:p>
            <a:r>
              <a:rPr lang="fi-FI"/>
              <a:t>LIITTOKOKOUKSEN ASIALISTA</a:t>
            </a:r>
          </a:p>
        </p:txBody>
      </p:sp>
      <p:sp>
        <p:nvSpPr>
          <p:cNvPr id="14" name="Tekstin paikkamerkki 3">
            <a:extLst>
              <a:ext uri="{FF2B5EF4-FFF2-40B4-BE49-F238E27FC236}">
                <a16:creationId xmlns:a16="http://schemas.microsoft.com/office/drawing/2014/main" id="{E66E12AB-231F-4A73-85D3-5AAA0C358118}"/>
              </a:ext>
            </a:extLst>
          </p:cNvPr>
          <p:cNvSpPr>
            <a:spLocks noGrp="1" noChangeAspect="1"/>
          </p:cNvSpPr>
          <p:nvPr>
            <p:ph type="body" sz="quarter" idx="13"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427202336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9_Kolme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552000" y="1602000"/>
            <a:ext cx="5040000" cy="4536000"/>
          </a:xfrm>
        </p:spPr>
        <p:txBody>
          <a:bodyPr>
            <a:noAutofit/>
          </a:bodyPr>
          <a:lstStyle>
            <a:lvl1pPr marL="0" indent="0">
              <a:buNone/>
              <a:defRPr sz="13333" b="1">
                <a:solidFill>
                  <a:schemeClr val="accent1"/>
                </a:solidFill>
              </a:defRPr>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fi-FI"/>
              <a:t>Muokkaa</a:t>
            </a:r>
          </a:p>
        </p:txBody>
      </p:sp>
      <p:sp>
        <p:nvSpPr>
          <p:cNvPr id="4" name="Sisällön paikkamerkki 3"/>
          <p:cNvSpPr>
            <a:spLocks noGrp="1"/>
          </p:cNvSpPr>
          <p:nvPr>
            <p:ph sz="half" idx="2"/>
          </p:nvPr>
        </p:nvSpPr>
        <p:spPr>
          <a:xfrm>
            <a:off x="5808608" y="1602000"/>
            <a:ext cx="5760000" cy="4515299"/>
          </a:xfrm>
        </p:spPr>
        <p:txBody>
          <a:bodyPr>
            <a:noAutofit/>
          </a:bodyPr>
          <a:lstStyle>
            <a:lvl1pPr marL="0" indent="0">
              <a:buNone/>
              <a:defRPr sz="3200"/>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000699F6-2708-0646-86BA-A66F4EE0DC26}" type="datetime1">
              <a:rPr lang="fi-FI" smtClean="0"/>
              <a:t>17.2.2026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cxnSp>
        <p:nvCxnSpPr>
          <p:cNvPr id="10" name="Suora yhdysviiva 9"/>
          <p:cNvCxnSpPr/>
          <p:nvPr/>
        </p:nvCxnSpPr>
        <p:spPr>
          <a:xfrm>
            <a:off x="552000" y="1245900"/>
            <a:ext cx="109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2" name="Otsikko 1"/>
          <p:cNvSpPr>
            <a:spLocks noGrp="1"/>
          </p:cNvSpPr>
          <p:nvPr>
            <p:ph type="title"/>
          </p:nvPr>
        </p:nvSpPr>
        <p:spPr>
          <a:xfrm>
            <a:off x="552000" y="297224"/>
            <a:ext cx="10972800" cy="864000"/>
          </a:xfrm>
          <a:ln>
            <a:noFill/>
          </a:ln>
        </p:spPr>
        <p:txBody>
          <a:bodyPr tIns="0" bIns="0" anchor="b">
            <a:noAutofit/>
          </a:bodyPr>
          <a:lstStyle>
            <a:lvl1pPr algn="l">
              <a:defRPr sz="3733">
                <a:solidFill>
                  <a:schemeClr val="accent6">
                    <a:lumMod val="85000"/>
                    <a:lumOff val="15000"/>
                  </a:schemeClr>
                </a:solidFill>
              </a:defRPr>
            </a:lvl1pPr>
          </a:lstStyle>
          <a:p>
            <a:r>
              <a:rPr lang="fi-FI"/>
              <a:t>Muokkaa perustyyl. napsautt.</a:t>
            </a:r>
          </a:p>
        </p:txBody>
      </p:sp>
    </p:spTree>
    <p:extLst>
      <p:ext uri="{BB962C8B-B14F-4D97-AF65-F5344CB8AC3E}">
        <p14:creationId xmlns:p14="http://schemas.microsoft.com/office/powerpoint/2010/main" val="114631941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chemeClr val="tx1"/>
                </a:solidFill>
              </a:defRPr>
            </a:lvl1pPr>
          </a:lstStyle>
          <a:p>
            <a:r>
              <a:rPr lang="en-GB"/>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lvl1pPr>
          </a:lstStyle>
          <a:p>
            <a:pPr lvl="0"/>
            <a:r>
              <a:rPr lang="en-GB"/>
              <a:t>Click to add text</a:t>
            </a:r>
          </a:p>
        </p:txBody>
      </p:sp>
      <p:pic>
        <p:nvPicPr>
          <p:cNvPr id="8" name="Picture 7">
            <a:extLst>
              <a:ext uri="{FF2B5EF4-FFF2-40B4-BE49-F238E27FC236}">
                <a16:creationId xmlns:a16="http://schemas.microsoft.com/office/drawing/2014/main" id="{D2A73C7B-FCCC-4382-8B5E-EF6C045FAD3F}"/>
              </a:ext>
            </a:extLst>
          </p:cNvPr>
          <p:cNvPicPr>
            <a:picLocks noChangeAspect="1"/>
          </p:cNvPicPr>
          <p:nvPr userDrawn="1"/>
        </p:nvPicPr>
        <p:blipFill>
          <a:blip r:embed="rId2"/>
          <a:stretch>
            <a:fillRect/>
          </a:stretch>
        </p:blipFill>
        <p:spPr>
          <a:xfrm>
            <a:off x="9956686" y="6304110"/>
            <a:ext cx="1519697" cy="410318"/>
          </a:xfrm>
          <a:prstGeom prst="rect">
            <a:avLst/>
          </a:prstGeom>
        </p:spPr>
      </p:pic>
      <p:pic>
        <p:nvPicPr>
          <p:cNvPr id="4" name="Picture 9" descr="A close up of a logo&#10;&#10;Description automatically generated">
            <a:extLst>
              <a:ext uri="{FF2B5EF4-FFF2-40B4-BE49-F238E27FC236}">
                <a16:creationId xmlns:a16="http://schemas.microsoft.com/office/drawing/2014/main" id="{C4622A7A-8228-F102-2676-C04EEE04EBF5}"/>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8960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white)">
    <p:bg>
      <p:bgPr>
        <a:solidFill>
          <a:schemeClr val="bg1"/>
        </a:solidFill>
        <a:effectLst/>
      </p:bgPr>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en-US"/>
              <a:t>Click icon to add picture</a:t>
            </a:r>
            <a:endParaRPr lang="en-GB"/>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tx1"/>
                </a:solidFill>
              </a:defRPr>
            </a:lvl1pPr>
          </a:lstStyle>
          <a:p>
            <a:r>
              <a:rPr lang="en-GB"/>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lvl1pPr>
          </a:lstStyle>
          <a:p>
            <a:pPr lvl="0"/>
            <a:r>
              <a:rPr lang="en-US"/>
              <a:t>Click to add text</a:t>
            </a:r>
          </a:p>
        </p:txBody>
      </p:sp>
      <p:pic>
        <p:nvPicPr>
          <p:cNvPr id="12" name="Picture 11">
            <a:extLst>
              <a:ext uri="{FF2B5EF4-FFF2-40B4-BE49-F238E27FC236}">
                <a16:creationId xmlns:a16="http://schemas.microsoft.com/office/drawing/2014/main" id="{8367E2D2-7C31-4CEA-8775-7B4E031C0347}"/>
              </a:ext>
            </a:extLst>
          </p:cNvPr>
          <p:cNvPicPr>
            <a:picLocks noChangeAspect="1"/>
          </p:cNvPicPr>
          <p:nvPr userDrawn="1"/>
        </p:nvPicPr>
        <p:blipFill>
          <a:blip r:embed="rId2"/>
          <a:stretch>
            <a:fillRect/>
          </a:stretch>
        </p:blipFill>
        <p:spPr>
          <a:xfrm>
            <a:off x="4213475" y="1490401"/>
            <a:ext cx="63612" cy="4500000"/>
          </a:xfrm>
          <a:prstGeom prst="rect">
            <a:avLst/>
          </a:prstGeom>
        </p:spPr>
      </p:pic>
      <p:pic>
        <p:nvPicPr>
          <p:cNvPr id="8" name="Picture 7">
            <a:extLst>
              <a:ext uri="{FF2B5EF4-FFF2-40B4-BE49-F238E27FC236}">
                <a16:creationId xmlns:a16="http://schemas.microsoft.com/office/drawing/2014/main" id="{FC5C8632-FA72-48DB-A3AB-14A4D37C9AD8}"/>
              </a:ext>
            </a:extLst>
          </p:cNvPr>
          <p:cNvPicPr>
            <a:picLocks noChangeAspect="1"/>
          </p:cNvPicPr>
          <p:nvPr userDrawn="1"/>
        </p:nvPicPr>
        <p:blipFill>
          <a:blip r:embed="rId3"/>
          <a:stretch>
            <a:fillRect/>
          </a:stretch>
        </p:blipFill>
        <p:spPr>
          <a:xfrm>
            <a:off x="9956686" y="6304110"/>
            <a:ext cx="1519697" cy="410318"/>
          </a:xfrm>
          <a:prstGeom prst="rect">
            <a:avLst/>
          </a:prstGeom>
        </p:spPr>
      </p:pic>
      <p:pic>
        <p:nvPicPr>
          <p:cNvPr id="2" name="Picture 9" descr="A close up of a logo&#10;&#10;Description automatically generated">
            <a:extLst>
              <a:ext uri="{FF2B5EF4-FFF2-40B4-BE49-F238E27FC236}">
                <a16:creationId xmlns:a16="http://schemas.microsoft.com/office/drawing/2014/main" id="{9A4DCAD8-C24D-7FFB-B35E-64BEA5B063A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5774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rgbClr val="FFFFFF"/>
                </a:solidFill>
              </a:defRPr>
            </a:lvl1pPr>
          </a:lstStyle>
          <a:p>
            <a:r>
              <a:rPr lang="en-GB"/>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solidFill>
                  <a:srgbClr val="FFFFFF"/>
                </a:solidFill>
              </a:defRPr>
            </a:lvl1pPr>
          </a:lstStyle>
          <a:p>
            <a:pPr lvl="0"/>
            <a:r>
              <a:rPr lang="en-GB"/>
              <a:t>Click to add text</a:t>
            </a:r>
          </a:p>
        </p:txBody>
      </p:sp>
      <p:pic>
        <p:nvPicPr>
          <p:cNvPr id="4" name="Picture 9" descr="A close up of a logo&#10;&#10;Description automatically generated">
            <a:extLst>
              <a:ext uri="{FF2B5EF4-FFF2-40B4-BE49-F238E27FC236}">
                <a16:creationId xmlns:a16="http://schemas.microsoft.com/office/drawing/2014/main" id="{EB610D2C-1EA5-4E1E-1E87-EA0AA117AA8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1372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black)">
    <p:bg>
      <p:bgPr>
        <a:solidFill>
          <a:srgbClr val="000000"/>
        </a:solidFill>
        <a:effectLst/>
      </p:bgPr>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en-US"/>
              <a:t>Click icon to add picture</a:t>
            </a:r>
            <a:endParaRPr lang="en-GB"/>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bg1"/>
                </a:solidFill>
              </a:defRPr>
            </a:lvl1pPr>
          </a:lstStyle>
          <a:p>
            <a:r>
              <a:rPr lang="en-GB"/>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solidFill>
                  <a:schemeClr val="bg1"/>
                </a:solidFill>
              </a:defRPr>
            </a:lvl1pPr>
          </a:lstStyle>
          <a:p>
            <a:pPr lvl="0"/>
            <a:r>
              <a:rPr lang="en-US"/>
              <a:t>Click to add text </a:t>
            </a:r>
          </a:p>
        </p:txBody>
      </p:sp>
      <p:pic>
        <p:nvPicPr>
          <p:cNvPr id="11" name="Picture 10">
            <a:extLst>
              <a:ext uri="{FF2B5EF4-FFF2-40B4-BE49-F238E27FC236}">
                <a16:creationId xmlns:a16="http://schemas.microsoft.com/office/drawing/2014/main" id="{AB940724-CD0A-4966-9236-B1E83A63E8E9}"/>
              </a:ext>
            </a:extLst>
          </p:cNvPr>
          <p:cNvPicPr>
            <a:picLocks noChangeAspect="1"/>
          </p:cNvPicPr>
          <p:nvPr userDrawn="1"/>
        </p:nvPicPr>
        <p:blipFill>
          <a:blip r:embed="rId2"/>
          <a:stretch>
            <a:fillRect/>
          </a:stretch>
        </p:blipFill>
        <p:spPr>
          <a:xfrm>
            <a:off x="4213475" y="1490401"/>
            <a:ext cx="63612" cy="4500000"/>
          </a:xfrm>
          <a:prstGeom prst="rect">
            <a:avLst/>
          </a:prstGeom>
        </p:spPr>
      </p:pic>
      <p:pic>
        <p:nvPicPr>
          <p:cNvPr id="2" name="Picture 9" descr="A close up of a logo&#10;&#10;Description automatically generated">
            <a:extLst>
              <a:ext uri="{FF2B5EF4-FFF2-40B4-BE49-F238E27FC236}">
                <a16:creationId xmlns:a16="http://schemas.microsoft.com/office/drawing/2014/main" id="{737D9043-8B25-DD18-681D-8BEEBF8F5FC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0435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59999" y="2258559"/>
            <a:ext cx="5643563" cy="198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GB"/>
              <a:t>Click to add title</a:t>
            </a:r>
          </a:p>
        </p:txBody>
      </p:sp>
      <p:sp>
        <p:nvSpPr>
          <p:cNvPr id="5" name="Text Placeholder 2"/>
          <p:cNvSpPr>
            <a:spLocks noGrp="1"/>
          </p:cNvSpPr>
          <p:nvPr>
            <p:ph type="body" sz="quarter" idx="16" hasCustomPrompt="1"/>
          </p:nvPr>
        </p:nvSpPr>
        <p:spPr>
          <a:xfrm>
            <a:off x="359999" y="1713600"/>
            <a:ext cx="976676" cy="54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US"/>
              <a:t>No.</a:t>
            </a:r>
          </a:p>
        </p:txBody>
      </p:sp>
      <p:pic>
        <p:nvPicPr>
          <p:cNvPr id="4" name="Picture 3">
            <a:extLst>
              <a:ext uri="{FF2B5EF4-FFF2-40B4-BE49-F238E27FC236}">
                <a16:creationId xmlns:a16="http://schemas.microsoft.com/office/drawing/2014/main" id="{D11F4666-D6B5-45BF-9029-D7C0FE8FC4D8}"/>
              </a:ext>
            </a:extLst>
          </p:cNvPr>
          <p:cNvPicPr>
            <a:picLocks noChangeAspect="1"/>
          </p:cNvPicPr>
          <p:nvPr userDrawn="1"/>
        </p:nvPicPr>
        <p:blipFill>
          <a:blip r:embed="rId2"/>
          <a:stretch>
            <a:fillRect/>
          </a:stretch>
        </p:blipFill>
        <p:spPr>
          <a:xfrm>
            <a:off x="9956686" y="6304110"/>
            <a:ext cx="1519697" cy="410318"/>
          </a:xfrm>
          <a:prstGeom prst="rect">
            <a:avLst/>
          </a:prstGeom>
        </p:spPr>
      </p:pic>
    </p:spTree>
    <p:extLst>
      <p:ext uri="{BB962C8B-B14F-4D97-AF65-F5344CB8AC3E}">
        <p14:creationId xmlns:p14="http://schemas.microsoft.com/office/powerpoint/2010/main" val="1005097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257200"/>
            <a:ext cx="5643927" cy="198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bg1"/>
                </a:solidFill>
              </a:defRPr>
            </a:lvl2pPr>
          </a:lstStyle>
          <a:p>
            <a:pPr lvl="0"/>
            <a:r>
              <a:rPr lang="en-GB"/>
              <a:t>Click to add title</a:t>
            </a:r>
          </a:p>
        </p:txBody>
      </p:sp>
      <p:sp>
        <p:nvSpPr>
          <p:cNvPr id="7" name="Text Placeholder 2"/>
          <p:cNvSpPr>
            <a:spLocks noGrp="1"/>
          </p:cNvSpPr>
          <p:nvPr>
            <p:ph type="body" sz="quarter" idx="16" hasCustomPrompt="1"/>
          </p:nvPr>
        </p:nvSpPr>
        <p:spPr>
          <a:xfrm>
            <a:off x="360363" y="1713332"/>
            <a:ext cx="976312" cy="54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tx1"/>
                </a:solidFill>
              </a:defRPr>
            </a:lvl2pPr>
          </a:lstStyle>
          <a:p>
            <a:pPr lvl="0"/>
            <a:r>
              <a:rPr lang="en-US"/>
              <a:t>No.</a:t>
            </a:r>
          </a:p>
        </p:txBody>
      </p:sp>
    </p:spTree>
    <p:extLst>
      <p:ext uri="{BB962C8B-B14F-4D97-AF65-F5344CB8AC3E}">
        <p14:creationId xmlns:p14="http://schemas.microsoft.com/office/powerpoint/2010/main" val="4010034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96ED-8270-4BD9-9069-84F474882F2A}"/>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FACA3A6B-089A-48DA-907F-9446B1276098}"/>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3E873D13-8BEF-4470-A16D-19EDE6E7AAA3}"/>
              </a:ext>
            </a:extLst>
          </p:cNvPr>
          <p:cNvSpPr>
            <a:spLocks noGrp="1"/>
          </p:cNvSpPr>
          <p:nvPr>
            <p:ph type="ftr" sz="quarter" idx="11"/>
          </p:nvPr>
        </p:nvSpPr>
        <p:spPr/>
        <p:txBody>
          <a:bodyPr/>
          <a:lstStyle/>
          <a:p>
            <a:r>
              <a:rPr lang="fi-FI"/>
              <a:t>Yrittäjägallup, kierros 5/2025 lokakuu</a:t>
            </a:r>
            <a:endParaRPr lang="en-GB"/>
          </a:p>
        </p:txBody>
      </p:sp>
      <p:sp>
        <p:nvSpPr>
          <p:cNvPr id="8" name="Text Placeholder 7">
            <a:extLst>
              <a:ext uri="{FF2B5EF4-FFF2-40B4-BE49-F238E27FC236}">
                <a16:creationId xmlns:a16="http://schemas.microsoft.com/office/drawing/2014/main" id="{50105BF4-D562-44BF-BA5C-F9CA4C0FE918}"/>
              </a:ext>
            </a:extLst>
          </p:cNvPr>
          <p:cNvSpPr>
            <a:spLocks noGrp="1"/>
          </p:cNvSpPr>
          <p:nvPr>
            <p:ph type="body" sz="quarter" idx="13" hasCustomPrompt="1"/>
          </p:nvPr>
        </p:nvSpPr>
        <p:spPr>
          <a:xfrm>
            <a:off x="360363" y="910800"/>
            <a:ext cx="11466000" cy="396000"/>
          </a:xfrm>
        </p:spPr>
        <p:txBody>
          <a:bodyPr/>
          <a:lstStyle>
            <a:lvl1pPr>
              <a:spcBef>
                <a:spcPts val="600"/>
              </a:spcBef>
              <a:defRPr sz="2200"/>
            </a:lvl1pPr>
          </a:lstStyle>
          <a:p>
            <a:pPr lvl="0"/>
            <a:r>
              <a:rPr lang="en-US"/>
              <a:t>Click to add subtitle</a:t>
            </a:r>
            <a:endParaRPr lang="en-GB"/>
          </a:p>
        </p:txBody>
      </p:sp>
      <p:sp>
        <p:nvSpPr>
          <p:cNvPr id="10" name="Content Placeholder 9">
            <a:extLst>
              <a:ext uri="{FF2B5EF4-FFF2-40B4-BE49-F238E27FC236}">
                <a16:creationId xmlns:a16="http://schemas.microsoft.com/office/drawing/2014/main" id="{E01F0EAC-DF03-4553-8D22-C26B163DC97D}"/>
              </a:ext>
            </a:extLst>
          </p:cNvPr>
          <p:cNvSpPr>
            <a:spLocks noGrp="1"/>
          </p:cNvSpPr>
          <p:nvPr>
            <p:ph sz="quarter" idx="14" hasCustomPrompt="1"/>
          </p:nvPr>
        </p:nvSpPr>
        <p:spPr>
          <a:xfrm>
            <a:off x="360363" y="1710000"/>
            <a:ext cx="11466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5188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and 1 x content +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B7F44-1A9D-43CE-8B94-70E892BCC6C4}"/>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00F0CD56-CDEF-4F99-82E9-F8344BA7D8B8}"/>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CAF17232-4933-4B44-AB0A-14F7352465FB}"/>
              </a:ext>
            </a:extLst>
          </p:cNvPr>
          <p:cNvSpPr>
            <a:spLocks noGrp="1"/>
          </p:cNvSpPr>
          <p:nvPr>
            <p:ph type="ftr" sz="quarter" idx="11"/>
          </p:nvPr>
        </p:nvSpPr>
        <p:spPr/>
        <p:txBody>
          <a:bodyPr/>
          <a:lstStyle/>
          <a:p>
            <a:r>
              <a:rPr lang="fi-FI"/>
              <a:t>Yrittäjägallup, kierros 5/2025 lokakuu</a:t>
            </a:r>
            <a:endParaRPr lang="en-GB"/>
          </a:p>
        </p:txBody>
      </p:sp>
      <p:sp>
        <p:nvSpPr>
          <p:cNvPr id="6" name="Text Placeholder 5">
            <a:extLst>
              <a:ext uri="{FF2B5EF4-FFF2-40B4-BE49-F238E27FC236}">
                <a16:creationId xmlns:a16="http://schemas.microsoft.com/office/drawing/2014/main" id="{54A8CE99-0AD9-4D9C-9C09-47545620E96B}"/>
              </a:ext>
            </a:extLst>
          </p:cNvPr>
          <p:cNvSpPr>
            <a:spLocks noGrp="1"/>
          </p:cNvSpPr>
          <p:nvPr>
            <p:ph type="body" sz="quarter" idx="12" hasCustomPrompt="1"/>
          </p:nvPr>
        </p:nvSpPr>
        <p:spPr>
          <a:xfrm>
            <a:off x="360000" y="1710000"/>
            <a:ext cx="11464925"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58CF1398-AEAE-44BE-B05F-E03B17EB921A}"/>
              </a:ext>
            </a:extLst>
          </p:cNvPr>
          <p:cNvSpPr>
            <a:spLocks noGrp="1"/>
          </p:cNvSpPr>
          <p:nvPr>
            <p:ph sz="quarter" idx="13" hasCustomPrompt="1"/>
          </p:nvPr>
        </p:nvSpPr>
        <p:spPr>
          <a:xfrm>
            <a:off x="360000" y="2376000"/>
            <a:ext cx="11466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1A51D583-D2F5-4206-82FD-3E7E687E574D}"/>
              </a:ext>
            </a:extLst>
          </p:cNvPr>
          <p:cNvSpPr>
            <a:spLocks noGrp="1"/>
          </p:cNvSpPr>
          <p:nvPr>
            <p:ph type="body" sz="quarter" idx="14" hasCustomPrompt="1"/>
          </p:nvPr>
        </p:nvSpPr>
        <p:spPr>
          <a:xfrm>
            <a:off x="360000" y="910800"/>
            <a:ext cx="11466513"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2020273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67F2-B31E-4932-857C-E542EC7E06FE}"/>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4286C412-8D9A-4518-BD82-093D1D70BD3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458D1434-081E-42DD-A0E7-8AD211AD6053}"/>
              </a:ext>
            </a:extLst>
          </p:cNvPr>
          <p:cNvSpPr>
            <a:spLocks noGrp="1"/>
          </p:cNvSpPr>
          <p:nvPr>
            <p:ph type="ftr" sz="quarter" idx="11"/>
          </p:nvPr>
        </p:nvSpPr>
        <p:spPr/>
        <p:txBody>
          <a:bodyPr/>
          <a:lstStyle/>
          <a:p>
            <a:r>
              <a:rPr lang="fi-FI"/>
              <a:t>Yrittäjägallup, kierros 5/2025 lokakuu</a:t>
            </a:r>
            <a:endParaRPr lang="en-GB"/>
          </a:p>
        </p:txBody>
      </p:sp>
      <p:sp>
        <p:nvSpPr>
          <p:cNvPr id="6" name="Content Placeholder 5">
            <a:extLst>
              <a:ext uri="{FF2B5EF4-FFF2-40B4-BE49-F238E27FC236}">
                <a16:creationId xmlns:a16="http://schemas.microsoft.com/office/drawing/2014/main" id="{F1D24B38-2DD2-4BE4-A6BC-6AB461A6A6AC}"/>
              </a:ext>
            </a:extLst>
          </p:cNvPr>
          <p:cNvSpPr>
            <a:spLocks noGrp="1"/>
          </p:cNvSpPr>
          <p:nvPr>
            <p:ph sz="quarter" idx="12" hasCustomPrompt="1"/>
          </p:nvPr>
        </p:nvSpPr>
        <p:spPr>
          <a:xfrm>
            <a:off x="360363" y="171000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A028BB49-92B7-4BBE-AD91-816AF9386D4C}"/>
              </a:ext>
            </a:extLst>
          </p:cNvPr>
          <p:cNvSpPr>
            <a:spLocks noGrp="1"/>
          </p:cNvSpPr>
          <p:nvPr>
            <p:ph sz="quarter" idx="13" hasCustomPrompt="1"/>
          </p:nvPr>
        </p:nvSpPr>
        <p:spPr>
          <a:xfrm>
            <a:off x="6200965" y="1710000"/>
            <a:ext cx="5626800" cy="3998913"/>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29FAE1AF-1132-4B0D-8DC6-F52576CE682C}"/>
              </a:ext>
            </a:extLst>
          </p:cNvPr>
          <p:cNvSpPr>
            <a:spLocks noGrp="1"/>
          </p:cNvSpPr>
          <p:nvPr>
            <p:ph type="body" sz="quarter" idx="14" hasCustomPrompt="1"/>
          </p:nvPr>
        </p:nvSpPr>
        <p:spPr>
          <a:xfrm>
            <a:off x="360363"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1724548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and 2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7A87-9762-46A5-A1BF-60907C2C37A7}"/>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CEE70F8-6350-4489-8BF1-B1E111BCABD9}"/>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A50CCAD9-3BB6-43FD-8F71-48FD58809076}"/>
              </a:ext>
            </a:extLst>
          </p:cNvPr>
          <p:cNvSpPr>
            <a:spLocks noGrp="1"/>
          </p:cNvSpPr>
          <p:nvPr>
            <p:ph type="ftr" sz="quarter" idx="11"/>
          </p:nvPr>
        </p:nvSpPr>
        <p:spPr/>
        <p:txBody>
          <a:bodyPr/>
          <a:lstStyle/>
          <a:p>
            <a:r>
              <a:rPr lang="fi-FI"/>
              <a:t>Yrittäjägallup, kierros 5/2025 lokakuu</a:t>
            </a:r>
            <a:endParaRPr lang="en-GB"/>
          </a:p>
        </p:txBody>
      </p:sp>
      <p:sp>
        <p:nvSpPr>
          <p:cNvPr id="6" name="Text Placeholder 5">
            <a:extLst>
              <a:ext uri="{FF2B5EF4-FFF2-40B4-BE49-F238E27FC236}">
                <a16:creationId xmlns:a16="http://schemas.microsoft.com/office/drawing/2014/main" id="{260E6D9E-AC7D-4CD8-9A1B-DC502AAB0B81}"/>
              </a:ext>
            </a:extLst>
          </p:cNvPr>
          <p:cNvSpPr>
            <a:spLocks noGrp="1"/>
          </p:cNvSpPr>
          <p:nvPr>
            <p:ph type="body" sz="quarter" idx="12" hasCustomPrompt="1"/>
          </p:nvPr>
        </p:nvSpPr>
        <p:spPr>
          <a:xfrm>
            <a:off x="360363" y="1710000"/>
            <a:ext cx="56268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0F252CF9-0987-4CBA-8CC7-B6582ECA2390}"/>
              </a:ext>
            </a:extLst>
          </p:cNvPr>
          <p:cNvSpPr>
            <a:spLocks noGrp="1"/>
          </p:cNvSpPr>
          <p:nvPr>
            <p:ph sz="quarter" idx="13" hasCustomPrompt="1"/>
          </p:nvPr>
        </p:nvSpPr>
        <p:spPr>
          <a:xfrm>
            <a:off x="360363" y="2376000"/>
            <a:ext cx="5626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1FAA4903-9221-4FF9-912C-268A8584F333}"/>
              </a:ext>
            </a:extLst>
          </p:cNvPr>
          <p:cNvSpPr>
            <a:spLocks noGrp="1"/>
          </p:cNvSpPr>
          <p:nvPr>
            <p:ph type="body" sz="quarter" idx="14" hasCustomPrompt="1"/>
          </p:nvPr>
        </p:nvSpPr>
        <p:spPr>
          <a:xfrm>
            <a:off x="6202800" y="1710000"/>
            <a:ext cx="5626800" cy="604838"/>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23F8654F-9C23-4A2E-AF1D-7C6743D88CE6}"/>
              </a:ext>
            </a:extLst>
          </p:cNvPr>
          <p:cNvSpPr>
            <a:spLocks noGrp="1"/>
          </p:cNvSpPr>
          <p:nvPr>
            <p:ph sz="quarter" idx="15" hasCustomPrompt="1"/>
          </p:nvPr>
        </p:nvSpPr>
        <p:spPr>
          <a:xfrm>
            <a:off x="6202363" y="2376488"/>
            <a:ext cx="56268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D1F22C1D-496B-4E53-BF19-ED9291DCCF94}"/>
              </a:ext>
            </a:extLst>
          </p:cNvPr>
          <p:cNvSpPr>
            <a:spLocks noGrp="1"/>
          </p:cNvSpPr>
          <p:nvPr>
            <p:ph type="body" sz="quarter" idx="16"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2013698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ECC06-0E64-440D-9CE8-5164D165186F}"/>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F490BAE0-3503-40B7-97FF-3BBA5C4DD77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A542D4FE-2A34-4C36-A765-CE00B9912ADD}"/>
              </a:ext>
            </a:extLst>
          </p:cNvPr>
          <p:cNvSpPr>
            <a:spLocks noGrp="1"/>
          </p:cNvSpPr>
          <p:nvPr>
            <p:ph type="ftr" sz="quarter" idx="11"/>
          </p:nvPr>
        </p:nvSpPr>
        <p:spPr/>
        <p:txBody>
          <a:bodyPr/>
          <a:lstStyle/>
          <a:p>
            <a:r>
              <a:rPr lang="fi-FI"/>
              <a:t>Yrittäjägallup, kierros 5/2025 lokakuu</a:t>
            </a:r>
            <a:endParaRPr lang="en-GB"/>
          </a:p>
        </p:txBody>
      </p:sp>
      <p:sp>
        <p:nvSpPr>
          <p:cNvPr id="6" name="Content Placeholder 5">
            <a:extLst>
              <a:ext uri="{FF2B5EF4-FFF2-40B4-BE49-F238E27FC236}">
                <a16:creationId xmlns:a16="http://schemas.microsoft.com/office/drawing/2014/main" id="{D9E4B3E9-7CA2-4847-B7BD-96957DE30226}"/>
              </a:ext>
            </a:extLst>
          </p:cNvPr>
          <p:cNvSpPr>
            <a:spLocks noGrp="1"/>
          </p:cNvSpPr>
          <p:nvPr>
            <p:ph sz="quarter" idx="12" hasCustomPrompt="1"/>
          </p:nvPr>
        </p:nvSpPr>
        <p:spPr>
          <a:xfrm>
            <a:off x="360362"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910D5E0E-637F-4A32-A98F-3FE4ED81219E}"/>
              </a:ext>
            </a:extLst>
          </p:cNvPr>
          <p:cNvSpPr>
            <a:spLocks noGrp="1"/>
          </p:cNvSpPr>
          <p:nvPr>
            <p:ph sz="quarter" idx="13" hasCustomPrompt="1"/>
          </p:nvPr>
        </p:nvSpPr>
        <p:spPr>
          <a:xfrm>
            <a:off x="4257618"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A6435609-FC5D-424F-A15C-A0856D1FFFF3}"/>
              </a:ext>
            </a:extLst>
          </p:cNvPr>
          <p:cNvSpPr>
            <a:spLocks noGrp="1"/>
          </p:cNvSpPr>
          <p:nvPr>
            <p:ph sz="quarter" idx="14" hasCustomPrompt="1"/>
          </p:nvPr>
        </p:nvSpPr>
        <p:spPr>
          <a:xfrm>
            <a:off x="8154874"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1">
            <a:extLst>
              <a:ext uri="{FF2B5EF4-FFF2-40B4-BE49-F238E27FC236}">
                <a16:creationId xmlns:a16="http://schemas.microsoft.com/office/drawing/2014/main" id="{F7582AC7-4667-407B-A5E8-45D6349311AA}"/>
              </a:ext>
            </a:extLst>
          </p:cNvPr>
          <p:cNvSpPr>
            <a:spLocks noGrp="1"/>
          </p:cNvSpPr>
          <p:nvPr>
            <p:ph type="body" sz="quarter" idx="15" hasCustomPrompt="1"/>
          </p:nvPr>
        </p:nvSpPr>
        <p:spPr>
          <a:xfrm>
            <a:off x="360000" y="910800"/>
            <a:ext cx="11466000"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3726041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and 3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5AEE3-9929-4A79-A968-8D4311BF5D5E}"/>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DDAA155B-CCB9-45EF-83E7-A4F386C3D59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6E46BAB9-04B4-4317-A1F0-FDDB9A1286EA}"/>
              </a:ext>
            </a:extLst>
          </p:cNvPr>
          <p:cNvSpPr>
            <a:spLocks noGrp="1"/>
          </p:cNvSpPr>
          <p:nvPr>
            <p:ph type="ftr" sz="quarter" idx="11"/>
          </p:nvPr>
        </p:nvSpPr>
        <p:spPr/>
        <p:txBody>
          <a:bodyPr/>
          <a:lstStyle/>
          <a:p>
            <a:r>
              <a:rPr lang="fi-FI"/>
              <a:t>Yrittäjägallup, kierros 5/2025 lokakuu</a:t>
            </a:r>
            <a:endParaRPr lang="en-GB"/>
          </a:p>
        </p:txBody>
      </p:sp>
      <p:sp>
        <p:nvSpPr>
          <p:cNvPr id="6" name="Text Placeholder 5">
            <a:extLst>
              <a:ext uri="{FF2B5EF4-FFF2-40B4-BE49-F238E27FC236}">
                <a16:creationId xmlns:a16="http://schemas.microsoft.com/office/drawing/2014/main" id="{02044888-1B05-4294-ABC2-A93A4A32E0DD}"/>
              </a:ext>
            </a:extLst>
          </p:cNvPr>
          <p:cNvSpPr>
            <a:spLocks noGrp="1"/>
          </p:cNvSpPr>
          <p:nvPr>
            <p:ph type="body" sz="quarter" idx="12" hasCustomPrompt="1"/>
          </p:nvPr>
        </p:nvSpPr>
        <p:spPr>
          <a:xfrm>
            <a:off x="360000" y="1710000"/>
            <a:ext cx="3672000" cy="604800"/>
          </a:xfrm>
        </p:spPr>
        <p:txBody>
          <a:bodyPr/>
          <a:lstStyle>
            <a:lvl1pPr>
              <a:defRPr b="1"/>
            </a:lvl1pPr>
          </a:lstStyle>
          <a:p>
            <a:pPr lvl="0"/>
            <a:r>
              <a:rPr lang="en-US"/>
              <a:t>Click to add text</a:t>
            </a:r>
          </a:p>
        </p:txBody>
      </p:sp>
      <p:sp>
        <p:nvSpPr>
          <p:cNvPr id="8" name="Content Placeholder 7">
            <a:extLst>
              <a:ext uri="{FF2B5EF4-FFF2-40B4-BE49-F238E27FC236}">
                <a16:creationId xmlns:a16="http://schemas.microsoft.com/office/drawing/2014/main" id="{FB8C48F8-FEC0-41E0-BBB9-68EC3003D7D8}"/>
              </a:ext>
            </a:extLst>
          </p:cNvPr>
          <p:cNvSpPr>
            <a:spLocks noGrp="1"/>
          </p:cNvSpPr>
          <p:nvPr>
            <p:ph sz="quarter" idx="13" hasCustomPrompt="1"/>
          </p:nvPr>
        </p:nvSpPr>
        <p:spPr>
          <a:xfrm>
            <a:off x="360363" y="2376000"/>
            <a:ext cx="3672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F59D2917-03D0-4000-AA1D-13CEEB10FBFD}"/>
              </a:ext>
            </a:extLst>
          </p:cNvPr>
          <p:cNvSpPr>
            <a:spLocks noGrp="1"/>
          </p:cNvSpPr>
          <p:nvPr>
            <p:ph type="body" sz="quarter" idx="14" hasCustomPrompt="1"/>
          </p:nvPr>
        </p:nvSpPr>
        <p:spPr>
          <a:xfrm>
            <a:off x="4257437" y="1710000"/>
            <a:ext cx="36720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DDE23886-2490-491C-8436-F655BBCD8C99}"/>
              </a:ext>
            </a:extLst>
          </p:cNvPr>
          <p:cNvSpPr>
            <a:spLocks noGrp="1"/>
          </p:cNvSpPr>
          <p:nvPr>
            <p:ph sz="quarter" idx="15" hasCustomPrompt="1"/>
          </p:nvPr>
        </p:nvSpPr>
        <p:spPr>
          <a:xfrm>
            <a:off x="4257619" y="2376488"/>
            <a:ext cx="36720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51DA3C15-7E9D-4E22-895A-F50878BD332E}"/>
              </a:ext>
            </a:extLst>
          </p:cNvPr>
          <p:cNvSpPr>
            <a:spLocks noGrp="1"/>
          </p:cNvSpPr>
          <p:nvPr>
            <p:ph type="body" sz="quarter" idx="16" hasCustomPrompt="1"/>
          </p:nvPr>
        </p:nvSpPr>
        <p:spPr>
          <a:xfrm>
            <a:off x="8154874" y="1710000"/>
            <a:ext cx="3672000" cy="604838"/>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C41F52C9-6836-4FC9-99EA-1BF6FF01DF3F}"/>
              </a:ext>
            </a:extLst>
          </p:cNvPr>
          <p:cNvSpPr>
            <a:spLocks noGrp="1"/>
          </p:cNvSpPr>
          <p:nvPr>
            <p:ph sz="quarter" idx="17" hasCustomPrompt="1"/>
          </p:nvPr>
        </p:nvSpPr>
        <p:spPr>
          <a:xfrm>
            <a:off x="8154874" y="2376000"/>
            <a:ext cx="3672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3593581B-25F6-45F4-A388-25B91698559B}"/>
              </a:ext>
            </a:extLst>
          </p:cNvPr>
          <p:cNvSpPr>
            <a:spLocks noGrp="1"/>
          </p:cNvSpPr>
          <p:nvPr>
            <p:ph type="body" sz="quarter" idx="18" hasCustomPrompt="1"/>
          </p:nvPr>
        </p:nvSpPr>
        <p:spPr>
          <a:xfrm>
            <a:off x="360000"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719938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C880B-B2A1-4343-8F1B-D11FAEA2A2C5}"/>
              </a:ext>
            </a:extLst>
          </p:cNvPr>
          <p:cNvSpPr>
            <a:spLocks noGrp="1"/>
          </p:cNvSpPr>
          <p:nvPr>
            <p:ph type="title" hasCustomPrompt="1"/>
          </p:nvPr>
        </p:nvSpPr>
        <p:spPr>
          <a:xfrm>
            <a:off x="359999" y="430718"/>
            <a:ext cx="11466875" cy="403200"/>
          </a:xfrm>
        </p:spPr>
        <p:txBody>
          <a:bodyPr/>
          <a:lstStyle/>
          <a:p>
            <a:r>
              <a:rPr lang="en-US"/>
              <a:t>Click to add title</a:t>
            </a:r>
            <a:endParaRPr lang="en-GB"/>
          </a:p>
        </p:txBody>
      </p:sp>
      <p:sp>
        <p:nvSpPr>
          <p:cNvPr id="3" name="Slide Number Placeholder 2">
            <a:extLst>
              <a:ext uri="{FF2B5EF4-FFF2-40B4-BE49-F238E27FC236}">
                <a16:creationId xmlns:a16="http://schemas.microsoft.com/office/drawing/2014/main" id="{C41184D5-78E0-4646-8F38-C52C718FFF6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09802832-2B66-4562-9C71-D7D1507397C2}"/>
              </a:ext>
            </a:extLst>
          </p:cNvPr>
          <p:cNvSpPr>
            <a:spLocks noGrp="1"/>
          </p:cNvSpPr>
          <p:nvPr>
            <p:ph type="ftr" sz="quarter" idx="11"/>
          </p:nvPr>
        </p:nvSpPr>
        <p:spPr/>
        <p:txBody>
          <a:bodyPr/>
          <a:lstStyle/>
          <a:p>
            <a:r>
              <a:rPr lang="fi-FI"/>
              <a:t>Yrittäjägallup, kierros 5/2025 lokakuu</a:t>
            </a:r>
            <a:endParaRPr lang="en-GB"/>
          </a:p>
        </p:txBody>
      </p:sp>
      <p:sp>
        <p:nvSpPr>
          <p:cNvPr id="6" name="Content Placeholder 5">
            <a:extLst>
              <a:ext uri="{FF2B5EF4-FFF2-40B4-BE49-F238E27FC236}">
                <a16:creationId xmlns:a16="http://schemas.microsoft.com/office/drawing/2014/main" id="{AEF49FA9-6D89-44C4-B6C9-EA8D7FB75632}"/>
              </a:ext>
            </a:extLst>
          </p:cNvPr>
          <p:cNvSpPr>
            <a:spLocks noGrp="1"/>
          </p:cNvSpPr>
          <p:nvPr>
            <p:ph sz="quarter" idx="12" hasCustomPrompt="1"/>
          </p:nvPr>
        </p:nvSpPr>
        <p:spPr>
          <a:xfrm>
            <a:off x="360362"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BAD1D924-231B-4C18-8E90-2DFF9C04EF04}"/>
              </a:ext>
            </a:extLst>
          </p:cNvPr>
          <p:cNvSpPr>
            <a:spLocks noGrp="1"/>
          </p:cNvSpPr>
          <p:nvPr>
            <p:ph sz="quarter" idx="13" hasCustomPrompt="1"/>
          </p:nvPr>
        </p:nvSpPr>
        <p:spPr>
          <a:xfrm>
            <a:off x="3272933"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9EF0024D-3708-4302-8C69-256AD7593873}"/>
              </a:ext>
            </a:extLst>
          </p:cNvPr>
          <p:cNvSpPr>
            <a:spLocks noGrp="1"/>
          </p:cNvSpPr>
          <p:nvPr>
            <p:ph sz="quarter" idx="14" hasCustomPrompt="1"/>
          </p:nvPr>
        </p:nvSpPr>
        <p:spPr>
          <a:xfrm>
            <a:off x="6185504"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E3415997-1B6E-4BEC-B682-F9280D0D5E3E}"/>
              </a:ext>
            </a:extLst>
          </p:cNvPr>
          <p:cNvSpPr>
            <a:spLocks noGrp="1"/>
          </p:cNvSpPr>
          <p:nvPr>
            <p:ph sz="quarter" idx="15" hasCustomPrompt="1"/>
          </p:nvPr>
        </p:nvSpPr>
        <p:spPr>
          <a:xfrm>
            <a:off x="9098074"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A97B1331-D3E0-4904-82E5-02B601057EBC}"/>
              </a:ext>
            </a:extLst>
          </p:cNvPr>
          <p:cNvSpPr>
            <a:spLocks noGrp="1"/>
          </p:cNvSpPr>
          <p:nvPr>
            <p:ph type="body" sz="quarter" idx="16" hasCustomPrompt="1"/>
          </p:nvPr>
        </p:nvSpPr>
        <p:spPr>
          <a:xfrm>
            <a:off x="360000"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734607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and 4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6C45C-9BBB-4B14-BC71-8D9593AF9252}"/>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DCA3869-0626-4D7E-A07F-ED2B248D284C}"/>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F29845BF-B227-4307-81B9-E7C8FC57CD26}"/>
              </a:ext>
            </a:extLst>
          </p:cNvPr>
          <p:cNvSpPr>
            <a:spLocks noGrp="1"/>
          </p:cNvSpPr>
          <p:nvPr>
            <p:ph type="ftr" sz="quarter" idx="11"/>
          </p:nvPr>
        </p:nvSpPr>
        <p:spPr/>
        <p:txBody>
          <a:bodyPr/>
          <a:lstStyle/>
          <a:p>
            <a:r>
              <a:rPr lang="fi-FI"/>
              <a:t>Yrittäjägallup, kierros 5/2025 lokakuu</a:t>
            </a:r>
            <a:endParaRPr lang="en-GB"/>
          </a:p>
        </p:txBody>
      </p:sp>
      <p:sp>
        <p:nvSpPr>
          <p:cNvPr id="6" name="Text Placeholder 5">
            <a:extLst>
              <a:ext uri="{FF2B5EF4-FFF2-40B4-BE49-F238E27FC236}">
                <a16:creationId xmlns:a16="http://schemas.microsoft.com/office/drawing/2014/main" id="{C1A4FC7E-D91D-407A-BFBE-F405D6BBEA67}"/>
              </a:ext>
            </a:extLst>
          </p:cNvPr>
          <p:cNvSpPr>
            <a:spLocks noGrp="1"/>
          </p:cNvSpPr>
          <p:nvPr>
            <p:ph type="body" sz="quarter" idx="12" hasCustomPrompt="1"/>
          </p:nvPr>
        </p:nvSpPr>
        <p:spPr>
          <a:xfrm>
            <a:off x="360000" y="1710000"/>
            <a:ext cx="27288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129916EF-EC2F-4137-B182-AA5508918E8F}"/>
              </a:ext>
            </a:extLst>
          </p:cNvPr>
          <p:cNvSpPr>
            <a:spLocks noGrp="1"/>
          </p:cNvSpPr>
          <p:nvPr>
            <p:ph sz="quarter" idx="13" hasCustomPrompt="1"/>
          </p:nvPr>
        </p:nvSpPr>
        <p:spPr>
          <a:xfrm>
            <a:off x="360000" y="2376000"/>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6D9A3CD5-4B7B-41AC-BFD5-7AA2D853D03E}"/>
              </a:ext>
            </a:extLst>
          </p:cNvPr>
          <p:cNvSpPr>
            <a:spLocks noGrp="1"/>
          </p:cNvSpPr>
          <p:nvPr>
            <p:ph type="body" sz="quarter" idx="14" hasCustomPrompt="1"/>
          </p:nvPr>
        </p:nvSpPr>
        <p:spPr>
          <a:xfrm>
            <a:off x="3272691" y="1710000"/>
            <a:ext cx="2728800" cy="604838"/>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35F727AD-E63B-412E-B986-D86DFE5EED29}"/>
              </a:ext>
            </a:extLst>
          </p:cNvPr>
          <p:cNvSpPr>
            <a:spLocks noGrp="1"/>
          </p:cNvSpPr>
          <p:nvPr>
            <p:ph sz="quarter" idx="15" hasCustomPrompt="1"/>
          </p:nvPr>
        </p:nvSpPr>
        <p:spPr>
          <a:xfrm>
            <a:off x="3272691" y="2376488"/>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8CEE6CD4-960B-4926-8A35-E8FF363F8723}"/>
              </a:ext>
            </a:extLst>
          </p:cNvPr>
          <p:cNvSpPr>
            <a:spLocks noGrp="1"/>
          </p:cNvSpPr>
          <p:nvPr>
            <p:ph type="body" sz="quarter" idx="16" hasCustomPrompt="1"/>
          </p:nvPr>
        </p:nvSpPr>
        <p:spPr>
          <a:xfrm>
            <a:off x="6185382" y="1710000"/>
            <a:ext cx="27288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E544BF1C-E9EC-43D2-A239-79E43B7C24CD}"/>
              </a:ext>
            </a:extLst>
          </p:cNvPr>
          <p:cNvSpPr>
            <a:spLocks noGrp="1"/>
          </p:cNvSpPr>
          <p:nvPr>
            <p:ph sz="quarter" idx="17" hasCustomPrompt="1"/>
          </p:nvPr>
        </p:nvSpPr>
        <p:spPr>
          <a:xfrm>
            <a:off x="6185382" y="2376000"/>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A27027DC-FD56-4CD6-8B38-7C623A97D1C4}"/>
              </a:ext>
            </a:extLst>
          </p:cNvPr>
          <p:cNvSpPr>
            <a:spLocks noGrp="1"/>
          </p:cNvSpPr>
          <p:nvPr>
            <p:ph type="body" sz="quarter" idx="18" hasCustomPrompt="1"/>
          </p:nvPr>
        </p:nvSpPr>
        <p:spPr>
          <a:xfrm>
            <a:off x="9098074" y="1710000"/>
            <a:ext cx="27288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5513656D-7804-45C7-9561-4FFDBE1F523B}"/>
              </a:ext>
            </a:extLst>
          </p:cNvPr>
          <p:cNvSpPr>
            <a:spLocks noGrp="1"/>
          </p:cNvSpPr>
          <p:nvPr>
            <p:ph sz="quarter" idx="19" hasCustomPrompt="1"/>
          </p:nvPr>
        </p:nvSpPr>
        <p:spPr>
          <a:xfrm>
            <a:off x="9098074" y="2376488"/>
            <a:ext cx="27288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5AA444E5-6DCB-4387-82D7-374FBA34E3ED}"/>
              </a:ext>
            </a:extLst>
          </p:cNvPr>
          <p:cNvSpPr>
            <a:spLocks noGrp="1"/>
          </p:cNvSpPr>
          <p:nvPr>
            <p:ph type="body" sz="quarter" idx="20"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1231418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and 5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EED13-8109-40D7-B85E-48D72364D6E5}"/>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5A60EB60-D174-4782-B63F-DCF2657E1B1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E54526FD-FB6E-4148-89B3-7D266E27BD8F}"/>
              </a:ext>
            </a:extLst>
          </p:cNvPr>
          <p:cNvSpPr>
            <a:spLocks noGrp="1"/>
          </p:cNvSpPr>
          <p:nvPr>
            <p:ph type="ftr" sz="quarter" idx="11"/>
          </p:nvPr>
        </p:nvSpPr>
        <p:spPr/>
        <p:txBody>
          <a:bodyPr/>
          <a:lstStyle/>
          <a:p>
            <a:r>
              <a:rPr lang="fi-FI"/>
              <a:t>Yrittäjägallup, kierros 5/2025 lokakuu</a:t>
            </a:r>
            <a:endParaRPr lang="en-GB"/>
          </a:p>
        </p:txBody>
      </p:sp>
      <p:sp>
        <p:nvSpPr>
          <p:cNvPr id="6" name="Content Placeholder 5">
            <a:extLst>
              <a:ext uri="{FF2B5EF4-FFF2-40B4-BE49-F238E27FC236}">
                <a16:creationId xmlns:a16="http://schemas.microsoft.com/office/drawing/2014/main" id="{AC5E99A7-B8B8-4860-8872-63A20BC4983E}"/>
              </a:ext>
            </a:extLst>
          </p:cNvPr>
          <p:cNvSpPr>
            <a:spLocks noGrp="1"/>
          </p:cNvSpPr>
          <p:nvPr>
            <p:ph sz="quarter" idx="12" hasCustomPrompt="1"/>
          </p:nvPr>
        </p:nvSpPr>
        <p:spPr>
          <a:xfrm>
            <a:off x="360363"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7136CF45-35B9-4F30-93CE-11D7DC6AE4AB}"/>
              </a:ext>
            </a:extLst>
          </p:cNvPr>
          <p:cNvSpPr>
            <a:spLocks noGrp="1"/>
          </p:cNvSpPr>
          <p:nvPr>
            <p:ph sz="quarter" idx="13" hasCustomPrompt="1"/>
          </p:nvPr>
        </p:nvSpPr>
        <p:spPr>
          <a:xfrm>
            <a:off x="2689691"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A190C909-262D-4930-924B-8C4285CF8554}"/>
              </a:ext>
            </a:extLst>
          </p:cNvPr>
          <p:cNvSpPr>
            <a:spLocks noGrp="1"/>
          </p:cNvSpPr>
          <p:nvPr>
            <p:ph sz="quarter" idx="14" hasCustomPrompt="1"/>
          </p:nvPr>
        </p:nvSpPr>
        <p:spPr>
          <a:xfrm>
            <a:off x="5019019"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C18864E4-1D92-4544-8F52-1155810D7924}"/>
              </a:ext>
            </a:extLst>
          </p:cNvPr>
          <p:cNvSpPr>
            <a:spLocks noGrp="1"/>
          </p:cNvSpPr>
          <p:nvPr>
            <p:ph sz="quarter" idx="15" hasCustomPrompt="1"/>
          </p:nvPr>
        </p:nvSpPr>
        <p:spPr>
          <a:xfrm>
            <a:off x="7348347"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E68E0E68-5345-4D62-8D07-AE58AE330678}"/>
              </a:ext>
            </a:extLst>
          </p:cNvPr>
          <p:cNvSpPr>
            <a:spLocks noGrp="1"/>
          </p:cNvSpPr>
          <p:nvPr>
            <p:ph sz="quarter" idx="16" hasCustomPrompt="1"/>
          </p:nvPr>
        </p:nvSpPr>
        <p:spPr>
          <a:xfrm>
            <a:off x="9677674"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 Placeholder 15">
            <a:extLst>
              <a:ext uri="{FF2B5EF4-FFF2-40B4-BE49-F238E27FC236}">
                <a16:creationId xmlns:a16="http://schemas.microsoft.com/office/drawing/2014/main" id="{3E23F4F6-B0E8-4724-933C-35F21A7E4235}"/>
              </a:ext>
            </a:extLst>
          </p:cNvPr>
          <p:cNvSpPr>
            <a:spLocks noGrp="1"/>
          </p:cNvSpPr>
          <p:nvPr>
            <p:ph type="body" sz="quarter" idx="17" hasCustomPrompt="1"/>
          </p:nvPr>
        </p:nvSpPr>
        <p:spPr>
          <a:xfrm>
            <a:off x="360874" y="910800"/>
            <a:ext cx="11466000"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4190439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and 5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5C433-9252-44D6-8AA4-495DB59340DB}"/>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A76AA46E-1017-4823-B4EC-B35766CE676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01E1B86A-68D0-4D2D-A5CB-00F231C8BC28}"/>
              </a:ext>
            </a:extLst>
          </p:cNvPr>
          <p:cNvSpPr>
            <a:spLocks noGrp="1"/>
          </p:cNvSpPr>
          <p:nvPr>
            <p:ph type="ftr" sz="quarter" idx="11"/>
          </p:nvPr>
        </p:nvSpPr>
        <p:spPr/>
        <p:txBody>
          <a:bodyPr/>
          <a:lstStyle/>
          <a:p>
            <a:r>
              <a:rPr lang="fi-FI"/>
              <a:t>Yrittäjägallup, kierros 5/2025 lokakuu</a:t>
            </a:r>
            <a:endParaRPr lang="en-GB"/>
          </a:p>
        </p:txBody>
      </p:sp>
      <p:sp>
        <p:nvSpPr>
          <p:cNvPr id="6" name="Text Placeholder 5">
            <a:extLst>
              <a:ext uri="{FF2B5EF4-FFF2-40B4-BE49-F238E27FC236}">
                <a16:creationId xmlns:a16="http://schemas.microsoft.com/office/drawing/2014/main" id="{634B8469-FF2E-4467-8E43-A49A3388A2F3}"/>
              </a:ext>
            </a:extLst>
          </p:cNvPr>
          <p:cNvSpPr>
            <a:spLocks noGrp="1"/>
          </p:cNvSpPr>
          <p:nvPr>
            <p:ph type="body" sz="quarter" idx="12" hasCustomPrompt="1"/>
          </p:nvPr>
        </p:nvSpPr>
        <p:spPr>
          <a:xfrm>
            <a:off x="360363" y="1710000"/>
            <a:ext cx="21492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6F0DDC14-9B67-4FE8-BC58-A70501A5344F}"/>
              </a:ext>
            </a:extLst>
          </p:cNvPr>
          <p:cNvSpPr>
            <a:spLocks noGrp="1"/>
          </p:cNvSpPr>
          <p:nvPr>
            <p:ph sz="quarter" idx="13" hasCustomPrompt="1"/>
          </p:nvPr>
        </p:nvSpPr>
        <p:spPr>
          <a:xfrm>
            <a:off x="360000"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A007D028-2ECB-46AF-8517-CCF9C089D819}"/>
              </a:ext>
            </a:extLst>
          </p:cNvPr>
          <p:cNvSpPr>
            <a:spLocks noGrp="1"/>
          </p:cNvSpPr>
          <p:nvPr>
            <p:ph type="body" sz="quarter" idx="14" hasCustomPrompt="1"/>
          </p:nvPr>
        </p:nvSpPr>
        <p:spPr>
          <a:xfrm>
            <a:off x="2689691" y="1710000"/>
            <a:ext cx="21492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2F1DDE75-E486-4A48-BDBB-2C2A5B5E64D3}"/>
              </a:ext>
            </a:extLst>
          </p:cNvPr>
          <p:cNvSpPr>
            <a:spLocks noGrp="1"/>
          </p:cNvSpPr>
          <p:nvPr>
            <p:ph sz="quarter" idx="15" hasCustomPrompt="1"/>
          </p:nvPr>
        </p:nvSpPr>
        <p:spPr>
          <a:xfrm>
            <a:off x="2689419"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87A506B6-1DA9-4CD7-9F56-C6BF2FDC187B}"/>
              </a:ext>
            </a:extLst>
          </p:cNvPr>
          <p:cNvSpPr>
            <a:spLocks noGrp="1"/>
          </p:cNvSpPr>
          <p:nvPr>
            <p:ph type="body" sz="quarter" idx="16" hasCustomPrompt="1"/>
          </p:nvPr>
        </p:nvSpPr>
        <p:spPr>
          <a:xfrm>
            <a:off x="5019019" y="1710000"/>
            <a:ext cx="21492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3F41FFAE-2857-4B94-916D-0210AE0A1766}"/>
              </a:ext>
            </a:extLst>
          </p:cNvPr>
          <p:cNvSpPr>
            <a:spLocks noGrp="1"/>
          </p:cNvSpPr>
          <p:nvPr>
            <p:ph sz="quarter" idx="17" hasCustomPrompt="1"/>
          </p:nvPr>
        </p:nvSpPr>
        <p:spPr>
          <a:xfrm>
            <a:off x="5018838"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8C34C508-C3AF-422F-B1C7-A38F34513AB7}"/>
              </a:ext>
            </a:extLst>
          </p:cNvPr>
          <p:cNvSpPr>
            <a:spLocks noGrp="1"/>
          </p:cNvSpPr>
          <p:nvPr>
            <p:ph type="body" sz="quarter" idx="18" hasCustomPrompt="1"/>
          </p:nvPr>
        </p:nvSpPr>
        <p:spPr>
          <a:xfrm>
            <a:off x="7348347" y="1710000"/>
            <a:ext cx="21492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0D9455C4-8047-4B5B-B5BC-4A0379405BC2}"/>
              </a:ext>
            </a:extLst>
          </p:cNvPr>
          <p:cNvSpPr>
            <a:spLocks noGrp="1"/>
          </p:cNvSpPr>
          <p:nvPr>
            <p:ph sz="quarter" idx="19" hasCustomPrompt="1"/>
          </p:nvPr>
        </p:nvSpPr>
        <p:spPr>
          <a:xfrm>
            <a:off x="7348257" y="2376488"/>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5AEAC907-A41C-4782-BCD8-2B8C0ADD422D}"/>
              </a:ext>
            </a:extLst>
          </p:cNvPr>
          <p:cNvSpPr>
            <a:spLocks noGrp="1"/>
          </p:cNvSpPr>
          <p:nvPr>
            <p:ph type="body" sz="quarter" idx="20" hasCustomPrompt="1"/>
          </p:nvPr>
        </p:nvSpPr>
        <p:spPr>
          <a:xfrm>
            <a:off x="9677674" y="1710000"/>
            <a:ext cx="2149200" cy="604800"/>
          </a:xfrm>
        </p:spPr>
        <p:txBody>
          <a:bodyPr/>
          <a:lstStyle>
            <a:lvl1pPr>
              <a:defRPr b="1"/>
            </a:lvl1pPr>
          </a:lstStyle>
          <a:p>
            <a:pPr lvl="0"/>
            <a:r>
              <a:rPr lang="en-US"/>
              <a:t>Click to add text</a:t>
            </a:r>
            <a:endParaRPr lang="en-GB"/>
          </a:p>
        </p:txBody>
      </p:sp>
      <p:sp>
        <p:nvSpPr>
          <p:cNvPr id="24" name="Content Placeholder 23">
            <a:extLst>
              <a:ext uri="{FF2B5EF4-FFF2-40B4-BE49-F238E27FC236}">
                <a16:creationId xmlns:a16="http://schemas.microsoft.com/office/drawing/2014/main" id="{056BBA8E-FD61-47C5-A779-B66918B4D327}"/>
              </a:ext>
            </a:extLst>
          </p:cNvPr>
          <p:cNvSpPr>
            <a:spLocks noGrp="1"/>
          </p:cNvSpPr>
          <p:nvPr>
            <p:ph sz="quarter" idx="21" hasCustomPrompt="1"/>
          </p:nvPr>
        </p:nvSpPr>
        <p:spPr>
          <a:xfrm>
            <a:off x="9677674"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25">
            <a:extLst>
              <a:ext uri="{FF2B5EF4-FFF2-40B4-BE49-F238E27FC236}">
                <a16:creationId xmlns:a16="http://schemas.microsoft.com/office/drawing/2014/main" id="{48EED4C4-55A2-440F-BFEB-B054C51690A5}"/>
              </a:ext>
            </a:extLst>
          </p:cNvPr>
          <p:cNvSpPr>
            <a:spLocks noGrp="1"/>
          </p:cNvSpPr>
          <p:nvPr>
            <p:ph type="body" sz="quarter" idx="22" hasCustomPrompt="1"/>
          </p:nvPr>
        </p:nvSpPr>
        <p:spPr>
          <a:xfrm>
            <a:off x="360000" y="910800"/>
            <a:ext cx="11466000"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283220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and 6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4F353-7CBB-4EBB-BB48-0DDB45E9B8E5}"/>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055794D1-DF29-4B89-9359-EE65C8A56AFE}"/>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5C772A83-22C7-42BE-87D1-B99FEC13505C}"/>
              </a:ext>
            </a:extLst>
          </p:cNvPr>
          <p:cNvSpPr>
            <a:spLocks noGrp="1"/>
          </p:cNvSpPr>
          <p:nvPr>
            <p:ph type="ftr" sz="quarter" idx="11"/>
          </p:nvPr>
        </p:nvSpPr>
        <p:spPr/>
        <p:txBody>
          <a:bodyPr/>
          <a:lstStyle/>
          <a:p>
            <a:r>
              <a:rPr lang="fi-FI"/>
              <a:t>Yrittäjägallup, kierros 5/2025 lokakuu</a:t>
            </a:r>
            <a:endParaRPr lang="en-GB"/>
          </a:p>
        </p:txBody>
      </p:sp>
      <p:sp>
        <p:nvSpPr>
          <p:cNvPr id="6" name="Content Placeholder 5">
            <a:extLst>
              <a:ext uri="{FF2B5EF4-FFF2-40B4-BE49-F238E27FC236}">
                <a16:creationId xmlns:a16="http://schemas.microsoft.com/office/drawing/2014/main" id="{127B7932-7D06-4E7E-AF70-44D39F481C0B}"/>
              </a:ext>
            </a:extLst>
          </p:cNvPr>
          <p:cNvSpPr>
            <a:spLocks noGrp="1"/>
          </p:cNvSpPr>
          <p:nvPr>
            <p:ph sz="quarter" idx="12" hasCustomPrompt="1"/>
          </p:nvPr>
        </p:nvSpPr>
        <p:spPr>
          <a:xfrm>
            <a:off x="36000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2FB353AB-4D08-4BBD-91C2-E6A30A5F493F}"/>
              </a:ext>
            </a:extLst>
          </p:cNvPr>
          <p:cNvSpPr>
            <a:spLocks noGrp="1"/>
          </p:cNvSpPr>
          <p:nvPr>
            <p:ph sz="quarter" idx="13" hasCustomPrompt="1"/>
          </p:nvPr>
        </p:nvSpPr>
        <p:spPr>
          <a:xfrm>
            <a:off x="230112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F4A6B5AF-EB3C-46C5-B212-27204822781C}"/>
              </a:ext>
            </a:extLst>
          </p:cNvPr>
          <p:cNvSpPr>
            <a:spLocks noGrp="1"/>
          </p:cNvSpPr>
          <p:nvPr>
            <p:ph sz="quarter" idx="14" hasCustomPrompt="1"/>
          </p:nvPr>
        </p:nvSpPr>
        <p:spPr>
          <a:xfrm>
            <a:off x="424224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5800475F-DBE2-47A0-89B9-1175EDD8427E}"/>
              </a:ext>
            </a:extLst>
          </p:cNvPr>
          <p:cNvSpPr>
            <a:spLocks noGrp="1"/>
          </p:cNvSpPr>
          <p:nvPr>
            <p:ph sz="quarter" idx="15" hasCustomPrompt="1"/>
          </p:nvPr>
        </p:nvSpPr>
        <p:spPr>
          <a:xfrm>
            <a:off x="618336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0B5CE08A-01D2-488B-843A-CA3415AB7320}"/>
              </a:ext>
            </a:extLst>
          </p:cNvPr>
          <p:cNvSpPr>
            <a:spLocks noGrp="1"/>
          </p:cNvSpPr>
          <p:nvPr>
            <p:ph sz="quarter" idx="16" hasCustomPrompt="1"/>
          </p:nvPr>
        </p:nvSpPr>
        <p:spPr>
          <a:xfrm>
            <a:off x="812448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Content Placeholder 15">
            <a:extLst>
              <a:ext uri="{FF2B5EF4-FFF2-40B4-BE49-F238E27FC236}">
                <a16:creationId xmlns:a16="http://schemas.microsoft.com/office/drawing/2014/main" id="{39BAB9BC-6F39-4494-87B4-04D45B7607BE}"/>
              </a:ext>
            </a:extLst>
          </p:cNvPr>
          <p:cNvSpPr>
            <a:spLocks noGrp="1"/>
          </p:cNvSpPr>
          <p:nvPr>
            <p:ph sz="quarter" idx="17" hasCustomPrompt="1"/>
          </p:nvPr>
        </p:nvSpPr>
        <p:spPr>
          <a:xfrm>
            <a:off x="1006560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569F7FED-54BA-4C56-83A5-FA8601194047}"/>
              </a:ext>
            </a:extLst>
          </p:cNvPr>
          <p:cNvSpPr>
            <a:spLocks noGrp="1"/>
          </p:cNvSpPr>
          <p:nvPr>
            <p:ph type="body" sz="quarter" idx="18" hasCustomPrompt="1"/>
          </p:nvPr>
        </p:nvSpPr>
        <p:spPr>
          <a:xfrm>
            <a:off x="360000" y="910800"/>
            <a:ext cx="11466000" cy="396000"/>
          </a:xfrm>
        </p:spPr>
        <p:txBody>
          <a:bodyPr/>
          <a:lstStyle>
            <a:lvl1pPr>
              <a:spcBef>
                <a:spcPts val="600"/>
              </a:spcBef>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4165330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and 6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36FA1-AACD-4AC6-8977-227A1E8204A7}"/>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9E9A02C0-437A-4731-B690-16D1AFCAA82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B7CC7B4E-73B3-4F33-A7FC-00F64BC9BBCD}"/>
              </a:ext>
            </a:extLst>
          </p:cNvPr>
          <p:cNvSpPr>
            <a:spLocks noGrp="1"/>
          </p:cNvSpPr>
          <p:nvPr>
            <p:ph type="ftr" sz="quarter" idx="11"/>
          </p:nvPr>
        </p:nvSpPr>
        <p:spPr/>
        <p:txBody>
          <a:bodyPr/>
          <a:lstStyle/>
          <a:p>
            <a:r>
              <a:rPr lang="fi-FI"/>
              <a:t>Yrittäjägallup, kierros 5/2025 lokakuu</a:t>
            </a:r>
            <a:endParaRPr lang="en-GB"/>
          </a:p>
        </p:txBody>
      </p:sp>
      <p:sp>
        <p:nvSpPr>
          <p:cNvPr id="6" name="Text Placeholder 5">
            <a:extLst>
              <a:ext uri="{FF2B5EF4-FFF2-40B4-BE49-F238E27FC236}">
                <a16:creationId xmlns:a16="http://schemas.microsoft.com/office/drawing/2014/main" id="{570764FD-7DA2-4FE5-A31B-6691075F4688}"/>
              </a:ext>
            </a:extLst>
          </p:cNvPr>
          <p:cNvSpPr>
            <a:spLocks noGrp="1"/>
          </p:cNvSpPr>
          <p:nvPr>
            <p:ph type="body" sz="quarter" idx="12" hasCustomPrompt="1"/>
          </p:nvPr>
        </p:nvSpPr>
        <p:spPr>
          <a:xfrm>
            <a:off x="360000" y="1708149"/>
            <a:ext cx="17604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CBC0C4CA-E13F-460B-A188-81482902B701}"/>
              </a:ext>
            </a:extLst>
          </p:cNvPr>
          <p:cNvSpPr>
            <a:spLocks noGrp="1"/>
          </p:cNvSpPr>
          <p:nvPr>
            <p:ph sz="quarter" idx="13" hasCustomPrompt="1"/>
          </p:nvPr>
        </p:nvSpPr>
        <p:spPr>
          <a:xfrm>
            <a:off x="36000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E105AA54-6669-4974-B1E8-3E58001D876E}"/>
              </a:ext>
            </a:extLst>
          </p:cNvPr>
          <p:cNvSpPr>
            <a:spLocks noGrp="1"/>
          </p:cNvSpPr>
          <p:nvPr>
            <p:ph type="body" sz="quarter" idx="14" hasCustomPrompt="1"/>
          </p:nvPr>
        </p:nvSpPr>
        <p:spPr>
          <a:xfrm>
            <a:off x="2301120" y="1708149"/>
            <a:ext cx="17604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D2A0DDBF-A8B7-4F77-B8D5-E6CF8FB015AE}"/>
              </a:ext>
            </a:extLst>
          </p:cNvPr>
          <p:cNvSpPr>
            <a:spLocks noGrp="1"/>
          </p:cNvSpPr>
          <p:nvPr>
            <p:ph sz="quarter" idx="15" hasCustomPrompt="1"/>
          </p:nvPr>
        </p:nvSpPr>
        <p:spPr>
          <a:xfrm>
            <a:off x="230112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E793D7A9-75C8-4028-9CA8-F07E93F82E4E}"/>
              </a:ext>
            </a:extLst>
          </p:cNvPr>
          <p:cNvSpPr>
            <a:spLocks noGrp="1"/>
          </p:cNvSpPr>
          <p:nvPr>
            <p:ph type="body" sz="quarter" idx="16" hasCustomPrompt="1"/>
          </p:nvPr>
        </p:nvSpPr>
        <p:spPr>
          <a:xfrm>
            <a:off x="4242240" y="1708150"/>
            <a:ext cx="17604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9B5E2A26-6C2A-419D-B4DC-291BA85B0C8A}"/>
              </a:ext>
            </a:extLst>
          </p:cNvPr>
          <p:cNvSpPr>
            <a:spLocks noGrp="1"/>
          </p:cNvSpPr>
          <p:nvPr>
            <p:ph sz="quarter" idx="17" hasCustomPrompt="1"/>
          </p:nvPr>
        </p:nvSpPr>
        <p:spPr>
          <a:xfrm>
            <a:off x="424224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3DE92C5F-EFFE-48BF-93E1-CC78EFCD2947}"/>
              </a:ext>
            </a:extLst>
          </p:cNvPr>
          <p:cNvSpPr>
            <a:spLocks noGrp="1"/>
          </p:cNvSpPr>
          <p:nvPr>
            <p:ph type="body" sz="quarter" idx="18" hasCustomPrompt="1"/>
          </p:nvPr>
        </p:nvSpPr>
        <p:spPr>
          <a:xfrm>
            <a:off x="6183360" y="1708149"/>
            <a:ext cx="17604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3DA85A52-F7FD-4298-9AE5-CB80F4E3C640}"/>
              </a:ext>
            </a:extLst>
          </p:cNvPr>
          <p:cNvSpPr>
            <a:spLocks noGrp="1"/>
          </p:cNvSpPr>
          <p:nvPr>
            <p:ph sz="quarter" idx="19" hasCustomPrompt="1"/>
          </p:nvPr>
        </p:nvSpPr>
        <p:spPr>
          <a:xfrm>
            <a:off x="618336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44E88849-5449-4627-813B-31B40F08F009}"/>
              </a:ext>
            </a:extLst>
          </p:cNvPr>
          <p:cNvSpPr>
            <a:spLocks noGrp="1"/>
          </p:cNvSpPr>
          <p:nvPr>
            <p:ph type="body" sz="quarter" idx="20" hasCustomPrompt="1"/>
          </p:nvPr>
        </p:nvSpPr>
        <p:spPr>
          <a:xfrm>
            <a:off x="8124480" y="1708150"/>
            <a:ext cx="1760400" cy="604800"/>
          </a:xfrm>
        </p:spPr>
        <p:txBody>
          <a:bodyPr/>
          <a:lstStyle>
            <a:lvl1pPr>
              <a:defRPr b="1"/>
            </a:lvl1pPr>
          </a:lstStyle>
          <a:p>
            <a:pPr lvl="0"/>
            <a:r>
              <a:rPr lang="en-US"/>
              <a:t>Click to add text</a:t>
            </a:r>
            <a:endParaRPr lang="en-GB"/>
          </a:p>
        </p:txBody>
      </p:sp>
      <p:sp>
        <p:nvSpPr>
          <p:cNvPr id="24" name="Content Placeholder 23">
            <a:extLst>
              <a:ext uri="{FF2B5EF4-FFF2-40B4-BE49-F238E27FC236}">
                <a16:creationId xmlns:a16="http://schemas.microsoft.com/office/drawing/2014/main" id="{9A7FC01F-A245-4C0F-BF24-3AAE6AC55CC4}"/>
              </a:ext>
            </a:extLst>
          </p:cNvPr>
          <p:cNvSpPr>
            <a:spLocks noGrp="1"/>
          </p:cNvSpPr>
          <p:nvPr>
            <p:ph sz="quarter" idx="21" hasCustomPrompt="1"/>
          </p:nvPr>
        </p:nvSpPr>
        <p:spPr>
          <a:xfrm>
            <a:off x="812448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25">
            <a:extLst>
              <a:ext uri="{FF2B5EF4-FFF2-40B4-BE49-F238E27FC236}">
                <a16:creationId xmlns:a16="http://schemas.microsoft.com/office/drawing/2014/main" id="{5CCD92EA-38A4-44E5-ADF7-78EA3D6DD06D}"/>
              </a:ext>
            </a:extLst>
          </p:cNvPr>
          <p:cNvSpPr>
            <a:spLocks noGrp="1"/>
          </p:cNvSpPr>
          <p:nvPr>
            <p:ph type="body" sz="quarter" idx="22" hasCustomPrompt="1"/>
          </p:nvPr>
        </p:nvSpPr>
        <p:spPr>
          <a:xfrm>
            <a:off x="10065600" y="1708150"/>
            <a:ext cx="1760400" cy="604800"/>
          </a:xfrm>
        </p:spPr>
        <p:txBody>
          <a:bodyPr/>
          <a:lstStyle>
            <a:lvl1pPr>
              <a:defRPr b="1"/>
            </a:lvl1pPr>
          </a:lstStyle>
          <a:p>
            <a:pPr lvl="0"/>
            <a:r>
              <a:rPr lang="en-US"/>
              <a:t>Click to add text</a:t>
            </a:r>
            <a:endParaRPr lang="en-GB"/>
          </a:p>
        </p:txBody>
      </p:sp>
      <p:sp>
        <p:nvSpPr>
          <p:cNvPr id="28" name="Content Placeholder 27">
            <a:extLst>
              <a:ext uri="{FF2B5EF4-FFF2-40B4-BE49-F238E27FC236}">
                <a16:creationId xmlns:a16="http://schemas.microsoft.com/office/drawing/2014/main" id="{8317D903-C6B2-443C-A2F2-E7B672E08E3B}"/>
              </a:ext>
            </a:extLst>
          </p:cNvPr>
          <p:cNvSpPr>
            <a:spLocks noGrp="1"/>
          </p:cNvSpPr>
          <p:nvPr>
            <p:ph sz="quarter" idx="23" hasCustomPrompt="1"/>
          </p:nvPr>
        </p:nvSpPr>
        <p:spPr>
          <a:xfrm>
            <a:off x="1006560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Text Placeholder 29">
            <a:extLst>
              <a:ext uri="{FF2B5EF4-FFF2-40B4-BE49-F238E27FC236}">
                <a16:creationId xmlns:a16="http://schemas.microsoft.com/office/drawing/2014/main" id="{D26D01CC-3541-4F97-AF97-73FF6352033A}"/>
              </a:ext>
            </a:extLst>
          </p:cNvPr>
          <p:cNvSpPr>
            <a:spLocks noGrp="1"/>
          </p:cNvSpPr>
          <p:nvPr>
            <p:ph type="body" sz="quarter" idx="24" hasCustomPrompt="1"/>
          </p:nvPr>
        </p:nvSpPr>
        <p:spPr>
          <a:xfrm>
            <a:off x="360000" y="910800"/>
            <a:ext cx="11466000"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3701144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62903-71A8-4BD2-B059-6BA4C3AA3987}"/>
              </a:ext>
            </a:extLst>
          </p:cNvPr>
          <p:cNvSpPr>
            <a:spLocks noGrp="1"/>
          </p:cNvSpPr>
          <p:nvPr>
            <p:ph type="title" hasCustomPrompt="1"/>
          </p:nvPr>
        </p:nvSpPr>
        <p:spPr>
          <a:xfrm>
            <a:off x="359999" y="430718"/>
            <a:ext cx="5626800"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33EFCC3-809C-4472-825A-5268DA759575}"/>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257A7757-8EC5-4D12-B56F-AB9F88D69ABD}"/>
              </a:ext>
            </a:extLst>
          </p:cNvPr>
          <p:cNvSpPr>
            <a:spLocks noGrp="1"/>
          </p:cNvSpPr>
          <p:nvPr>
            <p:ph type="ftr" sz="quarter" idx="11"/>
          </p:nvPr>
        </p:nvSpPr>
        <p:spPr/>
        <p:txBody>
          <a:bodyPr/>
          <a:lstStyle/>
          <a:p>
            <a:r>
              <a:rPr lang="fi-FI"/>
              <a:t>Yrittäjägallup, kierros 5/2025 lokakuu</a:t>
            </a:r>
            <a:endParaRPr lang="en-GB"/>
          </a:p>
        </p:txBody>
      </p:sp>
      <p:sp>
        <p:nvSpPr>
          <p:cNvPr id="6" name="Text Placeholder 5">
            <a:extLst>
              <a:ext uri="{FF2B5EF4-FFF2-40B4-BE49-F238E27FC236}">
                <a16:creationId xmlns:a16="http://schemas.microsoft.com/office/drawing/2014/main" id="{C55437D9-CE22-451C-B458-B3F648A64234}"/>
              </a:ext>
            </a:extLst>
          </p:cNvPr>
          <p:cNvSpPr>
            <a:spLocks noGrp="1"/>
          </p:cNvSpPr>
          <p:nvPr>
            <p:ph type="body" sz="quarter" idx="12" hasCustomPrompt="1"/>
          </p:nvPr>
        </p:nvSpPr>
        <p:spPr>
          <a:xfrm>
            <a:off x="360000" y="170815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Picture Placeholder 7">
            <a:extLst>
              <a:ext uri="{FF2B5EF4-FFF2-40B4-BE49-F238E27FC236}">
                <a16:creationId xmlns:a16="http://schemas.microsoft.com/office/drawing/2014/main" id="{9F169CDD-9FFC-4BEA-A4C1-F55F1EBC5A64}"/>
              </a:ext>
            </a:extLst>
          </p:cNvPr>
          <p:cNvSpPr>
            <a:spLocks noGrp="1"/>
          </p:cNvSpPr>
          <p:nvPr>
            <p:ph type="pic" sz="quarter" idx="13"/>
          </p:nvPr>
        </p:nvSpPr>
        <p:spPr>
          <a:xfrm>
            <a:off x="6202799" y="430717"/>
            <a:ext cx="5626800" cy="5468400"/>
          </a:xfrm>
        </p:spPr>
        <p:txBody>
          <a:bodyPr anchor="ctr" anchorCtr="0"/>
          <a:lstStyle>
            <a:lvl1pPr algn="ctr">
              <a:defRPr/>
            </a:lvl1pPr>
          </a:lstStyle>
          <a:p>
            <a:r>
              <a:rPr lang="en-US"/>
              <a:t>Click icon to add picture</a:t>
            </a:r>
            <a:endParaRPr lang="en-GB"/>
          </a:p>
        </p:txBody>
      </p:sp>
    </p:spTree>
    <p:extLst>
      <p:ext uri="{BB962C8B-B14F-4D97-AF65-F5344CB8AC3E}">
        <p14:creationId xmlns:p14="http://schemas.microsoft.com/office/powerpoint/2010/main" val="1320801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FAACB8-7B00-457D-8F89-FB4DD9039A6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F6556072-910B-4986-8C02-A52A75446092}"/>
              </a:ext>
            </a:extLst>
          </p:cNvPr>
          <p:cNvSpPr>
            <a:spLocks noGrp="1"/>
          </p:cNvSpPr>
          <p:nvPr>
            <p:ph type="ftr" sz="quarter" idx="11"/>
          </p:nvPr>
        </p:nvSpPr>
        <p:spPr/>
        <p:txBody>
          <a:bodyPr/>
          <a:lstStyle/>
          <a:p>
            <a:r>
              <a:rPr lang="fi-FI"/>
              <a:t>Yrittäjägallup, kierros 5/2025 lokakuu</a:t>
            </a:r>
            <a:endParaRPr lang="en-GB"/>
          </a:p>
        </p:txBody>
      </p:sp>
      <p:sp>
        <p:nvSpPr>
          <p:cNvPr id="8" name="Picture Placeholder 7">
            <a:extLst>
              <a:ext uri="{FF2B5EF4-FFF2-40B4-BE49-F238E27FC236}">
                <a16:creationId xmlns:a16="http://schemas.microsoft.com/office/drawing/2014/main" id="{44F34447-13E0-43B9-BE1F-C60C03555D39}"/>
              </a:ext>
            </a:extLst>
          </p:cNvPr>
          <p:cNvSpPr>
            <a:spLocks noGrp="1"/>
          </p:cNvSpPr>
          <p:nvPr>
            <p:ph type="pic" sz="quarter" idx="12"/>
          </p:nvPr>
        </p:nvSpPr>
        <p:spPr>
          <a:xfrm>
            <a:off x="360000" y="432000"/>
            <a:ext cx="5627561" cy="5468400"/>
          </a:xfrm>
        </p:spPr>
        <p:txBody>
          <a:bodyPr anchor="ctr" anchorCtr="0"/>
          <a:lstStyle>
            <a:lvl1pPr algn="ctr">
              <a:defRPr/>
            </a:lvl1pPr>
          </a:lstStyle>
          <a:p>
            <a:r>
              <a:rPr lang="en-US"/>
              <a:t>Click icon to add picture</a:t>
            </a:r>
            <a:endParaRPr lang="en-GB"/>
          </a:p>
        </p:txBody>
      </p:sp>
      <p:sp>
        <p:nvSpPr>
          <p:cNvPr id="6" name="Text Placeholder 5">
            <a:extLst>
              <a:ext uri="{FF2B5EF4-FFF2-40B4-BE49-F238E27FC236}">
                <a16:creationId xmlns:a16="http://schemas.microsoft.com/office/drawing/2014/main" id="{10D6BD01-6C23-44ED-8363-1C234E2533EA}"/>
              </a:ext>
            </a:extLst>
          </p:cNvPr>
          <p:cNvSpPr>
            <a:spLocks noGrp="1"/>
          </p:cNvSpPr>
          <p:nvPr>
            <p:ph type="body" sz="quarter" idx="13" hasCustomPrompt="1"/>
          </p:nvPr>
        </p:nvSpPr>
        <p:spPr>
          <a:xfrm>
            <a:off x="6202361" y="170815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586AABB0-FC25-4DDA-B141-9861B8EF64BF}"/>
              </a:ext>
            </a:extLst>
          </p:cNvPr>
          <p:cNvSpPr>
            <a:spLocks noGrp="1"/>
          </p:cNvSpPr>
          <p:nvPr>
            <p:ph type="title" hasCustomPrompt="1"/>
          </p:nvPr>
        </p:nvSpPr>
        <p:spPr>
          <a:xfrm>
            <a:off x="6202361" y="430718"/>
            <a:ext cx="5626800" cy="403200"/>
          </a:xfrm>
        </p:spPr>
        <p:txBody>
          <a:bodyPr/>
          <a:lstStyle>
            <a:lvl1pPr>
              <a:defRPr/>
            </a:lvl1pPr>
          </a:lstStyle>
          <a:p>
            <a:r>
              <a:rPr lang="en-US"/>
              <a:t>Click to add title</a:t>
            </a:r>
            <a:endParaRPr lang="en-GB"/>
          </a:p>
        </p:txBody>
      </p:sp>
    </p:spTree>
    <p:extLst>
      <p:ext uri="{BB962C8B-B14F-4D97-AF65-F5344CB8AC3E}">
        <p14:creationId xmlns:p14="http://schemas.microsoft.com/office/powerpoint/2010/main" val="280704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8738-2E1C-4407-AE23-FC7C52247775}"/>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8DB932A-F9A4-4379-8F69-FA63BDFA2491}"/>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DC347A58-42BF-4A47-A878-643A5CD2794C}"/>
              </a:ext>
            </a:extLst>
          </p:cNvPr>
          <p:cNvSpPr>
            <a:spLocks noGrp="1"/>
          </p:cNvSpPr>
          <p:nvPr>
            <p:ph type="ftr" sz="quarter" idx="11"/>
          </p:nvPr>
        </p:nvSpPr>
        <p:spPr/>
        <p:txBody>
          <a:bodyPr/>
          <a:lstStyle/>
          <a:p>
            <a:r>
              <a:rPr lang="fi-FI"/>
              <a:t>Yrittäjägallup, kierros 5/2025 lokakuu</a:t>
            </a:r>
            <a:endParaRPr lang="en-GB"/>
          </a:p>
        </p:txBody>
      </p:sp>
      <p:sp>
        <p:nvSpPr>
          <p:cNvPr id="6" name="Text Placeholder 5">
            <a:extLst>
              <a:ext uri="{FF2B5EF4-FFF2-40B4-BE49-F238E27FC236}">
                <a16:creationId xmlns:a16="http://schemas.microsoft.com/office/drawing/2014/main" id="{F7C6D4BB-14E1-42DC-832A-2D0CE7863284}"/>
              </a:ext>
            </a:extLst>
          </p:cNvPr>
          <p:cNvSpPr>
            <a:spLocks noGrp="1"/>
          </p:cNvSpPr>
          <p:nvPr>
            <p:ph type="body" sz="quarter" idx="12" hasCustomPrompt="1"/>
          </p:nvPr>
        </p:nvSpPr>
        <p:spPr>
          <a:xfrm>
            <a:off x="360363" y="910800"/>
            <a:ext cx="11466512"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3124914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B2F2EE-42BB-4EB6-8FC2-5E56E4F34F6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73875A20-F354-407F-8F71-92C914742B40}"/>
              </a:ext>
            </a:extLst>
          </p:cNvPr>
          <p:cNvSpPr>
            <a:spLocks noGrp="1"/>
          </p:cNvSpPr>
          <p:nvPr>
            <p:ph type="ftr" sz="quarter" idx="11"/>
          </p:nvPr>
        </p:nvSpPr>
        <p:spPr/>
        <p:txBody>
          <a:bodyPr/>
          <a:lstStyle/>
          <a:p>
            <a:r>
              <a:rPr lang="fi-FI"/>
              <a:t>Yrittäjägallup, kierros 5/2025 lokakuu</a:t>
            </a:r>
            <a:endParaRPr lang="en-GB"/>
          </a:p>
        </p:txBody>
      </p:sp>
    </p:spTree>
    <p:extLst>
      <p:ext uri="{BB962C8B-B14F-4D97-AF65-F5344CB8AC3E}">
        <p14:creationId xmlns:p14="http://schemas.microsoft.com/office/powerpoint/2010/main" val="1314764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userDrawn="1">
  <p:cSld name="1_Title slide 1 (whit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28D142-84D0-B4F6-7341-8BBBBB7CAAA2}"/>
              </a:ext>
            </a:extLst>
          </p:cNvPr>
          <p:cNvPicPr>
            <a:picLocks noChangeAspect="1"/>
          </p:cNvPicPr>
          <p:nvPr userDrawn="1"/>
        </p:nvPicPr>
        <p:blipFill>
          <a:blip r:embed="rId3"/>
          <a:stretch>
            <a:fillRect/>
          </a:stretch>
        </p:blipFill>
        <p:spPr>
          <a:xfrm>
            <a:off x="336849" y="246788"/>
            <a:ext cx="2076450" cy="547635"/>
          </a:xfrm>
          <a:prstGeom prst="rect">
            <a:avLst/>
          </a:prstGeom>
        </p:spPr>
      </p:pic>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a:t>Click to edit master title style</a:t>
            </a:r>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sp>
        <p:nvSpPr>
          <p:cNvPr id="13"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5/2025 lokakuu</a:t>
            </a:r>
          </a:p>
        </p:txBody>
      </p:sp>
      <p:pic>
        <p:nvPicPr>
          <p:cNvPr id="14" name="Picture 13">
            <a:extLst>
              <a:ext uri="{FF2B5EF4-FFF2-40B4-BE49-F238E27FC236}">
                <a16:creationId xmlns:a16="http://schemas.microsoft.com/office/drawing/2014/main" id="{939D9B29-D4FD-40ED-BDB2-676C7FEDBF76}"/>
              </a:ext>
            </a:extLst>
          </p:cNvPr>
          <p:cNvPicPr>
            <a:picLocks noChangeAspect="1"/>
          </p:cNvPicPr>
          <p:nvPr userDrawn="1"/>
        </p:nvPicPr>
        <p:blipFill>
          <a:blip r:embed="rId4"/>
          <a:stretch>
            <a:fillRect/>
          </a:stretch>
        </p:blipFill>
        <p:spPr>
          <a:xfrm>
            <a:off x="9956686" y="6304110"/>
            <a:ext cx="1519697" cy="410318"/>
          </a:xfrm>
          <a:prstGeom prst="rect">
            <a:avLst/>
          </a:prstGeom>
        </p:spPr>
      </p:pic>
      <p:cxnSp>
        <p:nvCxnSpPr>
          <p:cNvPr id="16" name="Straight Connector 15">
            <a:extLst>
              <a:ext uri="{FF2B5EF4-FFF2-40B4-BE49-F238E27FC236}">
                <a16:creationId xmlns:a16="http://schemas.microsoft.com/office/drawing/2014/main" id="{B2518D0B-66AF-426F-A138-6C5DB2867290}"/>
              </a:ext>
            </a:extLst>
          </p:cNvPr>
          <p:cNvCxnSpPr>
            <a:cxnSpLocks/>
          </p:cNvCxnSpPr>
          <p:nvPr userDrawn="1">
            <p:custDataLst>
              <p:tags r:id="rId1"/>
            </p:custDataLst>
          </p:nvPr>
        </p:nvCxnSpPr>
        <p:spPr>
          <a:xfrm>
            <a:off x="360000" y="6120000"/>
            <a:ext cx="11474161"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A83618F-03C8-579C-169A-6BDBD67EAA1C}"/>
              </a:ext>
            </a:extLst>
          </p:cNvPr>
          <p:cNvPicPr>
            <a:picLocks noChangeAspect="1"/>
          </p:cNvPicPr>
          <p:nvPr userDrawn="1"/>
        </p:nvPicPr>
        <p:blipFill>
          <a:blip r:embed="rId3"/>
          <a:stretch>
            <a:fillRect/>
          </a:stretch>
        </p:blipFill>
        <p:spPr>
          <a:xfrm>
            <a:off x="336849" y="6294550"/>
            <a:ext cx="1353054" cy="356849"/>
          </a:xfrm>
          <a:prstGeom prst="rect">
            <a:avLst/>
          </a:prstGeom>
        </p:spPr>
      </p:pic>
    </p:spTree>
    <p:extLst>
      <p:ext uri="{BB962C8B-B14F-4D97-AF65-F5344CB8AC3E}">
        <p14:creationId xmlns:p14="http://schemas.microsoft.com/office/powerpoint/2010/main" val="3736810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a:t>Click to edit master title style</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1800"/>
            </a:lvl1pPr>
          </a:lstStyle>
          <a:p>
            <a:pPr lvl="0"/>
            <a:r>
              <a:rPr lang="en-GB"/>
              <a:t>Click to edit master text styles</a:t>
            </a:r>
          </a:p>
        </p:txBody>
      </p:sp>
      <p:sp>
        <p:nvSpPr>
          <p:cNvPr id="10"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5/2025 lokakuu</a:t>
            </a:r>
          </a:p>
        </p:txBody>
      </p:sp>
    </p:spTree>
    <p:extLst>
      <p:ext uri="{BB962C8B-B14F-4D97-AF65-F5344CB8AC3E}">
        <p14:creationId xmlns:p14="http://schemas.microsoft.com/office/powerpoint/2010/main" val="3783735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Headline, Subline, Content">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fi-FI"/>
              <a:t>Yrittäjägallup, kierros 5/2025 lokakuu</a:t>
            </a:r>
            <a:endParaRPr lang="en-US"/>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endParaRPr lang="en-US"/>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 </a:t>
            </a:r>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6" name="Footer Placeholder 4">
            <a:extLst>
              <a:ext uri="{FF2B5EF4-FFF2-40B4-BE49-F238E27FC236}">
                <a16:creationId xmlns:a16="http://schemas.microsoft.com/office/drawing/2014/main" id="{F788647E-4B9D-FCD7-8E44-E1A69022B33D}"/>
              </a:ext>
            </a:extLst>
          </p:cNvPr>
          <p:cNvSpPr txBox="1">
            <a:spLocks/>
          </p:cNvSpPr>
          <p:nvPr userDrawn="1"/>
        </p:nvSpPr>
        <p:spPr>
          <a:xfrm>
            <a:off x="454985" y="6546849"/>
            <a:ext cx="454450" cy="155574"/>
          </a:xfrm>
          <a:prstGeom prst="rect">
            <a:avLst/>
          </a:prstGeom>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a:t>Ve</a:t>
            </a:r>
            <a:r>
              <a:rPr lang="en-US" b="1" spc="0" baseline="0"/>
              <a:t>rian</a:t>
            </a:r>
          </a:p>
        </p:txBody>
      </p:sp>
      <p:cxnSp>
        <p:nvCxnSpPr>
          <p:cNvPr id="10" name="Straight Connector 9">
            <a:extLst>
              <a:ext uri="{FF2B5EF4-FFF2-40B4-BE49-F238E27FC236}">
                <a16:creationId xmlns:a16="http://schemas.microsoft.com/office/drawing/2014/main" id="{9F9899D2-DD50-0D90-4E7C-09BCE3498982}"/>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571876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5C121BBF-6B19-4C82-9DE3-E69FF4E32259}" type="datetime1">
              <a:rPr lang="fi-FI" smtClean="0"/>
              <a:t>17.2.2026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168794253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339C2F9F-D62C-45B4-A903-8104CE8EF828}" type="datetime1">
              <a:rPr lang="fi-FI" smtClean="0"/>
              <a:t>17.2.2026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418246743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p:cSld name="Otsikko ja sisältö 2">
    <p:bg>
      <p:bgPr>
        <a:solidFill>
          <a:schemeClr val="tx2"/>
        </a:solidFill>
        <a:effectLst/>
      </p:bgPr>
    </p:bg>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lvl1pPr>
              <a:defRPr>
                <a:solidFill>
                  <a:schemeClr val="bg1"/>
                </a:solidFill>
              </a:defRPr>
            </a:lvl1pPr>
          </a:lstStyle>
          <a:p>
            <a:fld id="{1CE8FED5-D933-44C8-9564-D710DB44FAAC}" type="datetime1">
              <a:rPr lang="fi-FI" smtClean="0"/>
              <a:t>17.2.2026</a:t>
            </a:fld>
            <a:endParaRPr lang="fi-FI"/>
          </a:p>
        </p:txBody>
      </p:sp>
      <p:sp>
        <p:nvSpPr>
          <p:cNvPr id="5" name="Alatunnisteen paikkamerkki 4"/>
          <p:cNvSpPr>
            <a:spLocks noGrp="1"/>
          </p:cNvSpPr>
          <p:nvPr>
            <p:ph type="ftr" sz="quarter" idx="11"/>
          </p:nvPr>
        </p:nvSpPr>
        <p:spPr/>
        <p:txBody>
          <a:bodyPr/>
          <a:lstStyle>
            <a:lvl1pPr>
              <a:defRPr>
                <a:solidFill>
                  <a:schemeClr val="bg1"/>
                </a:solid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solidFill>
                  <a:schemeClr val="bg1"/>
                </a:solidFill>
              </a:defRPr>
            </a:lvl1p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lvl1pPr>
              <a:defRPr>
                <a:solidFill>
                  <a:schemeClr val="bg1"/>
                </a:solidFill>
              </a:defRPr>
            </a:lvl1pPr>
          </a:lstStyle>
          <a:p>
            <a:r>
              <a:rPr lang="fi-FI"/>
              <a:t>Muokkaa ots. perustyyl. napsautt.</a:t>
            </a:r>
          </a:p>
        </p:txBody>
      </p:sp>
      <p:pic>
        <p:nvPicPr>
          <p:cNvPr id="9" name="Kuva 8">
            <a:extLst>
              <a:ext uri="{FF2B5EF4-FFF2-40B4-BE49-F238E27FC236}">
                <a16:creationId xmlns:a16="http://schemas.microsoft.com/office/drawing/2014/main" id="{B18DD67E-A907-49C4-9344-9E05BD7F82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1688672606"/>
      </p:ext>
    </p:extLst>
  </p:cSld>
  <p:clrMapOvr>
    <a:masterClrMapping/>
  </p:clrMapOvr>
  <p:hf sldNum="0" hdr="0" ftr="0" dt="0"/>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Osanvaihto">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lvl1pPr>
          </a:lstStyle>
          <a:p>
            <a:r>
              <a:rPr lang="fi-FI"/>
              <a:t>Muokkaa ots. perustyyl. napsautt.</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17.2.2026</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2436788035"/>
      </p:ext>
    </p:extLst>
  </p:cSld>
  <p:clrMapOvr>
    <a:masterClrMapping/>
  </p:clrMapOvr>
  <p:hf sldNum="0" hdr="0" ftr="0" dt="0"/>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p:cSld name="Osanvaihto 2">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solidFill>
                  <a:schemeClr val="bg1"/>
                </a:solidFill>
              </a:defRPr>
            </a:lvl1pPr>
          </a:lstStyle>
          <a:p>
            <a:r>
              <a:rPr lang="fi-FI"/>
              <a:t>Muokkaa ots. perustyyl. napsautt.</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17.2.2026</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pic>
        <p:nvPicPr>
          <p:cNvPr id="8" name="Kuva 7">
            <a:extLst>
              <a:ext uri="{FF2B5EF4-FFF2-40B4-BE49-F238E27FC236}">
                <a16:creationId xmlns:a16="http://schemas.microsoft.com/office/drawing/2014/main" id="{30A00A45-5EE7-4C10-8E10-A75FF849C9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3798849496"/>
      </p:ext>
    </p:extLst>
  </p:cSld>
  <p:clrMapOvr>
    <a:masterClrMapping/>
  </p:clrMapOvr>
  <p:hf sldNum="0" hdr="0" ftr="0" dt="0"/>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bwMode="ltGray">
          <a:xfrm>
            <a:off x="9128560" y="3431685"/>
            <a:ext cx="3078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1CE8FED5-D933-44C8-9564-D710DB44FAAC}" type="datetime1">
              <a:rPr lang="fi-FI" smtClean="0"/>
              <a:t>17.2.2026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a:xfrm>
            <a:off x="414000" y="6516000"/>
            <a:ext cx="576000" cy="324000"/>
          </a:xfrm>
        </p:spPr>
        <p:txBody>
          <a:bodyPr/>
          <a:lstStyle/>
          <a:p>
            <a:fld id="{DA6950FC-F01D-432E-92A0-E4475BC39D8F}"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bwMode="ltGray">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1562980327"/>
      </p:ext>
    </p:extLst>
  </p:cSld>
  <p:clrMapOvr>
    <a:masterClrMapping/>
  </p:clrMapOvr>
  <p:hf sldNum="0" hdr="0" ftr="0" dt="0"/>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1CE8FED5-D933-44C8-9564-D710DB44FAAC}" type="datetime1">
              <a:rPr lang="fi-FI" smtClean="0"/>
              <a:t>17.2.2026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Otsikko 8">
            <a:extLst>
              <a:ext uri="{FF2B5EF4-FFF2-40B4-BE49-F238E27FC236}">
                <a16:creationId xmlns:a16="http://schemas.microsoft.com/office/drawing/2014/main" id="{09AE56AE-2C12-4176-879E-9B5423F76D66}"/>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554430795"/>
      </p:ext>
    </p:extLst>
  </p:cSld>
  <p:clrMapOvr>
    <a:masterClrMapping/>
  </p:clrMapOvr>
  <p:hf sldNum="0" hdr="0" ftr="0" dt="0"/>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1CE8FED5-D933-44C8-9564-D710DB44FAAC}" type="datetime1">
              <a:rPr lang="fi-FI" smtClean="0"/>
              <a:t>17.2.2026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3948170264"/>
      </p:ext>
    </p:extLst>
  </p:cSld>
  <p:clrMapOvr>
    <a:masterClrMapping/>
  </p:clrMapOvr>
  <p:hf sldNum="0" hdr="0" ftr="0" dt="0"/>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95E75A26-E7EB-42B7-B05A-8F0C149E23CB}" type="datetime1">
              <a:rPr lang="fi-FI" smtClean="0"/>
              <a:t>17.2.2026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a:extLst>
              <a:ext uri="{FF2B5EF4-FFF2-40B4-BE49-F238E27FC236}">
                <a16:creationId xmlns:a16="http://schemas.microsoft.com/office/drawing/2014/main" id="{0381782D-255F-4853-838D-BA013CF688A1}"/>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299887555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17.2.2026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9978225"/>
      </p:ext>
    </p:extLst>
  </p:cSld>
  <p:clrMapOvr>
    <a:masterClrMapping/>
  </p:clrMapOvr>
  <p:hf sldNum="0" hdr="0" ftr="0" dt="0"/>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200"/>
            </a:lvl2pPr>
            <a:lvl3pPr marL="539987" indent="-179996">
              <a:spcBef>
                <a:spcPts val="0"/>
              </a:spcBef>
              <a:defRPr sz="2200"/>
            </a:lvl3pPr>
            <a:lvl4pPr marL="719982" indent="-179996">
              <a:spcBef>
                <a:spcPts val="0"/>
              </a:spcBef>
              <a:defRPr sz="2200"/>
            </a:lvl4pPr>
            <a:lvl5pPr marL="899978" indent="-179996">
              <a:spcBef>
                <a:spcPts val="0"/>
              </a:spcBef>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17.2.2026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080643323"/>
      </p:ext>
    </p:extLst>
  </p:cSld>
  <p:clrMapOvr>
    <a:masterClrMapping/>
  </p:clrMapOvr>
  <p:hf sldNum="0" hdr="0" ftr="0" dt="0"/>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17.2.2026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2494156023"/>
      </p:ext>
    </p:extLst>
  </p:cSld>
  <p:clrMapOvr>
    <a:masterClrMapping/>
  </p:clrMapOvr>
  <p:hf sldNum="0" hdr="0" ftr="0" dt="0"/>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tx1"/>
                </a:solidFill>
              </a:defRPr>
            </a:lvl1pPr>
          </a:lstStyle>
          <a:p>
            <a:r>
              <a:rPr lang="fi-FI"/>
              <a:t>Muokkaa ots. perustyyl. napsautt.</a:t>
            </a:r>
          </a:p>
        </p:txBody>
      </p:sp>
      <p:sp>
        <p:nvSpPr>
          <p:cNvPr id="5" name="Tekstin paikkamerkki 3">
            <a:extLst>
              <a:ext uri="{FF2B5EF4-FFF2-40B4-BE49-F238E27FC236}">
                <a16:creationId xmlns:a16="http://schemas.microsoft.com/office/drawing/2014/main" id="{881DAB8D-13F6-43CF-AF21-8EDDA0983AF6}"/>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266533479"/>
      </p:ext>
    </p:extLst>
  </p:cSld>
  <p:clrMapOvr>
    <a:masterClrMapping/>
  </p:clrMapOvr>
  <p:hf sldNum="0" hdr="0" ftr="0" dt="0"/>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bg1"/>
                </a:solidFill>
              </a:defRPr>
            </a:lvl1pPr>
          </a:lstStyle>
          <a:p>
            <a:r>
              <a:rPr lang="fi-FI"/>
              <a:t>Muokkaa ots. perustyyl. napsautt.</a:t>
            </a:r>
          </a:p>
        </p:txBody>
      </p:sp>
      <p:sp>
        <p:nvSpPr>
          <p:cNvPr id="5" name="Tekstin paikkamerkki 3">
            <a:extLst>
              <a:ext uri="{FF2B5EF4-FFF2-40B4-BE49-F238E27FC236}">
                <a16:creationId xmlns:a16="http://schemas.microsoft.com/office/drawing/2014/main" id="{A86A8CFD-37ED-4749-956D-776FBCC0BB39}"/>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604842620"/>
      </p:ext>
    </p:extLst>
  </p:cSld>
  <p:clrMapOvr>
    <a:masterClrMapping/>
  </p:clrMapOvr>
  <p:hf sldNum="0" hdr="0" ftr="0" dt="0"/>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bwMode="hidden">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
        <p:nvSpPr>
          <p:cNvPr id="5" name="Tekstin paikkamerkki 3">
            <a:extLst>
              <a:ext uri="{FF2B5EF4-FFF2-40B4-BE49-F238E27FC236}">
                <a16:creationId xmlns:a16="http://schemas.microsoft.com/office/drawing/2014/main" id="{2CA83F02-F75C-41E6-8063-D1CDE2812214}"/>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3718019728"/>
      </p:ext>
    </p:extLst>
  </p:cSld>
  <p:clrMapOvr>
    <a:masterClrMapping/>
  </p:clrMapOvr>
  <p:hf sldNum="0" hdr="0" ftr="0" dt="0"/>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17.2.2026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ots. perustyyl. napsautt.</a:t>
            </a:r>
          </a:p>
        </p:txBody>
      </p:sp>
    </p:spTree>
    <p:extLst>
      <p:ext uri="{BB962C8B-B14F-4D97-AF65-F5344CB8AC3E}">
        <p14:creationId xmlns:p14="http://schemas.microsoft.com/office/powerpoint/2010/main" val="3733461083"/>
      </p:ext>
    </p:extLst>
  </p:cSld>
  <p:clrMapOvr>
    <a:masterClrMapping/>
  </p:clrMapOvr>
  <p:hf sldNum="0" hdr="0" ftr="0" dt="0"/>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17.2.2026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ots. perustyyl. napsautt.</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1850386016"/>
      </p:ext>
    </p:extLst>
  </p:cSld>
  <p:clrMapOvr>
    <a:masterClrMapping/>
  </p:clrMapOvr>
  <p:hf sldNum="0" hdr="0" ftr="0" dt="0"/>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Päivämäärän paikkamerkki 2"/>
          <p:cNvSpPr>
            <a:spLocks noGrp="1"/>
          </p:cNvSpPr>
          <p:nvPr>
            <p:ph type="dt" sz="half" idx="10"/>
          </p:nvPr>
        </p:nvSpPr>
        <p:spPr/>
        <p:txBody>
          <a:bodyPr/>
          <a:lstStyle/>
          <a:p>
            <a:fld id="{A3C3278E-765C-4FED-AAAB-781631F41A93}" type="datetime1">
              <a:rPr lang="fi-FI" smtClean="0"/>
              <a:t>17.2.2026</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177695418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1CE8FED5-D933-44C8-9564-D710DB44FAAC}" type="datetime1">
              <a:rPr lang="fi-FI" smtClean="0"/>
              <a:t>17.2.2026</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1225762605"/>
      </p:ext>
    </p:extLst>
  </p:cSld>
  <p:clrMapOvr>
    <a:masterClrMapping/>
  </p:clrMapOvr>
  <p:hf sldNum="0" hdr="0" ftr="0" dt="0"/>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410477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1CE8FED5-D933-44C8-9564-D710DB44FAAC}" type="datetime1">
              <a:rPr lang="fi-FI" smtClean="0"/>
              <a:t>17.2.2026</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160067750"/>
      </p:ext>
    </p:extLst>
  </p:cSld>
  <p:clrMapOvr>
    <a:masterClrMapping/>
  </p:clrMapOvr>
  <p:hf sldNum="0" hdr="0" ftr="0" dt="0"/>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accent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2276504504"/>
      </p:ext>
    </p:extLst>
  </p:cSld>
  <p:clrMapOvr>
    <a:masterClrMapping/>
  </p:clrMapOvr>
  <p:hf sldNum="0" hdr="0" ftr="0" dt="0"/>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Otsikkodia keskitetty">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3000"/>
            </a:lvl1pPr>
          </a:lstStyle>
          <a:p>
            <a:r>
              <a:rPr lang="fi-FI"/>
              <a:t>Muokkaa perustyylejä naps.</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17.2.2026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61439651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Agenda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854F34F-A6E3-3D87-16AA-DC4654091EC4}"/>
              </a:ext>
            </a:extLst>
          </p:cNvPr>
          <p:cNvSpPr>
            <a:spLocks noGrp="1"/>
          </p:cNvSpPr>
          <p:nvPr>
            <p:ph type="title" hasCustomPrompt="1"/>
          </p:nvPr>
        </p:nvSpPr>
        <p:spPr/>
        <p:txBody>
          <a:bodyPr/>
          <a:lstStyle>
            <a:lvl1pPr>
              <a:defRPr/>
            </a:lvl1pPr>
          </a:lstStyle>
          <a:p>
            <a:r>
              <a:rPr lang="fi-FI"/>
              <a:t>Lisää otsikko tähän</a:t>
            </a:r>
          </a:p>
        </p:txBody>
      </p:sp>
      <p:sp>
        <p:nvSpPr>
          <p:cNvPr id="23" name="Text Placeholder 4">
            <a:extLst>
              <a:ext uri="{FF2B5EF4-FFF2-40B4-BE49-F238E27FC236}">
                <a16:creationId xmlns:a16="http://schemas.microsoft.com/office/drawing/2014/main" id="{570A6FB1-71D5-07A1-1218-1789878B667C}"/>
              </a:ext>
            </a:extLst>
          </p:cNvPr>
          <p:cNvSpPr>
            <a:spLocks noGrp="1"/>
          </p:cNvSpPr>
          <p:nvPr>
            <p:ph type="body" sz="quarter" idx="11" hasCustomPrompt="1"/>
          </p:nvPr>
        </p:nvSpPr>
        <p:spPr>
          <a:xfrm>
            <a:off x="456275" y="1460084"/>
            <a:ext cx="608595" cy="660400"/>
          </a:xfrm>
          <a:prstGeom prst="rect">
            <a:avLst/>
          </a:prstGeom>
        </p:spPr>
        <p:txBody>
          <a:bodyPr lIns="90000" rIns="90000" anchor="ctr">
            <a:noAutofit/>
          </a:bodyPr>
          <a:lstStyle>
            <a:lvl1pPr marL="0" indent="0">
              <a:spcBef>
                <a:spcPts val="0"/>
              </a:spcBef>
              <a:buNone/>
              <a:defRPr sz="5400" b="0" i="0">
                <a:solidFill>
                  <a:schemeClr val="tx1"/>
                </a:solidFill>
                <a:latin typeface="+mj-lt"/>
              </a:defRPr>
            </a:lvl1pPr>
          </a:lstStyle>
          <a:p>
            <a:pPr lvl="0"/>
            <a:r>
              <a:rPr lang="en-GB"/>
              <a:t>0</a:t>
            </a:r>
          </a:p>
        </p:txBody>
      </p:sp>
      <p:sp>
        <p:nvSpPr>
          <p:cNvPr id="5" name="Text Placeholder 4">
            <a:extLst>
              <a:ext uri="{FF2B5EF4-FFF2-40B4-BE49-F238E27FC236}">
                <a16:creationId xmlns:a16="http://schemas.microsoft.com/office/drawing/2014/main" id="{5EF5231D-8BAF-CBED-165E-062DECD46883}"/>
              </a:ext>
            </a:extLst>
          </p:cNvPr>
          <p:cNvSpPr>
            <a:spLocks noGrp="1"/>
          </p:cNvSpPr>
          <p:nvPr>
            <p:ph type="body" sz="quarter" idx="10" hasCustomPrompt="1"/>
          </p:nvPr>
        </p:nvSpPr>
        <p:spPr>
          <a:xfrm>
            <a:off x="1308761" y="1460084"/>
            <a:ext cx="10403813" cy="660400"/>
          </a:xfrm>
          <a:prstGeom prst="rect">
            <a:avLst/>
          </a:prstGeom>
        </p:spPr>
        <p:txBody>
          <a:bodyPr anchor="ctr">
            <a:noAutofit/>
          </a:bodyPr>
          <a:lstStyle>
            <a:lvl1pPr marL="0" indent="0">
              <a:spcBef>
                <a:spcPts val="0"/>
              </a:spcBef>
              <a:buNone/>
              <a:defRPr b="0" i="0">
                <a:latin typeface="+mn-lt"/>
              </a:defRPr>
            </a:lvl1pPr>
          </a:lstStyle>
          <a:p>
            <a:pPr lvl="0"/>
            <a:r>
              <a:rPr lang="en-GB" err="1"/>
              <a:t>Ensimmäinen</a:t>
            </a:r>
            <a:r>
              <a:rPr lang="en-GB"/>
              <a:t> </a:t>
            </a:r>
            <a:r>
              <a:rPr lang="en-GB" err="1"/>
              <a:t>kohta</a:t>
            </a:r>
            <a:endParaRPr lang="en-GB"/>
          </a:p>
        </p:txBody>
      </p:sp>
      <p:sp>
        <p:nvSpPr>
          <p:cNvPr id="24" name="Text Placeholder 4">
            <a:extLst>
              <a:ext uri="{FF2B5EF4-FFF2-40B4-BE49-F238E27FC236}">
                <a16:creationId xmlns:a16="http://schemas.microsoft.com/office/drawing/2014/main" id="{9C398C23-895F-91FB-D9F9-86EE81AFAC49}"/>
              </a:ext>
            </a:extLst>
          </p:cNvPr>
          <p:cNvSpPr>
            <a:spLocks noGrp="1"/>
          </p:cNvSpPr>
          <p:nvPr>
            <p:ph type="body" sz="quarter" idx="13" hasCustomPrompt="1"/>
          </p:nvPr>
        </p:nvSpPr>
        <p:spPr>
          <a:xfrm>
            <a:off x="456275" y="2339759"/>
            <a:ext cx="608595" cy="660400"/>
          </a:xfrm>
          <a:prstGeom prst="rect">
            <a:avLst/>
          </a:prstGeom>
        </p:spPr>
        <p:txBody>
          <a:bodyPr lIns="90000" rIns="90000" anchor="ctr">
            <a:noAutofit/>
          </a:bodyPr>
          <a:lstStyle>
            <a:lvl1pPr marL="0" indent="0">
              <a:spcBef>
                <a:spcPts val="0"/>
              </a:spcBef>
              <a:buNone/>
              <a:defRPr sz="5400" b="0" i="0">
                <a:solidFill>
                  <a:schemeClr val="tx1"/>
                </a:solidFill>
                <a:latin typeface="+mj-lt"/>
              </a:defRPr>
            </a:lvl1pPr>
          </a:lstStyle>
          <a:p>
            <a:pPr lvl="0"/>
            <a:r>
              <a:rPr lang="en-GB"/>
              <a:t>0</a:t>
            </a:r>
          </a:p>
        </p:txBody>
      </p:sp>
      <p:sp>
        <p:nvSpPr>
          <p:cNvPr id="9" name="Text Placeholder 4">
            <a:extLst>
              <a:ext uri="{FF2B5EF4-FFF2-40B4-BE49-F238E27FC236}">
                <a16:creationId xmlns:a16="http://schemas.microsoft.com/office/drawing/2014/main" id="{B4623434-7267-CFF1-E06A-AE397B91356B}"/>
              </a:ext>
            </a:extLst>
          </p:cNvPr>
          <p:cNvSpPr>
            <a:spLocks noGrp="1"/>
          </p:cNvSpPr>
          <p:nvPr>
            <p:ph type="body" sz="quarter" idx="12" hasCustomPrompt="1"/>
          </p:nvPr>
        </p:nvSpPr>
        <p:spPr>
          <a:xfrm>
            <a:off x="1308761" y="2339759"/>
            <a:ext cx="10403813" cy="660400"/>
          </a:xfrm>
          <a:prstGeom prst="rect">
            <a:avLst/>
          </a:prstGeom>
        </p:spPr>
        <p:txBody>
          <a:bodyPr anchor="ctr">
            <a:noAutofit/>
          </a:bodyPr>
          <a:lstStyle>
            <a:lvl1pPr marL="0" indent="0">
              <a:spcBef>
                <a:spcPts val="0"/>
              </a:spcBef>
              <a:buNone/>
              <a:defRPr b="0" i="0">
                <a:latin typeface="+mn-lt"/>
              </a:defRPr>
            </a:lvl1pPr>
          </a:lstStyle>
          <a:p>
            <a:pPr lvl="0"/>
            <a:r>
              <a:rPr lang="en-GB"/>
              <a:t>Toinen kohta</a:t>
            </a:r>
          </a:p>
        </p:txBody>
      </p:sp>
      <p:sp>
        <p:nvSpPr>
          <p:cNvPr id="25" name="Text Placeholder 4">
            <a:extLst>
              <a:ext uri="{FF2B5EF4-FFF2-40B4-BE49-F238E27FC236}">
                <a16:creationId xmlns:a16="http://schemas.microsoft.com/office/drawing/2014/main" id="{2BC3FB80-F908-52EA-8E38-6BDC6FBCA1F3}"/>
              </a:ext>
            </a:extLst>
          </p:cNvPr>
          <p:cNvSpPr>
            <a:spLocks noGrp="1"/>
          </p:cNvSpPr>
          <p:nvPr>
            <p:ph type="body" sz="quarter" idx="15" hasCustomPrompt="1"/>
          </p:nvPr>
        </p:nvSpPr>
        <p:spPr>
          <a:xfrm>
            <a:off x="456275" y="3231007"/>
            <a:ext cx="608595" cy="660400"/>
          </a:xfrm>
          <a:prstGeom prst="rect">
            <a:avLst/>
          </a:prstGeom>
        </p:spPr>
        <p:txBody>
          <a:bodyPr lIns="90000" rIns="90000" anchor="ctr">
            <a:noAutofit/>
          </a:bodyPr>
          <a:lstStyle>
            <a:lvl1pPr marL="0" indent="0">
              <a:spcBef>
                <a:spcPts val="0"/>
              </a:spcBef>
              <a:buNone/>
              <a:defRPr sz="5400" b="0" i="0">
                <a:solidFill>
                  <a:schemeClr val="tx1"/>
                </a:solidFill>
                <a:latin typeface="+mj-lt"/>
              </a:defRPr>
            </a:lvl1pPr>
          </a:lstStyle>
          <a:p>
            <a:pPr lvl="0"/>
            <a:r>
              <a:rPr lang="en-GB"/>
              <a:t>0</a:t>
            </a:r>
          </a:p>
        </p:txBody>
      </p:sp>
      <p:sp>
        <p:nvSpPr>
          <p:cNvPr id="12" name="Text Placeholder 4">
            <a:extLst>
              <a:ext uri="{FF2B5EF4-FFF2-40B4-BE49-F238E27FC236}">
                <a16:creationId xmlns:a16="http://schemas.microsoft.com/office/drawing/2014/main" id="{A93C1D83-8004-6FE9-2865-6933FA5D0080}"/>
              </a:ext>
            </a:extLst>
          </p:cNvPr>
          <p:cNvSpPr>
            <a:spLocks noGrp="1"/>
          </p:cNvSpPr>
          <p:nvPr>
            <p:ph type="body" sz="quarter" idx="14" hasCustomPrompt="1"/>
          </p:nvPr>
        </p:nvSpPr>
        <p:spPr>
          <a:xfrm>
            <a:off x="1308761" y="3231007"/>
            <a:ext cx="10403813" cy="660400"/>
          </a:xfrm>
          <a:prstGeom prst="rect">
            <a:avLst/>
          </a:prstGeom>
        </p:spPr>
        <p:txBody>
          <a:bodyPr anchor="ctr">
            <a:noAutofit/>
          </a:bodyPr>
          <a:lstStyle>
            <a:lvl1pPr marL="0" indent="0">
              <a:spcBef>
                <a:spcPts val="0"/>
              </a:spcBef>
              <a:buNone/>
              <a:defRPr b="0" i="0">
                <a:latin typeface="+mn-lt"/>
              </a:defRPr>
            </a:lvl1pPr>
          </a:lstStyle>
          <a:p>
            <a:pPr lvl="0"/>
            <a:r>
              <a:rPr lang="en-GB"/>
              <a:t>Kolmas kohta</a:t>
            </a:r>
          </a:p>
        </p:txBody>
      </p:sp>
      <p:sp>
        <p:nvSpPr>
          <p:cNvPr id="15" name="Text Placeholder 4">
            <a:extLst>
              <a:ext uri="{FF2B5EF4-FFF2-40B4-BE49-F238E27FC236}">
                <a16:creationId xmlns:a16="http://schemas.microsoft.com/office/drawing/2014/main" id="{0F2C7EC6-E075-7F3B-0763-C65063C695C1}"/>
              </a:ext>
            </a:extLst>
          </p:cNvPr>
          <p:cNvSpPr>
            <a:spLocks noGrp="1"/>
          </p:cNvSpPr>
          <p:nvPr>
            <p:ph type="body" sz="quarter" idx="16" hasCustomPrompt="1"/>
          </p:nvPr>
        </p:nvSpPr>
        <p:spPr>
          <a:xfrm>
            <a:off x="1308761" y="4110680"/>
            <a:ext cx="10403813" cy="660400"/>
          </a:xfrm>
          <a:prstGeom prst="rect">
            <a:avLst/>
          </a:prstGeom>
        </p:spPr>
        <p:txBody>
          <a:bodyPr anchor="ctr">
            <a:noAutofit/>
          </a:bodyPr>
          <a:lstStyle>
            <a:lvl1pPr marL="0" indent="0">
              <a:spcBef>
                <a:spcPts val="0"/>
              </a:spcBef>
              <a:buNone/>
              <a:defRPr b="0" i="0">
                <a:latin typeface="+mn-lt"/>
              </a:defRPr>
            </a:lvl1pPr>
          </a:lstStyle>
          <a:p>
            <a:pPr lvl="0"/>
            <a:r>
              <a:rPr lang="en-GB"/>
              <a:t>Neljäs kohta</a:t>
            </a:r>
          </a:p>
        </p:txBody>
      </p:sp>
      <p:sp>
        <p:nvSpPr>
          <p:cNvPr id="26" name="Text Placeholder 4">
            <a:extLst>
              <a:ext uri="{FF2B5EF4-FFF2-40B4-BE49-F238E27FC236}">
                <a16:creationId xmlns:a16="http://schemas.microsoft.com/office/drawing/2014/main" id="{A989AAB3-BA8A-A891-B854-5FD5EB86FEC5}"/>
              </a:ext>
            </a:extLst>
          </p:cNvPr>
          <p:cNvSpPr>
            <a:spLocks noGrp="1"/>
          </p:cNvSpPr>
          <p:nvPr>
            <p:ph type="body" sz="quarter" idx="17" hasCustomPrompt="1"/>
          </p:nvPr>
        </p:nvSpPr>
        <p:spPr>
          <a:xfrm>
            <a:off x="456275" y="4110680"/>
            <a:ext cx="608595" cy="660400"/>
          </a:xfrm>
          <a:prstGeom prst="rect">
            <a:avLst/>
          </a:prstGeom>
        </p:spPr>
        <p:txBody>
          <a:bodyPr lIns="90000" rIns="90000" anchor="ctr">
            <a:noAutofit/>
          </a:bodyPr>
          <a:lstStyle>
            <a:lvl1pPr marL="0" indent="0">
              <a:spcBef>
                <a:spcPts val="0"/>
              </a:spcBef>
              <a:buNone/>
              <a:defRPr sz="5400" b="0" i="0">
                <a:solidFill>
                  <a:schemeClr val="tx1"/>
                </a:solidFill>
                <a:latin typeface="+mj-lt"/>
              </a:defRPr>
            </a:lvl1pPr>
          </a:lstStyle>
          <a:p>
            <a:pPr lvl="0"/>
            <a:r>
              <a:rPr lang="en-GB"/>
              <a:t>0</a:t>
            </a:r>
          </a:p>
        </p:txBody>
      </p:sp>
      <p:sp>
        <p:nvSpPr>
          <p:cNvPr id="7" name="Text Placeholder 4">
            <a:extLst>
              <a:ext uri="{FF2B5EF4-FFF2-40B4-BE49-F238E27FC236}">
                <a16:creationId xmlns:a16="http://schemas.microsoft.com/office/drawing/2014/main" id="{D3D95F0B-BB6E-7AA8-5E7F-9B92A10BE6D8}"/>
              </a:ext>
            </a:extLst>
          </p:cNvPr>
          <p:cNvSpPr>
            <a:spLocks noGrp="1"/>
          </p:cNvSpPr>
          <p:nvPr>
            <p:ph type="body" sz="quarter" idx="18" hasCustomPrompt="1"/>
          </p:nvPr>
        </p:nvSpPr>
        <p:spPr>
          <a:xfrm>
            <a:off x="1308761" y="4978782"/>
            <a:ext cx="10403813" cy="660400"/>
          </a:xfrm>
          <a:prstGeom prst="rect">
            <a:avLst/>
          </a:prstGeom>
        </p:spPr>
        <p:txBody>
          <a:bodyPr anchor="ctr">
            <a:noAutofit/>
          </a:bodyPr>
          <a:lstStyle>
            <a:lvl1pPr marL="0" indent="0">
              <a:spcBef>
                <a:spcPts val="0"/>
              </a:spcBef>
              <a:buNone/>
              <a:defRPr b="0" i="0">
                <a:latin typeface="+mn-lt"/>
              </a:defRPr>
            </a:lvl1pPr>
          </a:lstStyle>
          <a:p>
            <a:pPr lvl="0"/>
            <a:r>
              <a:rPr lang="en-GB"/>
              <a:t>Viides kohta</a:t>
            </a:r>
          </a:p>
        </p:txBody>
      </p:sp>
      <p:sp>
        <p:nvSpPr>
          <p:cNvPr id="27" name="Text Placeholder 4">
            <a:extLst>
              <a:ext uri="{FF2B5EF4-FFF2-40B4-BE49-F238E27FC236}">
                <a16:creationId xmlns:a16="http://schemas.microsoft.com/office/drawing/2014/main" id="{12D3CA63-C713-5CCC-4E27-446EFC811767}"/>
              </a:ext>
            </a:extLst>
          </p:cNvPr>
          <p:cNvSpPr>
            <a:spLocks noGrp="1"/>
          </p:cNvSpPr>
          <p:nvPr>
            <p:ph type="body" sz="quarter" idx="19" hasCustomPrompt="1"/>
          </p:nvPr>
        </p:nvSpPr>
        <p:spPr>
          <a:xfrm>
            <a:off x="456275" y="4978782"/>
            <a:ext cx="608595" cy="660400"/>
          </a:xfrm>
          <a:prstGeom prst="rect">
            <a:avLst/>
          </a:prstGeom>
        </p:spPr>
        <p:txBody>
          <a:bodyPr lIns="90000" rIns="90000" anchor="ctr">
            <a:noAutofit/>
          </a:bodyPr>
          <a:lstStyle>
            <a:lvl1pPr marL="0" indent="0">
              <a:spcBef>
                <a:spcPts val="0"/>
              </a:spcBef>
              <a:buNone/>
              <a:defRPr sz="5400" b="0" i="0">
                <a:solidFill>
                  <a:schemeClr val="tx1"/>
                </a:solidFill>
                <a:latin typeface="+mj-lt"/>
              </a:defRPr>
            </a:lvl1pPr>
          </a:lstStyle>
          <a:p>
            <a:pPr lvl="0"/>
            <a:r>
              <a:rPr lang="en-GB"/>
              <a:t>0</a:t>
            </a:r>
          </a:p>
        </p:txBody>
      </p:sp>
      <p:sp>
        <p:nvSpPr>
          <p:cNvPr id="3" name="Tekstin paikkamerkki 33">
            <a:extLst>
              <a:ext uri="{FF2B5EF4-FFF2-40B4-BE49-F238E27FC236}">
                <a16:creationId xmlns:a16="http://schemas.microsoft.com/office/drawing/2014/main" id="{2D22411F-B2FC-0137-D707-C0DF671700ED}"/>
              </a:ext>
              <a:ext uri="{C183D7F6-B498-43B3-948B-1728B52AA6E4}">
                <adec:decorative xmlns:adec="http://schemas.microsoft.com/office/drawing/2017/decorative" val="1"/>
              </a:ext>
            </a:extLst>
          </p:cNvPr>
          <p:cNvSpPr>
            <a:spLocks noGrp="1"/>
          </p:cNvSpPr>
          <p:nvPr>
            <p:ph type="body" sz="quarter" idx="30" hasCustomPrompt="1"/>
          </p:nvPr>
        </p:nvSpPr>
        <p:spPr>
          <a:xfrm>
            <a:off x="1153165" y="1460549"/>
            <a:ext cx="36000" cy="658800"/>
          </a:xfrm>
          <a:blipFill>
            <a:blip r:embed="rId2"/>
            <a:stretch>
              <a:fillRect/>
            </a:stretch>
          </a:blipFill>
        </p:spPr>
        <p:txBody>
          <a:bodyPr lIns="0" tIns="0" rIns="0" bIns="0" anchor="ctr" anchorCtr="0">
            <a:noAutofit/>
          </a:bodyPr>
          <a:lstStyle>
            <a:lvl1pPr marL="0" indent="0" algn="ctr">
              <a:buNone/>
              <a:defRPr sz="100">
                <a:solidFill>
                  <a:srgbClr val="FFD200"/>
                </a:solidFill>
                <a:latin typeface="Work Sans" pitchFamily="2" charset="0"/>
                <a:cs typeface="Arial" panose="020B0604020202020204" pitchFamily="34" charset="0"/>
              </a:defRPr>
            </a:lvl1pPr>
          </a:lstStyle>
          <a:p>
            <a:pPr lvl="0"/>
            <a:r>
              <a:rPr lang="fi-FI"/>
              <a:t> </a:t>
            </a:r>
          </a:p>
        </p:txBody>
      </p:sp>
      <p:sp>
        <p:nvSpPr>
          <p:cNvPr id="4" name="Tekstin paikkamerkki 33">
            <a:extLst>
              <a:ext uri="{FF2B5EF4-FFF2-40B4-BE49-F238E27FC236}">
                <a16:creationId xmlns:a16="http://schemas.microsoft.com/office/drawing/2014/main" id="{056242ED-0068-FB41-48B5-6A682EF8720C}"/>
              </a:ext>
              <a:ext uri="{C183D7F6-B498-43B3-948B-1728B52AA6E4}">
                <adec:decorative xmlns:adec="http://schemas.microsoft.com/office/drawing/2017/decorative" val="1"/>
              </a:ext>
            </a:extLst>
          </p:cNvPr>
          <p:cNvSpPr>
            <a:spLocks noGrp="1"/>
          </p:cNvSpPr>
          <p:nvPr>
            <p:ph type="body" sz="quarter" idx="31" hasCustomPrompt="1"/>
          </p:nvPr>
        </p:nvSpPr>
        <p:spPr>
          <a:xfrm>
            <a:off x="1153165" y="2340960"/>
            <a:ext cx="36000" cy="658800"/>
          </a:xfrm>
          <a:blipFill>
            <a:blip r:embed="rId2"/>
            <a:stretch>
              <a:fillRect/>
            </a:stretch>
          </a:blipFill>
        </p:spPr>
        <p:txBody>
          <a:bodyPr lIns="0" tIns="0" rIns="0" bIns="0" anchor="ctr" anchorCtr="0">
            <a:noAutofit/>
          </a:bodyPr>
          <a:lstStyle>
            <a:lvl1pPr marL="0" indent="0" algn="ctr">
              <a:buNone/>
              <a:defRPr sz="100">
                <a:solidFill>
                  <a:srgbClr val="FFD200"/>
                </a:solidFill>
                <a:latin typeface="Work Sans" pitchFamily="2" charset="0"/>
                <a:cs typeface="Arial" panose="020B0604020202020204" pitchFamily="34" charset="0"/>
              </a:defRPr>
            </a:lvl1pPr>
          </a:lstStyle>
          <a:p>
            <a:pPr lvl="0"/>
            <a:r>
              <a:rPr lang="fi-FI"/>
              <a:t> </a:t>
            </a:r>
          </a:p>
        </p:txBody>
      </p:sp>
      <p:sp>
        <p:nvSpPr>
          <p:cNvPr id="20" name="Tekstin paikkamerkki 33">
            <a:extLst>
              <a:ext uri="{FF2B5EF4-FFF2-40B4-BE49-F238E27FC236}">
                <a16:creationId xmlns:a16="http://schemas.microsoft.com/office/drawing/2014/main" id="{17302DF0-A21C-B2F3-B8D9-F652B320F53E}"/>
              </a:ext>
              <a:ext uri="{C183D7F6-B498-43B3-948B-1728B52AA6E4}">
                <adec:decorative xmlns:adec="http://schemas.microsoft.com/office/drawing/2017/decorative" val="1"/>
              </a:ext>
            </a:extLst>
          </p:cNvPr>
          <p:cNvSpPr>
            <a:spLocks noGrp="1"/>
          </p:cNvSpPr>
          <p:nvPr>
            <p:ph type="body" sz="quarter" idx="32" hasCustomPrompt="1"/>
          </p:nvPr>
        </p:nvSpPr>
        <p:spPr>
          <a:xfrm>
            <a:off x="1153165" y="3230160"/>
            <a:ext cx="36000" cy="658800"/>
          </a:xfrm>
          <a:blipFill>
            <a:blip r:embed="rId2"/>
            <a:stretch>
              <a:fillRect/>
            </a:stretch>
          </a:blipFill>
        </p:spPr>
        <p:txBody>
          <a:bodyPr lIns="0" tIns="0" rIns="0" bIns="0" anchor="ctr" anchorCtr="0">
            <a:noAutofit/>
          </a:bodyPr>
          <a:lstStyle>
            <a:lvl1pPr marL="0" indent="0" algn="ctr">
              <a:buNone/>
              <a:defRPr sz="100">
                <a:solidFill>
                  <a:srgbClr val="FFD200"/>
                </a:solidFill>
                <a:latin typeface="Work Sans" pitchFamily="2" charset="0"/>
                <a:cs typeface="Arial" panose="020B0604020202020204" pitchFamily="34" charset="0"/>
              </a:defRPr>
            </a:lvl1pPr>
          </a:lstStyle>
          <a:p>
            <a:pPr lvl="0"/>
            <a:r>
              <a:rPr lang="fi-FI"/>
              <a:t> </a:t>
            </a:r>
          </a:p>
        </p:txBody>
      </p:sp>
      <p:sp>
        <p:nvSpPr>
          <p:cNvPr id="21" name="Tekstin paikkamerkki 33">
            <a:extLst>
              <a:ext uri="{FF2B5EF4-FFF2-40B4-BE49-F238E27FC236}">
                <a16:creationId xmlns:a16="http://schemas.microsoft.com/office/drawing/2014/main" id="{1C7BA92B-A9F9-2F09-84C0-ADB6C9BE8690}"/>
              </a:ext>
              <a:ext uri="{C183D7F6-B498-43B3-948B-1728B52AA6E4}">
                <adec:decorative xmlns:adec="http://schemas.microsoft.com/office/drawing/2017/decorative" val="1"/>
              </a:ext>
            </a:extLst>
          </p:cNvPr>
          <p:cNvSpPr>
            <a:spLocks noGrp="1"/>
          </p:cNvSpPr>
          <p:nvPr>
            <p:ph type="body" sz="quarter" idx="33" hasCustomPrompt="1"/>
          </p:nvPr>
        </p:nvSpPr>
        <p:spPr>
          <a:xfrm>
            <a:off x="1153165" y="4106460"/>
            <a:ext cx="36000" cy="658800"/>
          </a:xfrm>
          <a:blipFill>
            <a:blip r:embed="rId2"/>
            <a:stretch>
              <a:fillRect/>
            </a:stretch>
          </a:blipFill>
        </p:spPr>
        <p:txBody>
          <a:bodyPr lIns="0" tIns="0" rIns="0" bIns="0" anchor="ctr" anchorCtr="0">
            <a:noAutofit/>
          </a:bodyPr>
          <a:lstStyle>
            <a:lvl1pPr marL="0" indent="0" algn="ctr">
              <a:buNone/>
              <a:defRPr sz="100">
                <a:solidFill>
                  <a:srgbClr val="FFD200"/>
                </a:solidFill>
                <a:latin typeface="Work Sans" pitchFamily="2" charset="0"/>
                <a:cs typeface="Arial" panose="020B0604020202020204" pitchFamily="34" charset="0"/>
              </a:defRPr>
            </a:lvl1pPr>
          </a:lstStyle>
          <a:p>
            <a:pPr lvl="0"/>
            <a:r>
              <a:rPr lang="fi-FI"/>
              <a:t> </a:t>
            </a:r>
          </a:p>
        </p:txBody>
      </p:sp>
      <p:sp>
        <p:nvSpPr>
          <p:cNvPr id="22" name="Tekstin paikkamerkki 33">
            <a:extLst>
              <a:ext uri="{FF2B5EF4-FFF2-40B4-BE49-F238E27FC236}">
                <a16:creationId xmlns:a16="http://schemas.microsoft.com/office/drawing/2014/main" id="{24C7BF49-0C0A-3DE2-8A19-27590690D16B}"/>
              </a:ext>
              <a:ext uri="{C183D7F6-B498-43B3-948B-1728B52AA6E4}">
                <adec:decorative xmlns:adec="http://schemas.microsoft.com/office/drawing/2017/decorative" val="1"/>
              </a:ext>
            </a:extLst>
          </p:cNvPr>
          <p:cNvSpPr>
            <a:spLocks noGrp="1"/>
          </p:cNvSpPr>
          <p:nvPr>
            <p:ph type="body" sz="quarter" idx="34" hasCustomPrompt="1"/>
          </p:nvPr>
        </p:nvSpPr>
        <p:spPr>
          <a:xfrm>
            <a:off x="1153165" y="4968473"/>
            <a:ext cx="36000" cy="658800"/>
          </a:xfrm>
          <a:blipFill>
            <a:blip r:embed="rId2"/>
            <a:stretch>
              <a:fillRect/>
            </a:stretch>
          </a:blipFill>
        </p:spPr>
        <p:txBody>
          <a:bodyPr lIns="0" tIns="0" rIns="0" bIns="0" anchor="ctr" anchorCtr="0">
            <a:noAutofit/>
          </a:bodyPr>
          <a:lstStyle>
            <a:lvl1pPr marL="0" indent="0" algn="ctr">
              <a:buNone/>
              <a:defRPr sz="100">
                <a:solidFill>
                  <a:srgbClr val="FFD200"/>
                </a:solidFill>
                <a:latin typeface="Work Sans" pitchFamily="2" charset="0"/>
                <a:cs typeface="Arial" panose="020B0604020202020204" pitchFamily="34" charset="0"/>
              </a:defRPr>
            </a:lvl1pPr>
          </a:lstStyle>
          <a:p>
            <a:pPr lvl="0"/>
            <a:r>
              <a:rPr lang="fi-FI"/>
              <a:t> </a:t>
            </a:r>
          </a:p>
        </p:txBody>
      </p:sp>
      <p:sp>
        <p:nvSpPr>
          <p:cNvPr id="17" name="Slide Number Placeholder 5">
            <a:extLst>
              <a:ext uri="{FF2B5EF4-FFF2-40B4-BE49-F238E27FC236}">
                <a16:creationId xmlns:a16="http://schemas.microsoft.com/office/drawing/2014/main" id="{F5D31397-A755-2A0C-6003-F4BA230F738F}"/>
              </a:ext>
            </a:extLst>
          </p:cNvPr>
          <p:cNvSpPr>
            <a:spLocks noGrp="1"/>
          </p:cNvSpPr>
          <p:nvPr>
            <p:ph type="sldNum" sz="quarter" idx="4"/>
          </p:nvPr>
        </p:nvSpPr>
        <p:spPr>
          <a:xfrm>
            <a:off x="479425" y="6460435"/>
            <a:ext cx="325247" cy="208972"/>
          </a:xfrm>
          <a:prstGeom prst="rect">
            <a:avLst/>
          </a:prstGeom>
        </p:spPr>
        <p:txBody>
          <a:bodyPr vert="horz" lIns="0" tIns="0" rIns="0" bIns="0" rtlCol="0" anchor="ctr"/>
          <a:lstStyle>
            <a:lvl1pPr algn="l">
              <a:defRPr sz="800">
                <a:solidFill>
                  <a:schemeClr val="tx1"/>
                </a:solidFill>
                <a:latin typeface="+mj-lt"/>
              </a:defRPr>
            </a:lvl1pPr>
          </a:lstStyle>
          <a:p>
            <a:fld id="{06A07B84-8038-AA40-840A-2EE5C0639D23}" type="slidenum">
              <a:rPr lang="en-FI"/>
              <a:pPr/>
              <a:t>‹#›</a:t>
            </a:fld>
            <a:endParaRPr lang="en-FI"/>
          </a:p>
        </p:txBody>
      </p:sp>
      <p:sp>
        <p:nvSpPr>
          <p:cNvPr id="16" name="Footer Placeholder 4">
            <a:extLst>
              <a:ext uri="{FF2B5EF4-FFF2-40B4-BE49-F238E27FC236}">
                <a16:creationId xmlns:a16="http://schemas.microsoft.com/office/drawing/2014/main" id="{3286FB90-218B-0190-6E9D-6F83E11AC50F}"/>
              </a:ext>
            </a:extLst>
          </p:cNvPr>
          <p:cNvSpPr>
            <a:spLocks noGrp="1"/>
          </p:cNvSpPr>
          <p:nvPr>
            <p:ph type="ftr" sz="quarter" idx="3"/>
          </p:nvPr>
        </p:nvSpPr>
        <p:spPr>
          <a:xfrm>
            <a:off x="804672" y="6460434"/>
            <a:ext cx="3635265" cy="208972"/>
          </a:xfrm>
          <a:prstGeom prst="rect">
            <a:avLst/>
          </a:prstGeom>
        </p:spPr>
        <p:txBody>
          <a:bodyPr vert="horz" lIns="0" tIns="0" rIns="0" bIns="0" rtlCol="0" anchor="ctr"/>
          <a:lstStyle>
            <a:lvl1pPr algn="l">
              <a:defRPr sz="800" cap="all" baseline="0">
                <a:solidFill>
                  <a:schemeClr val="tx1"/>
                </a:solidFill>
              </a:defRPr>
            </a:lvl1pPr>
          </a:lstStyle>
          <a:p>
            <a:endParaRPr lang="en-FI"/>
          </a:p>
        </p:txBody>
      </p:sp>
    </p:spTree>
    <p:extLst>
      <p:ext uri="{BB962C8B-B14F-4D97-AF65-F5344CB8AC3E}">
        <p14:creationId xmlns:p14="http://schemas.microsoft.com/office/powerpoint/2010/main" val="40932547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theme" Target="../theme/theme2.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29" Type="http://schemas.openxmlformats.org/officeDocument/2006/relationships/image" Target="../media/image5.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image" Target="../media/image4.png"/><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tags" Target="../tags/tag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3.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8.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26" Type="http://schemas.openxmlformats.org/officeDocument/2006/relationships/image" Target="../media/image10.png"/><Relationship Id="rId3" Type="http://schemas.openxmlformats.org/officeDocument/2006/relationships/slideLayout" Target="../slideLayouts/slideLayout62.xml"/><Relationship Id="rId21" Type="http://schemas.openxmlformats.org/officeDocument/2006/relationships/slideLayout" Target="../slideLayouts/slideLayout80.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theme" Target="../theme/theme4.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slideLayout" Target="../slideLayouts/slideLayout79.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24" Type="http://schemas.openxmlformats.org/officeDocument/2006/relationships/slideLayout" Target="../slideLayouts/slideLayout83.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10" Type="http://schemas.openxmlformats.org/officeDocument/2006/relationships/slideLayout" Target="../slideLayouts/slideLayout69.xml"/><Relationship Id="rId19" Type="http://schemas.openxmlformats.org/officeDocument/2006/relationships/slideLayout" Target="../slideLayouts/slideLayout78.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slideLayout" Target="../slideLayouts/slideLayout8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18" Type="http://schemas.openxmlformats.org/officeDocument/2006/relationships/slideLayout" Target="../slideLayouts/slideLayout101.xml"/><Relationship Id="rId26" Type="http://schemas.openxmlformats.org/officeDocument/2006/relationships/theme" Target="../theme/theme5.xml"/><Relationship Id="rId3" Type="http://schemas.openxmlformats.org/officeDocument/2006/relationships/slideLayout" Target="../slideLayouts/slideLayout86.xml"/><Relationship Id="rId21" Type="http://schemas.openxmlformats.org/officeDocument/2006/relationships/slideLayout" Target="../slideLayouts/slideLayout104.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slideLayout" Target="../slideLayouts/slideLayout100.xml"/><Relationship Id="rId25" Type="http://schemas.openxmlformats.org/officeDocument/2006/relationships/slideLayout" Target="../slideLayouts/slideLayout108.xml"/><Relationship Id="rId2" Type="http://schemas.openxmlformats.org/officeDocument/2006/relationships/slideLayout" Target="../slideLayouts/slideLayout85.xml"/><Relationship Id="rId16" Type="http://schemas.openxmlformats.org/officeDocument/2006/relationships/slideLayout" Target="../slideLayouts/slideLayout99.xml"/><Relationship Id="rId20" Type="http://schemas.openxmlformats.org/officeDocument/2006/relationships/slideLayout" Target="../slideLayouts/slideLayout103.xml"/><Relationship Id="rId29" Type="http://schemas.openxmlformats.org/officeDocument/2006/relationships/image" Target="../media/image5.png"/><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24" Type="http://schemas.openxmlformats.org/officeDocument/2006/relationships/slideLayout" Target="../slideLayouts/slideLayout107.xml"/><Relationship Id="rId5" Type="http://schemas.openxmlformats.org/officeDocument/2006/relationships/slideLayout" Target="../slideLayouts/slideLayout88.xml"/><Relationship Id="rId15" Type="http://schemas.openxmlformats.org/officeDocument/2006/relationships/slideLayout" Target="../slideLayouts/slideLayout98.xml"/><Relationship Id="rId23" Type="http://schemas.openxmlformats.org/officeDocument/2006/relationships/slideLayout" Target="../slideLayouts/slideLayout106.xml"/><Relationship Id="rId28" Type="http://schemas.openxmlformats.org/officeDocument/2006/relationships/image" Target="../media/image4.png"/><Relationship Id="rId10" Type="http://schemas.openxmlformats.org/officeDocument/2006/relationships/slideLayout" Target="../slideLayouts/slideLayout93.xml"/><Relationship Id="rId19" Type="http://schemas.openxmlformats.org/officeDocument/2006/relationships/slideLayout" Target="../slideLayouts/slideLayout102.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 Id="rId22" Type="http://schemas.openxmlformats.org/officeDocument/2006/relationships/slideLayout" Target="../slideLayouts/slideLayout105.xml"/><Relationship Id="rId27" Type="http://schemas.openxmlformats.org/officeDocument/2006/relationships/tags" Target="../tags/tag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slideLayout" Target="../slideLayouts/slideLayout121.xml"/><Relationship Id="rId18" Type="http://schemas.openxmlformats.org/officeDocument/2006/relationships/slideLayout" Target="../slideLayouts/slideLayout126.xml"/><Relationship Id="rId26" Type="http://schemas.openxmlformats.org/officeDocument/2006/relationships/image" Target="../media/image8.png"/><Relationship Id="rId3" Type="http://schemas.openxmlformats.org/officeDocument/2006/relationships/slideLayout" Target="../slideLayouts/slideLayout111.xml"/><Relationship Id="rId21" Type="http://schemas.openxmlformats.org/officeDocument/2006/relationships/slideLayout" Target="../slideLayouts/slideLayout129.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25" Type="http://schemas.openxmlformats.org/officeDocument/2006/relationships/theme" Target="../theme/theme6.xml"/><Relationship Id="rId2" Type="http://schemas.openxmlformats.org/officeDocument/2006/relationships/slideLayout" Target="../slideLayouts/slideLayout110.xml"/><Relationship Id="rId16" Type="http://schemas.openxmlformats.org/officeDocument/2006/relationships/slideLayout" Target="../slideLayouts/slideLayout124.xml"/><Relationship Id="rId20" Type="http://schemas.openxmlformats.org/officeDocument/2006/relationships/slideLayout" Target="../slideLayouts/slideLayout128.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24" Type="http://schemas.openxmlformats.org/officeDocument/2006/relationships/slideLayout" Target="../slideLayouts/slideLayout132.xml"/><Relationship Id="rId5" Type="http://schemas.openxmlformats.org/officeDocument/2006/relationships/slideLayout" Target="../slideLayouts/slideLayout113.xml"/><Relationship Id="rId15" Type="http://schemas.openxmlformats.org/officeDocument/2006/relationships/slideLayout" Target="../slideLayouts/slideLayout123.xml"/><Relationship Id="rId23" Type="http://schemas.openxmlformats.org/officeDocument/2006/relationships/slideLayout" Target="../slideLayouts/slideLayout131.xml"/><Relationship Id="rId10" Type="http://schemas.openxmlformats.org/officeDocument/2006/relationships/slideLayout" Target="../slideLayouts/slideLayout118.xml"/><Relationship Id="rId19" Type="http://schemas.openxmlformats.org/officeDocument/2006/relationships/slideLayout" Target="../slideLayouts/slideLayout127.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 Id="rId22"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14000" y="0"/>
            <a:ext cx="11248354"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fld id="{2AF8E0C4-2B04-4575-90C9-B2559A6B0F5E}" type="datetimeFigureOut">
              <a:rPr lang="fi-FI" smtClean="0"/>
              <a:t>17.2.2026</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tint val="75000"/>
                  </a:schemeClr>
                </a:solidFill>
              </a:defRPr>
            </a:lvl1pPr>
          </a:lstStyle>
          <a:p>
            <a:fld id="{B1CB82E3-9E00-42C2-B472-7419D5A22153}" type="slidenum">
              <a:rPr lang="fi-FI" smtClean="0"/>
              <a:t>‹#›</a:t>
            </a:fld>
            <a:endParaRPr lang="fi-FI"/>
          </a:p>
        </p:txBody>
      </p:sp>
      <p:pic>
        <p:nvPicPr>
          <p:cNvPr id="8" name="Kuva 7">
            <a:extLst>
              <a:ext uri="{FF2B5EF4-FFF2-40B4-BE49-F238E27FC236}">
                <a16:creationId xmlns:a16="http://schemas.microsoft.com/office/drawing/2014/main" id="{0FF9C760-D67C-8A4A-93E9-1632314E487E}"/>
              </a:ext>
            </a:extLst>
          </p:cNvPr>
          <p:cNvPicPr>
            <a:picLocks noChangeAspect="1"/>
          </p:cNvPicPr>
          <p:nvPr userDrawn="1"/>
        </p:nvPicPr>
        <p:blipFill>
          <a:blip r:embed="rId24" cstate="print">
            <a:extLst>
              <a:ext uri="{28A0092B-C50C-407E-A947-70E740481C1C}">
                <a14:useLocalDpi xmlns:a14="http://schemas.microsoft.com/office/drawing/2010/main"/>
              </a:ext>
            </a:extLst>
          </a:blip>
          <a:stretch>
            <a:fillRect/>
          </a:stretch>
        </p:blipFill>
        <p:spPr>
          <a:xfrm>
            <a:off x="9552790" y="0"/>
            <a:ext cx="2639209" cy="1146909"/>
          </a:xfrm>
          <a:prstGeom prst="rect">
            <a:avLst/>
          </a:prstGeom>
        </p:spPr>
      </p:pic>
    </p:spTree>
    <p:extLst>
      <p:ext uri="{BB962C8B-B14F-4D97-AF65-F5344CB8AC3E}">
        <p14:creationId xmlns:p14="http://schemas.microsoft.com/office/powerpoint/2010/main" val="2710282235"/>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96"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 id="2147483789" r:id="rId17"/>
    <p:sldLayoutId id="2147483790" r:id="rId18"/>
    <p:sldLayoutId id="2147483791" r:id="rId19"/>
    <p:sldLayoutId id="2147483792" r:id="rId20"/>
    <p:sldLayoutId id="2147483793" r:id="rId21"/>
    <p:sldLayoutId id="2147483794" r:id="rId22"/>
  </p:sldLayoutIdLst>
  <p:txStyles>
    <p:titleStyle>
      <a:lvl1pPr algn="l" defTabSz="914377" rtl="0" eaLnBrk="1" latinLnBrk="0" hangingPunct="1">
        <a:spcBef>
          <a:spcPct val="0"/>
        </a:spcBef>
        <a:buNone/>
        <a:defRPr sz="2800" b="1" kern="1200">
          <a:solidFill>
            <a:schemeClr val="accent6">
              <a:lumMod val="85000"/>
              <a:lumOff val="15000"/>
            </a:schemeClr>
          </a:solidFill>
          <a:latin typeface="+mj-lt"/>
          <a:ea typeface="+mj-ea"/>
          <a:cs typeface="+mj-cs"/>
        </a:defRPr>
      </a:lvl1pPr>
    </p:titleStyle>
    <p:bodyStyle>
      <a:lvl1pPr marL="23999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2pPr>
      <a:lvl3pPr marL="105597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3pPr>
      <a:lvl4pPr marL="143996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4pPr>
      <a:lvl5pPr marL="182395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5pPr>
      <a:lvl6pPr marL="220794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6pPr>
      <a:lvl7pPr marL="261593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7pPr>
      <a:lvl8pPr marL="302392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8pPr>
      <a:lvl9pPr marL="340791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4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1" name="Title Placeholder 1"/>
          <p:cNvSpPr>
            <a:spLocks noGrp="1"/>
          </p:cNvSpPr>
          <p:nvPr>
            <p:ph type="title"/>
          </p:nvPr>
        </p:nvSpPr>
        <p:spPr>
          <a:xfrm>
            <a:off x="359999" y="430718"/>
            <a:ext cx="11466875" cy="403200"/>
          </a:xfrm>
          <a:prstGeom prst="rect">
            <a:avLst/>
          </a:prstGeom>
        </p:spPr>
        <p:txBody>
          <a:bodyPr vert="horz" lIns="0" tIns="0" rIns="0" bIns="0" rtlCol="0" anchor="t">
            <a:noAutofit/>
          </a:bodyPr>
          <a:lstStyle/>
          <a:p>
            <a:r>
              <a:rPr lang="en-US" dirty="0"/>
              <a:t>Click to add title</a:t>
            </a:r>
            <a:endParaRPr lang="en-GB" dirty="0"/>
          </a:p>
        </p:txBody>
      </p:sp>
      <p:sp>
        <p:nvSpPr>
          <p:cNvPr id="92" name="Text Placeholder 2"/>
          <p:cNvSpPr>
            <a:spLocks noGrp="1"/>
          </p:cNvSpPr>
          <p:nvPr>
            <p:ph type="body" idx="1"/>
          </p:nvPr>
        </p:nvSpPr>
        <p:spPr>
          <a:xfrm>
            <a:off x="359999" y="1710000"/>
            <a:ext cx="11466875" cy="3999600"/>
          </a:xfrm>
          <a:prstGeom prst="rect">
            <a:avLst/>
          </a:prstGeom>
        </p:spPr>
        <p:txBody>
          <a:bodyPr vert="horz" lIns="0" tIns="0" rIns="0" bIns="0" rtlCol="0">
            <a:no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3" name="Slide Number Placeholder 5"/>
          <p:cNvSpPr>
            <a:spLocks noGrp="1"/>
          </p:cNvSpPr>
          <p:nvPr>
            <p:ph type="sldNum" sz="quarter" idx="4"/>
          </p:nvPr>
        </p:nvSpPr>
        <p:spPr>
          <a:xfrm>
            <a:off x="10856913" y="6390000"/>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grpSp>
        <p:nvGrpSpPr>
          <p:cNvPr id="2" name="Group 1" hidden="1"/>
          <p:cNvGrpSpPr/>
          <p:nvPr userDrawn="1"/>
        </p:nvGrpSpPr>
        <p:grpSpPr>
          <a:xfrm>
            <a:off x="-1143000" y="-600255"/>
            <a:ext cx="13680281" cy="6913023"/>
            <a:chOff x="-1143000" y="-600255"/>
            <a:chExt cx="13680281" cy="6913023"/>
          </a:xfrm>
        </p:grpSpPr>
        <p:cxnSp>
          <p:nvCxnSpPr>
            <p:cNvPr id="14" name="Straight Connector 13" hidden="1"/>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14" hidden="1"/>
            <p:cNvCxnSpPr/>
            <p:nvPr userDrawn="1"/>
          </p:nvCxnSpPr>
          <p:spPr>
            <a:xfrm>
              <a:off x="-256200" y="614382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2" hidden="1"/>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26" hidden="1"/>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51" name="TextBox 50" hidden="1"/>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dirty="0">
                  <a:solidFill>
                    <a:schemeClr val="tx1"/>
                  </a:solidFill>
                </a:rPr>
                <a:t>4.78cm</a:t>
              </a:r>
            </a:p>
          </p:txBody>
        </p:sp>
        <p:sp>
          <p:nvSpPr>
            <p:cNvPr id="54" name="TextBox 53" hidden="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dirty="0">
                  <a:solidFill>
                    <a:schemeClr val="tx1"/>
                  </a:solidFill>
                </a:rPr>
                <a:t>0 cm</a:t>
              </a:r>
            </a:p>
          </p:txBody>
        </p:sp>
        <p:sp>
          <p:nvSpPr>
            <p:cNvPr id="58" name="TextBox 57" hidden="1"/>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dirty="0">
                  <a:solidFill>
                    <a:schemeClr val="tx1"/>
                  </a:solidFill>
                </a:rPr>
                <a:t>6.35 cm</a:t>
              </a:r>
            </a:p>
          </p:txBody>
        </p:sp>
        <p:sp>
          <p:nvSpPr>
            <p:cNvPr id="60" name="TextBox 59" hidden="1"/>
            <p:cNvSpPr txBox="1"/>
            <p:nvPr userDrawn="1"/>
          </p:nvSpPr>
          <p:spPr>
            <a:xfrm>
              <a:off x="304800" y="-437436"/>
              <a:ext cx="438671" cy="123111"/>
            </a:xfrm>
            <a:prstGeom prst="rect">
              <a:avLst/>
            </a:prstGeom>
            <a:noFill/>
          </p:spPr>
          <p:txBody>
            <a:bodyPr wrap="square" lIns="0" tIns="0" rIns="0" bIns="0" rtlCol="0">
              <a:spAutoFit/>
            </a:bodyPr>
            <a:lstStyle/>
            <a:p>
              <a:pPr algn="l"/>
              <a:r>
                <a:rPr lang="en-GB" sz="800" dirty="0">
                  <a:solidFill>
                    <a:schemeClr val="tx1"/>
                  </a:solidFill>
                </a:rPr>
                <a:t>15.93cm</a:t>
              </a:r>
            </a:p>
          </p:txBody>
        </p:sp>
        <p:sp>
          <p:nvSpPr>
            <p:cNvPr id="72" name="TextBox 71" hidden="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dirty="0">
                  <a:solidFill>
                    <a:schemeClr val="tx1"/>
                  </a:solidFill>
                </a:rPr>
                <a:t>15.93 cm</a:t>
              </a:r>
            </a:p>
          </p:txBody>
        </p:sp>
        <p:cxnSp>
          <p:nvCxnSpPr>
            <p:cNvPr id="5" name="Straight Connector 4" hidden="1"/>
            <p:cNvCxnSpPr/>
            <p:nvPr userDrawn="1"/>
          </p:nvCxnSpPr>
          <p:spPr>
            <a:xfrm>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5" name="TextBox 84" hidden="1"/>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dirty="0">
                  <a:solidFill>
                    <a:schemeClr val="tx1"/>
                  </a:solidFill>
                </a:rPr>
                <a:t>Content Bottom</a:t>
              </a:r>
            </a:p>
          </p:txBody>
        </p:sp>
        <p:sp>
          <p:nvSpPr>
            <p:cNvPr id="86" name="TextBox 85" hidden="1"/>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dirty="0">
                  <a:solidFill>
                    <a:schemeClr val="tx1"/>
                  </a:solidFill>
                </a:rPr>
                <a:t>Content Top</a:t>
              </a:r>
            </a:p>
          </p:txBody>
        </p:sp>
        <p:sp>
          <p:nvSpPr>
            <p:cNvPr id="88" name="TextBox 87" hidden="1"/>
            <p:cNvSpPr txBox="1"/>
            <p:nvPr userDrawn="1"/>
          </p:nvSpPr>
          <p:spPr>
            <a:xfrm>
              <a:off x="-590537" y="-438330"/>
              <a:ext cx="833960" cy="123111"/>
            </a:xfrm>
            <a:prstGeom prst="rect">
              <a:avLst/>
            </a:prstGeom>
            <a:noFill/>
          </p:spPr>
          <p:txBody>
            <a:bodyPr wrap="square" lIns="0" tIns="0" rIns="0" bIns="0" rtlCol="0">
              <a:spAutoFit/>
            </a:bodyPr>
            <a:lstStyle/>
            <a:p>
              <a:pPr algn="r"/>
              <a:r>
                <a:rPr lang="en-GB" sz="800" dirty="0">
                  <a:solidFill>
                    <a:schemeClr val="tx1"/>
                  </a:solidFill>
                </a:rPr>
                <a:t>Left Margin</a:t>
              </a:r>
            </a:p>
          </p:txBody>
        </p:sp>
        <p:sp>
          <p:nvSpPr>
            <p:cNvPr id="89" name="TextBox 88" hidden="1"/>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dirty="0">
                  <a:solidFill>
                    <a:schemeClr val="tx1"/>
                  </a:solidFill>
                </a:rPr>
                <a:t>Right Margin</a:t>
              </a:r>
            </a:p>
          </p:txBody>
        </p:sp>
        <p:cxnSp>
          <p:nvCxnSpPr>
            <p:cNvPr id="98" name="Straight Connector 97" hidden="1"/>
            <p:cNvCxnSpPr/>
            <p:nvPr userDrawn="1"/>
          </p:nvCxnSpPr>
          <p:spPr>
            <a:xfrm>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99" name="TextBox 98" hidden="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dirty="0">
                  <a:solidFill>
                    <a:schemeClr val="tx1"/>
                  </a:solidFill>
                </a:rPr>
                <a:t>Middle </a:t>
              </a:r>
              <a:br>
                <a:rPr lang="en-GB" sz="800" dirty="0">
                  <a:solidFill>
                    <a:schemeClr val="tx1"/>
                  </a:solidFill>
                </a:rPr>
              </a:br>
              <a:r>
                <a:rPr lang="en-GB" sz="800" dirty="0">
                  <a:solidFill>
                    <a:schemeClr val="tx1"/>
                  </a:solidFill>
                </a:rPr>
                <a:t>0cm </a:t>
              </a:r>
            </a:p>
          </p:txBody>
        </p:sp>
        <p:sp>
          <p:nvSpPr>
            <p:cNvPr id="101" name="TextBox 100" hidden="1"/>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104" name="Straight Connector 103" hidden="1"/>
            <p:cNvCxnSpPr/>
            <p:nvPr userDrawn="1"/>
          </p:nvCxnSpPr>
          <p:spPr>
            <a:xfrm>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hidden="1"/>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6" name="TextBox 105" hidden="1"/>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107" name="Straight Connector 106" hidden="1"/>
            <p:cNvCxnSpPr/>
            <p:nvPr userDrawn="1"/>
          </p:nvCxnSpPr>
          <p:spPr>
            <a:xfrm>
              <a:off x="1183611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hidden="1"/>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09" name="TextBox 108" hidden="1"/>
            <p:cNvSpPr txBox="1"/>
            <p:nvPr userDrawn="1"/>
          </p:nvSpPr>
          <p:spPr>
            <a:xfrm>
              <a:off x="-747711" y="404813"/>
              <a:ext cx="438671" cy="123111"/>
            </a:xfrm>
            <a:prstGeom prst="rect">
              <a:avLst/>
            </a:prstGeom>
            <a:noFill/>
          </p:spPr>
          <p:txBody>
            <a:bodyPr wrap="square" lIns="0" tIns="0" rIns="0" bIns="0" rtlCol="0">
              <a:spAutoFit/>
            </a:bodyPr>
            <a:lstStyle/>
            <a:p>
              <a:pPr algn="r"/>
              <a:r>
                <a:rPr lang="en-GB" sz="800" dirty="0">
                  <a:solidFill>
                    <a:schemeClr val="tx1"/>
                  </a:solidFill>
                </a:rPr>
                <a:t>8.33cm</a:t>
              </a:r>
            </a:p>
          </p:txBody>
        </p:sp>
        <p:sp>
          <p:nvSpPr>
            <p:cNvPr id="110" name="TextBox 109" hidden="1"/>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dirty="0">
                  <a:solidFill>
                    <a:schemeClr val="tx1"/>
                  </a:solidFill>
                </a:rPr>
                <a:t>Title Top</a:t>
              </a:r>
            </a:p>
          </p:txBody>
        </p:sp>
        <p:sp>
          <p:nvSpPr>
            <p:cNvPr id="33" name="TextBox 32" hidden="1">
              <a:extLst>
                <a:ext uri="{FF2B5EF4-FFF2-40B4-BE49-F238E27FC236}">
                  <a16:creationId xmlns:a16="http://schemas.microsoft.com/office/drawing/2014/main" id="{A925CEB6-6DDA-49BF-824C-CFA9D8A07E3F}"/>
                </a:ext>
              </a:extLst>
            </p:cNvPr>
            <p:cNvSpPr txBox="1"/>
            <p:nvPr userDrawn="1"/>
          </p:nvSpPr>
          <p:spPr>
            <a:xfrm>
              <a:off x="-747711" y="6066546"/>
              <a:ext cx="438671" cy="123111"/>
            </a:xfrm>
            <a:prstGeom prst="rect">
              <a:avLst/>
            </a:prstGeom>
            <a:noFill/>
          </p:spPr>
          <p:txBody>
            <a:bodyPr wrap="square" lIns="0" tIns="0" rIns="0" bIns="0" rtlCol="0">
              <a:spAutoFit/>
            </a:bodyPr>
            <a:lstStyle/>
            <a:p>
              <a:pPr algn="r"/>
              <a:r>
                <a:rPr lang="en-GB" sz="800" dirty="0">
                  <a:solidFill>
                    <a:schemeClr val="tx1"/>
                  </a:solidFill>
                </a:rPr>
                <a:t>7.54 cm</a:t>
              </a:r>
            </a:p>
          </p:txBody>
        </p:sp>
        <p:sp>
          <p:nvSpPr>
            <p:cNvPr id="34" name="TextBox 33" hidden="1">
              <a:extLst>
                <a:ext uri="{FF2B5EF4-FFF2-40B4-BE49-F238E27FC236}">
                  <a16:creationId xmlns:a16="http://schemas.microsoft.com/office/drawing/2014/main" id="{E1658A23-15A2-4406-AF7E-89707B5575E7}"/>
                </a:ext>
              </a:extLst>
            </p:cNvPr>
            <p:cNvSpPr txBox="1"/>
            <p:nvPr userDrawn="1"/>
          </p:nvSpPr>
          <p:spPr>
            <a:xfrm>
              <a:off x="-1143000" y="6189657"/>
              <a:ext cx="833960" cy="123111"/>
            </a:xfrm>
            <a:prstGeom prst="rect">
              <a:avLst/>
            </a:prstGeom>
            <a:noFill/>
          </p:spPr>
          <p:txBody>
            <a:bodyPr wrap="square" lIns="0" tIns="0" rIns="0" bIns="0" rtlCol="0">
              <a:spAutoFit/>
            </a:bodyPr>
            <a:lstStyle/>
            <a:p>
              <a:pPr algn="r"/>
              <a:r>
                <a:rPr lang="en-GB" sz="800" dirty="0">
                  <a:solidFill>
                    <a:schemeClr val="tx1"/>
                  </a:solidFill>
                </a:rPr>
                <a:t>Image Bottom</a:t>
              </a:r>
            </a:p>
          </p:txBody>
        </p:sp>
      </p:grpSp>
      <p:sp>
        <p:nvSpPr>
          <p:cNvPr id="3" name="Footer Placeholder 2">
            <a:extLst>
              <a:ext uri="{FF2B5EF4-FFF2-40B4-BE49-F238E27FC236}">
                <a16:creationId xmlns:a16="http://schemas.microsoft.com/office/drawing/2014/main" id="{1115639F-9E76-41B0-BB57-8F8A1F600167}"/>
              </a:ext>
            </a:extLst>
          </p:cNvPr>
          <p:cNvSpPr>
            <a:spLocks noGrp="1"/>
          </p:cNvSpPr>
          <p:nvPr>
            <p:ph type="ftr" sz="quarter" idx="3"/>
          </p:nvPr>
        </p:nvSpPr>
        <p:spPr>
          <a:xfrm>
            <a:off x="3272400" y="6390000"/>
            <a:ext cx="7495200" cy="198000"/>
          </a:xfrm>
          <a:prstGeom prst="rect">
            <a:avLst/>
          </a:prstGeom>
        </p:spPr>
        <p:txBody>
          <a:bodyPr vert="horz" lIns="0" tIns="0" rIns="0" bIns="0" rtlCol="0" anchor="ctr"/>
          <a:lstStyle>
            <a:lvl1pPr algn="l">
              <a:defRPr sz="800">
                <a:solidFill>
                  <a:schemeClr val="tx1"/>
                </a:solidFill>
              </a:defRPr>
            </a:lvl1pPr>
          </a:lstStyle>
          <a:p>
            <a:r>
              <a:rPr lang="fi-FI"/>
              <a:t>Yrittäjägallup, kierros 6/2025 joulukuu</a:t>
            </a:r>
            <a:endParaRPr lang="en-GB" dirty="0"/>
          </a:p>
        </p:txBody>
      </p:sp>
      <p:cxnSp>
        <p:nvCxnSpPr>
          <p:cNvPr id="6" name="Straight Connector 5">
            <a:extLst>
              <a:ext uri="{FF2B5EF4-FFF2-40B4-BE49-F238E27FC236}">
                <a16:creationId xmlns:a16="http://schemas.microsoft.com/office/drawing/2014/main" id="{6805F70E-6BF1-451B-AC5F-64819FD40883}"/>
              </a:ext>
            </a:extLst>
          </p:cNvPr>
          <p:cNvCxnSpPr>
            <a:cxnSpLocks/>
          </p:cNvCxnSpPr>
          <p:nvPr userDrawn="1">
            <p:custDataLst>
              <p:tags r:id="rId27"/>
            </p:custDataLst>
          </p:nvPr>
        </p:nvCxnSpPr>
        <p:spPr>
          <a:xfrm>
            <a:off x="360000" y="6120000"/>
            <a:ext cx="11474161"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35" name="Picture 34">
            <a:extLst>
              <a:ext uri="{FF2B5EF4-FFF2-40B4-BE49-F238E27FC236}">
                <a16:creationId xmlns:a16="http://schemas.microsoft.com/office/drawing/2014/main" id="{D0303A66-DA01-4C66-A021-963AE788F9B9}"/>
              </a:ext>
            </a:extLst>
          </p:cNvPr>
          <p:cNvPicPr>
            <a:picLocks noChangeAspect="1"/>
          </p:cNvPicPr>
          <p:nvPr userDrawn="1"/>
        </p:nvPicPr>
        <p:blipFill>
          <a:blip r:embed="rId28"/>
          <a:stretch>
            <a:fillRect/>
          </a:stretch>
        </p:blipFill>
        <p:spPr>
          <a:xfrm>
            <a:off x="9956686" y="6304110"/>
            <a:ext cx="1519697" cy="410318"/>
          </a:xfrm>
          <a:prstGeom prst="rect">
            <a:avLst/>
          </a:prstGeom>
        </p:spPr>
      </p:pic>
      <p:pic>
        <p:nvPicPr>
          <p:cNvPr id="4" name="Picture 3">
            <a:extLst>
              <a:ext uri="{FF2B5EF4-FFF2-40B4-BE49-F238E27FC236}">
                <a16:creationId xmlns:a16="http://schemas.microsoft.com/office/drawing/2014/main" id="{3E490187-44E1-85D9-2FD7-9CD0D451169D}"/>
              </a:ext>
            </a:extLst>
          </p:cNvPr>
          <p:cNvPicPr>
            <a:picLocks noChangeAspect="1"/>
          </p:cNvPicPr>
          <p:nvPr userDrawn="1"/>
        </p:nvPicPr>
        <p:blipFill>
          <a:blip r:embed="rId29"/>
          <a:stretch>
            <a:fillRect/>
          </a:stretch>
        </p:blipFill>
        <p:spPr>
          <a:xfrm>
            <a:off x="336849" y="6294550"/>
            <a:ext cx="1353054" cy="356849"/>
          </a:xfrm>
          <a:prstGeom prst="rect">
            <a:avLst/>
          </a:prstGeom>
        </p:spPr>
      </p:pic>
    </p:spTree>
    <p:extLst>
      <p:ext uri="{BB962C8B-B14F-4D97-AF65-F5344CB8AC3E}">
        <p14:creationId xmlns:p14="http://schemas.microsoft.com/office/powerpoint/2010/main" val="1976617160"/>
      </p:ext>
    </p:extLst>
  </p:cSld>
  <p:clrMap bg1="lt1" tx1="dk1" bg2="lt2" tx2="dk2" accent1="accent1" accent2="accent2" accent3="accent3" accent4="accent4" accent5="accent5" accent6="accent6" hlink="hlink" folHlink="folHlink"/>
  <p:sldLayoutIdLst>
    <p:sldLayoutId id="2147484479" r:id="rId1"/>
    <p:sldLayoutId id="2147484480" r:id="rId2"/>
    <p:sldLayoutId id="2147484481" r:id="rId3"/>
    <p:sldLayoutId id="2147484482" r:id="rId4"/>
    <p:sldLayoutId id="2147484483" r:id="rId5"/>
    <p:sldLayoutId id="2147484484" r:id="rId6"/>
    <p:sldLayoutId id="2147484485" r:id="rId7"/>
    <p:sldLayoutId id="2147484486" r:id="rId8"/>
    <p:sldLayoutId id="2147484487" r:id="rId9"/>
    <p:sldLayoutId id="2147484488" r:id="rId10"/>
    <p:sldLayoutId id="2147484489" r:id="rId11"/>
    <p:sldLayoutId id="2147484490" r:id="rId12"/>
    <p:sldLayoutId id="2147484491" r:id="rId13"/>
    <p:sldLayoutId id="2147484492" r:id="rId14"/>
    <p:sldLayoutId id="2147484493" r:id="rId15"/>
    <p:sldLayoutId id="2147484494" r:id="rId16"/>
    <p:sldLayoutId id="2147484495" r:id="rId17"/>
    <p:sldLayoutId id="2147484496" r:id="rId18"/>
    <p:sldLayoutId id="2147484497" r:id="rId19"/>
    <p:sldLayoutId id="2147484498" r:id="rId20"/>
    <p:sldLayoutId id="2147484499" r:id="rId21"/>
    <p:sldLayoutId id="2147484500" r:id="rId22"/>
    <p:sldLayoutId id="2147484501" r:id="rId23"/>
    <p:sldLayoutId id="2147484502" r:id="rId24"/>
    <p:sldLayoutId id="2147484504"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160">
          <p15:clr>
            <a:srgbClr val="F26B43"/>
          </p15:clr>
        </p15:guide>
        <p15:guide id="14" pos="7453">
          <p15:clr>
            <a:srgbClr val="F26B43"/>
          </p15:clr>
        </p15:guide>
        <p15:guide id="28" orient="horz" pos="1076">
          <p15:clr>
            <a:srgbClr val="F26B43"/>
          </p15:clr>
        </p15:guide>
        <p15:guide id="29" orient="horz" pos="270">
          <p15:clr>
            <a:srgbClr val="F26B43"/>
          </p15:clr>
        </p15:guide>
        <p15:guide id="33" orient="horz" pos="3600">
          <p15:clr>
            <a:srgbClr val="F26B43"/>
          </p15:clr>
        </p15:guide>
        <p15:guide id="35" pos="228">
          <p15:clr>
            <a:srgbClr val="F26B43"/>
          </p15:clr>
        </p15:guide>
        <p15:guide id="36" pos="3840">
          <p15:clr>
            <a:srgbClr val="F26B43"/>
          </p15:clr>
        </p15:guide>
        <p15:guide id="37" pos="3782">
          <p15:clr>
            <a:srgbClr val="F26B43"/>
          </p15:clr>
        </p15:guide>
        <p15:guide id="38" pos="3900">
          <p15:clr>
            <a:srgbClr val="F26B43"/>
          </p15:clr>
        </p15:guide>
        <p15:guide id="39" orient="horz" pos="387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p:nvPicPr>
        <p:blipFill rotWithShape="1">
          <a:blip r:embed="rId14" cstate="print">
            <a:extLst>
              <a:ext uri="{28A0092B-C50C-407E-A947-70E740481C1C}">
                <a14:useLocalDpi xmlns:a14="http://schemas.microsoft.com/office/drawing/2010/main" val="0"/>
              </a:ext>
            </a:extLst>
          </a:blip>
          <a:srcRect t="10141"/>
          <a:stretch/>
        </p:blipFill>
        <p:spPr>
          <a:xfrm>
            <a:off x="9552790" y="18056"/>
            <a:ext cx="2340000" cy="913763"/>
          </a:xfrm>
          <a:prstGeom prst="rect">
            <a:avLst/>
          </a:prstGeom>
        </p:spPr>
      </p:pic>
      <p:sp>
        <p:nvSpPr>
          <p:cNvPr id="2" name="Otsikon paikkamerkki 1"/>
          <p:cNvSpPr>
            <a:spLocks noGrp="1"/>
          </p:cNvSpPr>
          <p:nvPr>
            <p:ph type="title"/>
          </p:nvPr>
        </p:nvSpPr>
        <p:spPr>
          <a:xfrm>
            <a:off x="414000" y="0"/>
            <a:ext cx="9138790"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solidFill>
              </a:defRPr>
            </a:lvl1pPr>
          </a:lstStyle>
          <a:p>
            <a:fld id="{1CE8FED5-D933-44C8-9564-D710DB44FAAC}" type="datetime1">
              <a:rPr lang="fi-FI" smtClean="0"/>
              <a:t>17.2.2026</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solid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3008851721"/>
      </p:ext>
    </p:extLst>
  </p:cSld>
  <p:clrMap bg1="lt1" tx1="dk1" bg2="lt2" tx2="dk2" accent1="accent1" accent2="accent2" accent3="accent3" accent4="accent4" accent5="accent5" accent6="accent6" hlink="hlink" folHlink="folHlink"/>
  <p:sldLayoutIdLst>
    <p:sldLayoutId id="2147484518" r:id="rId1"/>
    <p:sldLayoutId id="2147484519" r:id="rId2"/>
    <p:sldLayoutId id="2147484520" r:id="rId3"/>
    <p:sldLayoutId id="2147484521" r:id="rId4"/>
    <p:sldLayoutId id="2147484522" r:id="rId5"/>
    <p:sldLayoutId id="2147484523" r:id="rId6"/>
    <p:sldLayoutId id="2147484524" r:id="rId7"/>
    <p:sldLayoutId id="2147484525" r:id="rId8"/>
    <p:sldLayoutId id="2147484526" r:id="rId9"/>
    <p:sldLayoutId id="2147484527" r:id="rId10"/>
    <p:sldLayoutId id="2147484528" r:id="rId11"/>
    <p:sldLayoutId id="2147484529" r:id="rId12"/>
  </p:sldLayoutIdLst>
  <p:hf sldNum="0" hdr="0" ftr="0" dt="0"/>
  <p:txStyles>
    <p:titleStyle>
      <a:lvl1pPr algn="l" defTabSz="914377" rtl="0" eaLnBrk="1" latinLnBrk="0" hangingPunct="1">
        <a:spcBef>
          <a:spcPct val="0"/>
        </a:spcBef>
        <a:buNone/>
        <a:defRPr sz="3000" b="1" kern="1200">
          <a:solidFill>
            <a:schemeClr val="tx1"/>
          </a:solidFill>
          <a:latin typeface="+mj-lt"/>
          <a:ea typeface="+mj-ea"/>
          <a:cs typeface="+mj-cs"/>
        </a:defRPr>
      </a:lvl1pPr>
    </p:titleStyle>
    <p:body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3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6" cstate="email">
            <a:extLst>
              <a:ext uri="{28A0092B-C50C-407E-A947-70E740481C1C}">
                <a14:useLocalDpi xmlns:a14="http://schemas.microsoft.com/office/drawing/2010/main"/>
              </a:ext>
            </a:extLst>
          </a:blip>
          <a:stretch>
            <a:fillRect/>
          </a:stretch>
        </p:blipFill>
        <p:spPr>
          <a:xfrm>
            <a:off x="9552790" y="0"/>
            <a:ext cx="2639209" cy="1146909"/>
          </a:xfrm>
          <a:prstGeom prst="rect">
            <a:avLst/>
          </a:prstGeom>
        </p:spPr>
      </p:pic>
      <p:sp>
        <p:nvSpPr>
          <p:cNvPr id="2" name="Otsikon paikkamerkki 1"/>
          <p:cNvSpPr>
            <a:spLocks noGrp="1"/>
          </p:cNvSpPr>
          <p:nvPr>
            <p:ph type="title"/>
          </p:nvPr>
        </p:nvSpPr>
        <p:spPr>
          <a:xfrm>
            <a:off x="414000" y="0"/>
            <a:ext cx="11248354"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fld id="{2AF8E0C4-2B04-4575-90C9-B2559A6B0F5E}" type="datetimeFigureOut">
              <a:rPr lang="fi-FI" smtClean="0"/>
              <a:t>17.2.2026</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tint val="75000"/>
                  </a:schemeClr>
                </a:solidFill>
              </a:defRPr>
            </a:lvl1pPr>
          </a:lstStyle>
          <a:p>
            <a:fld id="{B1CB82E3-9E00-42C2-B472-7419D5A22153}" type="slidenum">
              <a:rPr lang="fi-FI" smtClean="0"/>
              <a:t>‹#›</a:t>
            </a:fld>
            <a:endParaRPr lang="fi-FI"/>
          </a:p>
        </p:txBody>
      </p:sp>
    </p:spTree>
    <p:extLst>
      <p:ext uri="{BB962C8B-B14F-4D97-AF65-F5344CB8AC3E}">
        <p14:creationId xmlns:p14="http://schemas.microsoft.com/office/powerpoint/2010/main" val="3647965533"/>
      </p:ext>
    </p:extLst>
  </p:cSld>
  <p:clrMap bg1="lt1" tx1="dk1" bg2="lt2" tx2="dk2" accent1="accent1" accent2="accent2" accent3="accent3" accent4="accent4" accent5="accent5" accent6="accent6" hlink="hlink" folHlink="folHlink"/>
  <p:sldLayoutIdLst>
    <p:sldLayoutId id="2147484532" r:id="rId1"/>
    <p:sldLayoutId id="2147484533" r:id="rId2"/>
    <p:sldLayoutId id="2147484534" r:id="rId3"/>
    <p:sldLayoutId id="2147484535" r:id="rId4"/>
    <p:sldLayoutId id="2147484536" r:id="rId5"/>
    <p:sldLayoutId id="2147484537" r:id="rId6"/>
    <p:sldLayoutId id="2147484538" r:id="rId7"/>
    <p:sldLayoutId id="2147484539" r:id="rId8"/>
    <p:sldLayoutId id="2147484540" r:id="rId9"/>
    <p:sldLayoutId id="2147484541" r:id="rId10"/>
    <p:sldLayoutId id="2147484542" r:id="rId11"/>
    <p:sldLayoutId id="2147484543" r:id="rId12"/>
    <p:sldLayoutId id="2147484544" r:id="rId13"/>
    <p:sldLayoutId id="2147484545" r:id="rId14"/>
    <p:sldLayoutId id="2147484546" r:id="rId15"/>
    <p:sldLayoutId id="2147484547" r:id="rId16"/>
    <p:sldLayoutId id="2147484548" r:id="rId17"/>
    <p:sldLayoutId id="2147484549" r:id="rId18"/>
    <p:sldLayoutId id="2147484550" r:id="rId19"/>
    <p:sldLayoutId id="2147484551" r:id="rId20"/>
    <p:sldLayoutId id="2147484552" r:id="rId21"/>
    <p:sldLayoutId id="2147484553" r:id="rId22"/>
    <p:sldLayoutId id="2147484554" r:id="rId23"/>
    <p:sldLayoutId id="2147484555" r:id="rId24"/>
  </p:sldLayoutIdLst>
  <p:txStyles>
    <p:titleStyle>
      <a:lvl1pPr algn="l" defTabSz="914377" rtl="0" eaLnBrk="1" latinLnBrk="0" hangingPunct="1">
        <a:spcBef>
          <a:spcPct val="0"/>
        </a:spcBef>
        <a:buNone/>
        <a:defRPr sz="3000" b="1" kern="1200">
          <a:solidFill>
            <a:schemeClr val="accent6">
              <a:lumMod val="85000"/>
              <a:lumOff val="15000"/>
            </a:schemeClr>
          </a:solidFill>
          <a:latin typeface="+mj-lt"/>
          <a:ea typeface="+mj-ea"/>
          <a:cs typeface="+mj-cs"/>
        </a:defRPr>
      </a:lvl1pPr>
    </p:titleStyle>
    <p:bodyStyle>
      <a:lvl1pPr marL="23999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2pPr>
      <a:lvl3pPr marL="105597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3pPr>
      <a:lvl4pPr marL="143996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4pPr>
      <a:lvl5pPr marL="182395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5pPr>
      <a:lvl6pPr marL="220794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6pPr>
      <a:lvl7pPr marL="261593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7pPr>
      <a:lvl8pPr marL="302392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8pPr>
      <a:lvl9pPr marL="340791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4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1" name="Title Placeholder 1"/>
          <p:cNvSpPr>
            <a:spLocks noGrp="1"/>
          </p:cNvSpPr>
          <p:nvPr>
            <p:ph type="title"/>
          </p:nvPr>
        </p:nvSpPr>
        <p:spPr>
          <a:xfrm>
            <a:off x="359999" y="430718"/>
            <a:ext cx="11466875" cy="403200"/>
          </a:xfrm>
          <a:prstGeom prst="rect">
            <a:avLst/>
          </a:prstGeom>
        </p:spPr>
        <p:txBody>
          <a:bodyPr vert="horz" lIns="0" tIns="0" rIns="0" bIns="0" rtlCol="0" anchor="t">
            <a:noAutofit/>
          </a:bodyPr>
          <a:lstStyle/>
          <a:p>
            <a:r>
              <a:rPr lang="en-US"/>
              <a:t>Click to add title</a:t>
            </a:r>
            <a:endParaRPr lang="en-GB"/>
          </a:p>
        </p:txBody>
      </p:sp>
      <p:sp>
        <p:nvSpPr>
          <p:cNvPr id="92" name="Text Placeholder 2"/>
          <p:cNvSpPr>
            <a:spLocks noGrp="1"/>
          </p:cNvSpPr>
          <p:nvPr>
            <p:ph type="body" idx="1"/>
          </p:nvPr>
        </p:nvSpPr>
        <p:spPr>
          <a:xfrm>
            <a:off x="359999" y="1710000"/>
            <a:ext cx="11466875" cy="3999600"/>
          </a:xfrm>
          <a:prstGeom prst="rect">
            <a:avLst/>
          </a:prstGeom>
        </p:spPr>
        <p:txBody>
          <a:bodyPr vert="horz" lIns="0" tIns="0" rIns="0" bIns="0" rtlCol="0">
            <a:no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93" name="Slide Number Placeholder 5"/>
          <p:cNvSpPr>
            <a:spLocks noGrp="1"/>
          </p:cNvSpPr>
          <p:nvPr>
            <p:ph type="sldNum" sz="quarter" idx="4"/>
          </p:nvPr>
        </p:nvSpPr>
        <p:spPr>
          <a:xfrm>
            <a:off x="10856913" y="6390000"/>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grpSp>
        <p:nvGrpSpPr>
          <p:cNvPr id="2" name="Group 1" hidden="1"/>
          <p:cNvGrpSpPr/>
          <p:nvPr userDrawn="1"/>
        </p:nvGrpSpPr>
        <p:grpSpPr>
          <a:xfrm>
            <a:off x="-1143000" y="-600255"/>
            <a:ext cx="13680281" cy="6913023"/>
            <a:chOff x="-1143000" y="-600255"/>
            <a:chExt cx="13680281" cy="6913023"/>
          </a:xfrm>
        </p:grpSpPr>
        <p:cxnSp>
          <p:nvCxnSpPr>
            <p:cNvPr id="14" name="Straight Connector 13" hidden="1"/>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14" hidden="1"/>
            <p:cNvCxnSpPr/>
            <p:nvPr userDrawn="1"/>
          </p:nvCxnSpPr>
          <p:spPr>
            <a:xfrm>
              <a:off x="-256200" y="614382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2" hidden="1"/>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26" hidden="1"/>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51" name="TextBox 50" hidden="1"/>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a:solidFill>
                    <a:schemeClr val="tx1"/>
                  </a:solidFill>
                </a:rPr>
                <a:t>4.78cm</a:t>
              </a:r>
            </a:p>
          </p:txBody>
        </p:sp>
        <p:sp>
          <p:nvSpPr>
            <p:cNvPr id="54" name="TextBox 53" hidden="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a:solidFill>
                    <a:schemeClr val="tx1"/>
                  </a:solidFill>
                </a:rPr>
                <a:t>0 cm</a:t>
              </a:r>
            </a:p>
          </p:txBody>
        </p:sp>
        <p:sp>
          <p:nvSpPr>
            <p:cNvPr id="58" name="TextBox 57" hidden="1"/>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a:solidFill>
                    <a:schemeClr val="tx1"/>
                  </a:solidFill>
                </a:rPr>
                <a:t>6.35 cm</a:t>
              </a:r>
            </a:p>
          </p:txBody>
        </p:sp>
        <p:sp>
          <p:nvSpPr>
            <p:cNvPr id="60" name="TextBox 59" hidden="1"/>
            <p:cNvSpPr txBox="1"/>
            <p:nvPr userDrawn="1"/>
          </p:nvSpPr>
          <p:spPr>
            <a:xfrm>
              <a:off x="304800" y="-437436"/>
              <a:ext cx="438671" cy="123111"/>
            </a:xfrm>
            <a:prstGeom prst="rect">
              <a:avLst/>
            </a:prstGeom>
            <a:noFill/>
          </p:spPr>
          <p:txBody>
            <a:bodyPr wrap="square" lIns="0" tIns="0" rIns="0" bIns="0" rtlCol="0">
              <a:spAutoFit/>
            </a:bodyPr>
            <a:lstStyle/>
            <a:p>
              <a:pPr algn="l"/>
              <a:r>
                <a:rPr lang="en-GB" sz="800">
                  <a:solidFill>
                    <a:schemeClr val="tx1"/>
                  </a:solidFill>
                </a:rPr>
                <a:t>15.93cm</a:t>
              </a:r>
            </a:p>
          </p:txBody>
        </p:sp>
        <p:sp>
          <p:nvSpPr>
            <p:cNvPr id="72" name="TextBox 71" hidden="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a:solidFill>
                    <a:schemeClr val="tx1"/>
                  </a:solidFill>
                </a:rPr>
                <a:t>15.93 cm</a:t>
              </a:r>
            </a:p>
          </p:txBody>
        </p:sp>
        <p:cxnSp>
          <p:nvCxnSpPr>
            <p:cNvPr id="5" name="Straight Connector 4" hidden="1"/>
            <p:cNvCxnSpPr/>
            <p:nvPr userDrawn="1"/>
          </p:nvCxnSpPr>
          <p:spPr>
            <a:xfrm>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5" name="TextBox 84" hidden="1"/>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a:solidFill>
                    <a:schemeClr val="tx1"/>
                  </a:solidFill>
                </a:rPr>
                <a:t>Content Bottom</a:t>
              </a:r>
            </a:p>
          </p:txBody>
        </p:sp>
        <p:sp>
          <p:nvSpPr>
            <p:cNvPr id="86" name="TextBox 85" hidden="1"/>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a:solidFill>
                    <a:schemeClr val="tx1"/>
                  </a:solidFill>
                </a:rPr>
                <a:t>Content Top</a:t>
              </a:r>
            </a:p>
          </p:txBody>
        </p:sp>
        <p:sp>
          <p:nvSpPr>
            <p:cNvPr id="88" name="TextBox 87" hidden="1"/>
            <p:cNvSpPr txBox="1"/>
            <p:nvPr userDrawn="1"/>
          </p:nvSpPr>
          <p:spPr>
            <a:xfrm>
              <a:off x="-590537" y="-438330"/>
              <a:ext cx="833960" cy="123111"/>
            </a:xfrm>
            <a:prstGeom prst="rect">
              <a:avLst/>
            </a:prstGeom>
            <a:noFill/>
          </p:spPr>
          <p:txBody>
            <a:bodyPr wrap="square" lIns="0" tIns="0" rIns="0" bIns="0" rtlCol="0">
              <a:spAutoFit/>
            </a:bodyPr>
            <a:lstStyle/>
            <a:p>
              <a:pPr algn="r"/>
              <a:r>
                <a:rPr lang="en-GB" sz="800">
                  <a:solidFill>
                    <a:schemeClr val="tx1"/>
                  </a:solidFill>
                </a:rPr>
                <a:t>Left Margin</a:t>
              </a:r>
            </a:p>
          </p:txBody>
        </p:sp>
        <p:sp>
          <p:nvSpPr>
            <p:cNvPr id="89" name="TextBox 88" hidden="1"/>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a:solidFill>
                    <a:schemeClr val="tx1"/>
                  </a:solidFill>
                </a:rPr>
                <a:t>Right Margin</a:t>
              </a:r>
            </a:p>
          </p:txBody>
        </p:sp>
        <p:cxnSp>
          <p:nvCxnSpPr>
            <p:cNvPr id="98" name="Straight Connector 97" hidden="1"/>
            <p:cNvCxnSpPr/>
            <p:nvPr userDrawn="1"/>
          </p:nvCxnSpPr>
          <p:spPr>
            <a:xfrm>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99" name="TextBox 98" hidden="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a:solidFill>
                    <a:schemeClr val="tx1"/>
                  </a:solidFill>
                </a:rPr>
                <a:t>Middle </a:t>
              </a:r>
              <a:br>
                <a:rPr lang="en-GB" sz="800">
                  <a:solidFill>
                    <a:schemeClr val="tx1"/>
                  </a:solidFill>
                </a:rPr>
              </a:br>
              <a:r>
                <a:rPr lang="en-GB" sz="800">
                  <a:solidFill>
                    <a:schemeClr val="tx1"/>
                  </a:solidFill>
                </a:rPr>
                <a:t>0cm </a:t>
              </a:r>
            </a:p>
          </p:txBody>
        </p:sp>
        <p:sp>
          <p:nvSpPr>
            <p:cNvPr id="101" name="TextBox 100" hidden="1"/>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a:solidFill>
                    <a:schemeClr val="tx1"/>
                  </a:solidFill>
                </a:rPr>
                <a:t>0.26cm</a:t>
              </a:r>
            </a:p>
          </p:txBody>
        </p:sp>
        <p:cxnSp>
          <p:nvCxnSpPr>
            <p:cNvPr id="104" name="Straight Connector 103" hidden="1"/>
            <p:cNvCxnSpPr/>
            <p:nvPr userDrawn="1"/>
          </p:nvCxnSpPr>
          <p:spPr>
            <a:xfrm>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hidden="1"/>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6" name="TextBox 105" hidden="1"/>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a:solidFill>
                    <a:schemeClr val="tx1"/>
                  </a:solidFill>
                </a:rPr>
                <a:t>0.26cm</a:t>
              </a:r>
            </a:p>
          </p:txBody>
        </p:sp>
        <p:cxnSp>
          <p:nvCxnSpPr>
            <p:cNvPr id="107" name="Straight Connector 106" hidden="1"/>
            <p:cNvCxnSpPr/>
            <p:nvPr userDrawn="1"/>
          </p:nvCxnSpPr>
          <p:spPr>
            <a:xfrm>
              <a:off x="1183611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hidden="1"/>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09" name="TextBox 108" hidden="1"/>
            <p:cNvSpPr txBox="1"/>
            <p:nvPr userDrawn="1"/>
          </p:nvSpPr>
          <p:spPr>
            <a:xfrm>
              <a:off x="-747711" y="404813"/>
              <a:ext cx="438671" cy="123111"/>
            </a:xfrm>
            <a:prstGeom prst="rect">
              <a:avLst/>
            </a:prstGeom>
            <a:noFill/>
          </p:spPr>
          <p:txBody>
            <a:bodyPr wrap="square" lIns="0" tIns="0" rIns="0" bIns="0" rtlCol="0">
              <a:spAutoFit/>
            </a:bodyPr>
            <a:lstStyle/>
            <a:p>
              <a:pPr algn="r"/>
              <a:r>
                <a:rPr lang="en-GB" sz="800">
                  <a:solidFill>
                    <a:schemeClr val="tx1"/>
                  </a:solidFill>
                </a:rPr>
                <a:t>8.33cm</a:t>
              </a:r>
            </a:p>
          </p:txBody>
        </p:sp>
        <p:sp>
          <p:nvSpPr>
            <p:cNvPr id="110" name="TextBox 109" hidden="1"/>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a:solidFill>
                    <a:schemeClr val="tx1"/>
                  </a:solidFill>
                </a:rPr>
                <a:t>Title Top</a:t>
              </a:r>
            </a:p>
          </p:txBody>
        </p:sp>
        <p:sp>
          <p:nvSpPr>
            <p:cNvPr id="33" name="TextBox 32" hidden="1">
              <a:extLst>
                <a:ext uri="{FF2B5EF4-FFF2-40B4-BE49-F238E27FC236}">
                  <a16:creationId xmlns:a16="http://schemas.microsoft.com/office/drawing/2014/main" id="{A925CEB6-6DDA-49BF-824C-CFA9D8A07E3F}"/>
                </a:ext>
              </a:extLst>
            </p:cNvPr>
            <p:cNvSpPr txBox="1"/>
            <p:nvPr userDrawn="1"/>
          </p:nvSpPr>
          <p:spPr>
            <a:xfrm>
              <a:off x="-747711" y="6066546"/>
              <a:ext cx="438671" cy="123111"/>
            </a:xfrm>
            <a:prstGeom prst="rect">
              <a:avLst/>
            </a:prstGeom>
            <a:noFill/>
          </p:spPr>
          <p:txBody>
            <a:bodyPr wrap="square" lIns="0" tIns="0" rIns="0" bIns="0" rtlCol="0">
              <a:spAutoFit/>
            </a:bodyPr>
            <a:lstStyle/>
            <a:p>
              <a:pPr algn="r"/>
              <a:r>
                <a:rPr lang="en-GB" sz="800">
                  <a:solidFill>
                    <a:schemeClr val="tx1"/>
                  </a:solidFill>
                </a:rPr>
                <a:t>7.54 cm</a:t>
              </a:r>
            </a:p>
          </p:txBody>
        </p:sp>
        <p:sp>
          <p:nvSpPr>
            <p:cNvPr id="34" name="TextBox 33" hidden="1">
              <a:extLst>
                <a:ext uri="{FF2B5EF4-FFF2-40B4-BE49-F238E27FC236}">
                  <a16:creationId xmlns:a16="http://schemas.microsoft.com/office/drawing/2014/main" id="{E1658A23-15A2-4406-AF7E-89707B5575E7}"/>
                </a:ext>
              </a:extLst>
            </p:cNvPr>
            <p:cNvSpPr txBox="1"/>
            <p:nvPr userDrawn="1"/>
          </p:nvSpPr>
          <p:spPr>
            <a:xfrm>
              <a:off x="-1143000" y="6189657"/>
              <a:ext cx="833960" cy="123111"/>
            </a:xfrm>
            <a:prstGeom prst="rect">
              <a:avLst/>
            </a:prstGeom>
            <a:noFill/>
          </p:spPr>
          <p:txBody>
            <a:bodyPr wrap="square" lIns="0" tIns="0" rIns="0" bIns="0" rtlCol="0">
              <a:spAutoFit/>
            </a:bodyPr>
            <a:lstStyle/>
            <a:p>
              <a:pPr algn="r"/>
              <a:r>
                <a:rPr lang="en-GB" sz="800">
                  <a:solidFill>
                    <a:schemeClr val="tx1"/>
                  </a:solidFill>
                </a:rPr>
                <a:t>Image Bottom</a:t>
              </a:r>
            </a:p>
          </p:txBody>
        </p:sp>
      </p:grpSp>
      <p:sp>
        <p:nvSpPr>
          <p:cNvPr id="3" name="Footer Placeholder 2">
            <a:extLst>
              <a:ext uri="{FF2B5EF4-FFF2-40B4-BE49-F238E27FC236}">
                <a16:creationId xmlns:a16="http://schemas.microsoft.com/office/drawing/2014/main" id="{1115639F-9E76-41B0-BB57-8F8A1F600167}"/>
              </a:ext>
            </a:extLst>
          </p:cNvPr>
          <p:cNvSpPr>
            <a:spLocks noGrp="1"/>
          </p:cNvSpPr>
          <p:nvPr>
            <p:ph type="ftr" sz="quarter" idx="3"/>
          </p:nvPr>
        </p:nvSpPr>
        <p:spPr>
          <a:xfrm>
            <a:off x="3272400" y="6390000"/>
            <a:ext cx="7495200" cy="198000"/>
          </a:xfrm>
          <a:prstGeom prst="rect">
            <a:avLst/>
          </a:prstGeom>
        </p:spPr>
        <p:txBody>
          <a:bodyPr vert="horz" lIns="0" tIns="0" rIns="0" bIns="0" rtlCol="0" anchor="ctr"/>
          <a:lstStyle>
            <a:lvl1pPr algn="l">
              <a:defRPr sz="800">
                <a:solidFill>
                  <a:schemeClr val="tx1"/>
                </a:solidFill>
              </a:defRPr>
            </a:lvl1pPr>
          </a:lstStyle>
          <a:p>
            <a:r>
              <a:rPr lang="fi-FI"/>
              <a:t>Yrittäjägallup, kierros 5/2025 lokakuu</a:t>
            </a:r>
            <a:endParaRPr lang="en-GB"/>
          </a:p>
        </p:txBody>
      </p:sp>
      <p:cxnSp>
        <p:nvCxnSpPr>
          <p:cNvPr id="6" name="Straight Connector 5">
            <a:extLst>
              <a:ext uri="{FF2B5EF4-FFF2-40B4-BE49-F238E27FC236}">
                <a16:creationId xmlns:a16="http://schemas.microsoft.com/office/drawing/2014/main" id="{6805F70E-6BF1-451B-AC5F-64819FD40883}"/>
              </a:ext>
            </a:extLst>
          </p:cNvPr>
          <p:cNvCxnSpPr>
            <a:cxnSpLocks/>
          </p:cNvCxnSpPr>
          <p:nvPr userDrawn="1">
            <p:custDataLst>
              <p:tags r:id="rId27"/>
            </p:custDataLst>
          </p:nvPr>
        </p:nvCxnSpPr>
        <p:spPr>
          <a:xfrm>
            <a:off x="360000" y="6120000"/>
            <a:ext cx="11474161"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35" name="Picture 34">
            <a:extLst>
              <a:ext uri="{FF2B5EF4-FFF2-40B4-BE49-F238E27FC236}">
                <a16:creationId xmlns:a16="http://schemas.microsoft.com/office/drawing/2014/main" id="{D0303A66-DA01-4C66-A021-963AE788F9B9}"/>
              </a:ext>
            </a:extLst>
          </p:cNvPr>
          <p:cNvPicPr>
            <a:picLocks noChangeAspect="1"/>
          </p:cNvPicPr>
          <p:nvPr userDrawn="1"/>
        </p:nvPicPr>
        <p:blipFill>
          <a:blip r:embed="rId28"/>
          <a:stretch>
            <a:fillRect/>
          </a:stretch>
        </p:blipFill>
        <p:spPr>
          <a:xfrm>
            <a:off x="9956686" y="6304110"/>
            <a:ext cx="1519697" cy="410318"/>
          </a:xfrm>
          <a:prstGeom prst="rect">
            <a:avLst/>
          </a:prstGeom>
        </p:spPr>
      </p:pic>
      <p:pic>
        <p:nvPicPr>
          <p:cNvPr id="4" name="Picture 3">
            <a:extLst>
              <a:ext uri="{FF2B5EF4-FFF2-40B4-BE49-F238E27FC236}">
                <a16:creationId xmlns:a16="http://schemas.microsoft.com/office/drawing/2014/main" id="{3E490187-44E1-85D9-2FD7-9CD0D451169D}"/>
              </a:ext>
            </a:extLst>
          </p:cNvPr>
          <p:cNvPicPr>
            <a:picLocks noChangeAspect="1"/>
          </p:cNvPicPr>
          <p:nvPr userDrawn="1"/>
        </p:nvPicPr>
        <p:blipFill>
          <a:blip r:embed="rId29"/>
          <a:stretch>
            <a:fillRect/>
          </a:stretch>
        </p:blipFill>
        <p:spPr>
          <a:xfrm>
            <a:off x="336849" y="6294550"/>
            <a:ext cx="1353054" cy="356849"/>
          </a:xfrm>
          <a:prstGeom prst="rect">
            <a:avLst/>
          </a:prstGeom>
        </p:spPr>
      </p:pic>
    </p:spTree>
    <p:extLst>
      <p:ext uri="{BB962C8B-B14F-4D97-AF65-F5344CB8AC3E}">
        <p14:creationId xmlns:p14="http://schemas.microsoft.com/office/powerpoint/2010/main" val="3160966588"/>
      </p:ext>
    </p:extLst>
  </p:cSld>
  <p:clrMap bg1="lt1" tx1="dk1" bg2="lt2" tx2="dk2" accent1="accent1" accent2="accent2" accent3="accent3" accent4="accent4" accent5="accent5" accent6="accent6" hlink="hlink" folHlink="folHlink"/>
  <p:sldLayoutIdLst>
    <p:sldLayoutId id="2147484557" r:id="rId1"/>
    <p:sldLayoutId id="2147484558" r:id="rId2"/>
    <p:sldLayoutId id="2147484559" r:id="rId3"/>
    <p:sldLayoutId id="2147484560" r:id="rId4"/>
    <p:sldLayoutId id="2147484561" r:id="rId5"/>
    <p:sldLayoutId id="2147484562" r:id="rId6"/>
    <p:sldLayoutId id="2147484563" r:id="rId7"/>
    <p:sldLayoutId id="2147484564" r:id="rId8"/>
    <p:sldLayoutId id="2147484565" r:id="rId9"/>
    <p:sldLayoutId id="2147484566" r:id="rId10"/>
    <p:sldLayoutId id="2147484567" r:id="rId11"/>
    <p:sldLayoutId id="2147484568" r:id="rId12"/>
    <p:sldLayoutId id="2147484569" r:id="rId13"/>
    <p:sldLayoutId id="2147484570" r:id="rId14"/>
    <p:sldLayoutId id="2147484571" r:id="rId15"/>
    <p:sldLayoutId id="2147484572" r:id="rId16"/>
    <p:sldLayoutId id="2147484573" r:id="rId17"/>
    <p:sldLayoutId id="2147484574" r:id="rId18"/>
    <p:sldLayoutId id="2147484575" r:id="rId19"/>
    <p:sldLayoutId id="2147484576" r:id="rId20"/>
    <p:sldLayoutId id="2147484577" r:id="rId21"/>
    <p:sldLayoutId id="2147484578" r:id="rId22"/>
    <p:sldLayoutId id="2147484579" r:id="rId23"/>
    <p:sldLayoutId id="2147484580" r:id="rId24"/>
    <p:sldLayoutId id="2147484582"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160">
          <p15:clr>
            <a:srgbClr val="F26B43"/>
          </p15:clr>
        </p15:guide>
        <p15:guide id="14" pos="7453">
          <p15:clr>
            <a:srgbClr val="F26B43"/>
          </p15:clr>
        </p15:guide>
        <p15:guide id="28" orient="horz" pos="1076">
          <p15:clr>
            <a:srgbClr val="F26B43"/>
          </p15:clr>
        </p15:guide>
        <p15:guide id="29" orient="horz" pos="270">
          <p15:clr>
            <a:srgbClr val="F26B43"/>
          </p15:clr>
        </p15:guide>
        <p15:guide id="33" orient="horz" pos="3600">
          <p15:clr>
            <a:srgbClr val="F26B43"/>
          </p15:clr>
        </p15:guide>
        <p15:guide id="35" pos="228">
          <p15:clr>
            <a:srgbClr val="F26B43"/>
          </p15:clr>
        </p15:guide>
        <p15:guide id="36" pos="3840">
          <p15:clr>
            <a:srgbClr val="F26B43"/>
          </p15:clr>
        </p15:guide>
        <p15:guide id="37" pos="3782">
          <p15:clr>
            <a:srgbClr val="F26B43"/>
          </p15:clr>
        </p15:guide>
        <p15:guide id="38" pos="3900">
          <p15:clr>
            <a:srgbClr val="F26B43"/>
          </p15:clr>
        </p15:guide>
        <p15:guide id="39" orient="horz" pos="387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p:nvPicPr>
        <p:blipFill rotWithShape="1">
          <a:blip r:embed="rId26" cstate="print">
            <a:extLst>
              <a:ext uri="{28A0092B-C50C-407E-A947-70E740481C1C}">
                <a14:useLocalDpi xmlns:a14="http://schemas.microsoft.com/office/drawing/2010/main" val="0"/>
              </a:ext>
            </a:extLst>
          </a:blip>
          <a:srcRect t="10141"/>
          <a:stretch/>
        </p:blipFill>
        <p:spPr>
          <a:xfrm>
            <a:off x="9552790" y="18056"/>
            <a:ext cx="2340000" cy="913763"/>
          </a:xfrm>
          <a:prstGeom prst="rect">
            <a:avLst/>
          </a:prstGeom>
        </p:spPr>
      </p:pic>
      <p:sp>
        <p:nvSpPr>
          <p:cNvPr id="2" name="Otsikon paikkamerkki 1"/>
          <p:cNvSpPr>
            <a:spLocks noGrp="1"/>
          </p:cNvSpPr>
          <p:nvPr>
            <p:ph type="title"/>
          </p:nvPr>
        </p:nvSpPr>
        <p:spPr>
          <a:xfrm>
            <a:off x="414000" y="0"/>
            <a:ext cx="9138790"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solidFill>
              </a:defRPr>
            </a:lvl1pPr>
          </a:lstStyle>
          <a:p>
            <a:fld id="{1CE8FED5-D933-44C8-9564-D710DB44FAAC}" type="datetime1">
              <a:rPr lang="fi-FI" smtClean="0"/>
              <a:t>17.2.2026</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solid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87622801"/>
      </p:ext>
    </p:extLst>
  </p:cSld>
  <p:clrMap bg1="lt1" tx1="dk1" bg2="lt2" tx2="dk2" accent1="accent1" accent2="accent2" accent3="accent3" accent4="accent4" accent5="accent5" accent6="accent6" hlink="hlink" folHlink="folHlink"/>
  <p:sldLayoutIdLst>
    <p:sldLayoutId id="2147484584" r:id="rId1"/>
    <p:sldLayoutId id="2147484585" r:id="rId2"/>
    <p:sldLayoutId id="2147484586" r:id="rId3"/>
    <p:sldLayoutId id="2147484587" r:id="rId4"/>
    <p:sldLayoutId id="2147484588" r:id="rId5"/>
    <p:sldLayoutId id="2147484589" r:id="rId6"/>
    <p:sldLayoutId id="2147484590" r:id="rId7"/>
    <p:sldLayoutId id="2147484591" r:id="rId8"/>
    <p:sldLayoutId id="2147484592" r:id="rId9"/>
    <p:sldLayoutId id="2147484593" r:id="rId10"/>
    <p:sldLayoutId id="2147484594" r:id="rId11"/>
    <p:sldLayoutId id="2147484595" r:id="rId12"/>
    <p:sldLayoutId id="2147484596" r:id="rId13"/>
    <p:sldLayoutId id="2147484597" r:id="rId14"/>
    <p:sldLayoutId id="2147484598" r:id="rId15"/>
    <p:sldLayoutId id="2147484599" r:id="rId16"/>
    <p:sldLayoutId id="2147484600" r:id="rId17"/>
    <p:sldLayoutId id="2147484601" r:id="rId18"/>
    <p:sldLayoutId id="2147484602" r:id="rId19"/>
    <p:sldLayoutId id="2147484603" r:id="rId20"/>
    <p:sldLayoutId id="2147484604" r:id="rId21"/>
    <p:sldLayoutId id="2147484605" r:id="rId22"/>
    <p:sldLayoutId id="2147484606" r:id="rId23"/>
    <p:sldLayoutId id="2147484607" r:id="rId24"/>
  </p:sldLayoutIdLst>
  <p:hf sldNum="0" hdr="0" ftr="0" dt="0"/>
  <p:txStyles>
    <p:titleStyle>
      <a:lvl1pPr algn="l" defTabSz="914377" rtl="0" eaLnBrk="1" latinLnBrk="0" hangingPunct="1">
        <a:spcBef>
          <a:spcPct val="0"/>
        </a:spcBef>
        <a:buNone/>
        <a:defRPr sz="3000" b="1" kern="1200">
          <a:solidFill>
            <a:schemeClr val="tx1"/>
          </a:solidFill>
          <a:latin typeface="+mj-lt"/>
          <a:ea typeface="+mj-ea"/>
          <a:cs typeface="+mj-cs"/>
        </a:defRPr>
      </a:lvl1pPr>
    </p:titleStyle>
    <p:body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3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8.jpeg"/><Relationship Id="rId4" Type="http://schemas.openxmlformats.org/officeDocument/2006/relationships/image" Target="../media/image1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oleObject" Target="../embeddings/oleObject1.bin"/><Relationship Id="rId1" Type="http://schemas.openxmlformats.org/officeDocument/2006/relationships/slideLayout" Target="../slideLayouts/slideLayout110.xml"/></Relationships>
</file>

<file path=ppt/slides/_rels/slide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oleObject" Target="../embeddings/oleObject2.bin"/><Relationship Id="rId1" Type="http://schemas.openxmlformats.org/officeDocument/2006/relationships/slideLayout" Target="../slideLayouts/slideLayout110.xml"/></Relationships>
</file>

<file path=ppt/slides/_rels/slide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oleObject" Target="../embeddings/oleObject3.bin"/><Relationship Id="rId1" Type="http://schemas.openxmlformats.org/officeDocument/2006/relationships/slideLayout" Target="../slideLayouts/slideLayout110.xml"/></Relationships>
</file>

<file path=ppt/slides/_rels/slide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oleObject" Target="../embeddings/oleObject4.bin"/><Relationship Id="rId1" Type="http://schemas.openxmlformats.org/officeDocument/2006/relationships/slideLayout" Target="../slideLayouts/slideLayout110.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7.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17.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17.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110.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0.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g"/><Relationship Id="rId1" Type="http://schemas.openxmlformats.org/officeDocument/2006/relationships/slideLayout" Target="../slideLayouts/slideLayout117.xml"/><Relationship Id="rId4" Type="http://schemas.openxmlformats.org/officeDocument/2006/relationships/image" Target="../media/image31.svg"/></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1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1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117.xml"/><Relationship Id="rId4" Type="http://schemas.openxmlformats.org/officeDocument/2006/relationships/image" Target="../media/image40.svg"/></Relationships>
</file>

<file path=ppt/slides/_rels/slide22.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B7740088-54AD-4A41-AF73-BD9105547A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3143" y="3602986"/>
            <a:ext cx="4862895" cy="3256623"/>
          </a:xfrm>
          <a:custGeom>
            <a:avLst/>
            <a:gdLst>
              <a:gd name="connsiteX0" fmla="*/ 1549963 w 4836673"/>
              <a:gd name="connsiteY0" fmla="*/ 0 h 3346705"/>
              <a:gd name="connsiteX1" fmla="*/ 4836673 w 4836673"/>
              <a:gd name="connsiteY1" fmla="*/ 0 h 3346705"/>
              <a:gd name="connsiteX2" fmla="*/ 3286710 w 4836673"/>
              <a:gd name="connsiteY2" fmla="*/ 3346705 h 3346705"/>
              <a:gd name="connsiteX3" fmla="*/ 3281133 w 4836673"/>
              <a:gd name="connsiteY3" fmla="*/ 3346705 h 3346705"/>
              <a:gd name="connsiteX4" fmla="*/ 2214905 w 4836673"/>
              <a:gd name="connsiteY4" fmla="*/ 3346705 h 3346705"/>
              <a:gd name="connsiteX5" fmla="*/ 0 w 4836673"/>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6673" h="3346705">
                <a:moveTo>
                  <a:pt x="1549963" y="0"/>
                </a:moveTo>
                <a:lnTo>
                  <a:pt x="4836673" y="0"/>
                </a:lnTo>
                <a:lnTo>
                  <a:pt x="3286710" y="3346705"/>
                </a:lnTo>
                <a:lnTo>
                  <a:pt x="3281133" y="3346705"/>
                </a:lnTo>
                <a:lnTo>
                  <a:pt x="2214905" y="3346705"/>
                </a:lnTo>
                <a:lnTo>
                  <a:pt x="0" y="3346705"/>
                </a:lnTo>
                <a:close/>
              </a:path>
            </a:pathLst>
          </a:custGeom>
        </p:spPr>
      </p:pic>
      <p:pic>
        <p:nvPicPr>
          <p:cNvPr id="5" name="Kuva 4">
            <a:extLst>
              <a:ext uri="{FF2B5EF4-FFF2-40B4-BE49-F238E27FC236}">
                <a16:creationId xmlns:a16="http://schemas.microsoft.com/office/drawing/2014/main" id="{2085B703-D790-2B45-BD76-9848376984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7349" y="3602986"/>
            <a:ext cx="4224651" cy="3255013"/>
          </a:xfrm>
          <a:custGeom>
            <a:avLst/>
            <a:gdLst>
              <a:gd name="connsiteX0" fmla="*/ 1549963 w 4224651"/>
              <a:gd name="connsiteY0" fmla="*/ 0 h 3346705"/>
              <a:gd name="connsiteX1" fmla="*/ 1555540 w 4224651"/>
              <a:gd name="connsiteY1" fmla="*/ 0 h 3346705"/>
              <a:gd name="connsiteX2" fmla="*/ 2621768 w 4224651"/>
              <a:gd name="connsiteY2" fmla="*/ 0 h 3346705"/>
              <a:gd name="connsiteX3" fmla="*/ 4224651 w 4224651"/>
              <a:gd name="connsiteY3" fmla="*/ 0 h 3346705"/>
              <a:gd name="connsiteX4" fmla="*/ 4224651 w 4224651"/>
              <a:gd name="connsiteY4" fmla="*/ 3346705 h 3346705"/>
              <a:gd name="connsiteX5" fmla="*/ 0 w 4224651"/>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4651" h="3346705">
                <a:moveTo>
                  <a:pt x="1549963" y="0"/>
                </a:moveTo>
                <a:lnTo>
                  <a:pt x="1555540" y="0"/>
                </a:lnTo>
                <a:lnTo>
                  <a:pt x="2621768" y="0"/>
                </a:lnTo>
                <a:lnTo>
                  <a:pt x="4224651" y="0"/>
                </a:lnTo>
                <a:lnTo>
                  <a:pt x="4224651" y="3346705"/>
                </a:lnTo>
                <a:lnTo>
                  <a:pt x="0" y="3346705"/>
                </a:lnTo>
                <a:close/>
              </a:path>
            </a:pathLst>
          </a:custGeom>
        </p:spPr>
      </p:pic>
      <p:pic>
        <p:nvPicPr>
          <p:cNvPr id="7" name="Kuva 6">
            <a:extLst>
              <a:ext uri="{FF2B5EF4-FFF2-40B4-BE49-F238E27FC236}">
                <a16:creationId xmlns:a16="http://schemas.microsoft.com/office/drawing/2014/main" id="{AC240E30-3409-D048-A7FD-E4343B2862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602986"/>
            <a:ext cx="5812971" cy="3256624"/>
          </a:xfrm>
          <a:custGeom>
            <a:avLst/>
            <a:gdLst>
              <a:gd name="connsiteX0" fmla="*/ 0 w 5859797"/>
              <a:gd name="connsiteY0" fmla="*/ 0 h 3346705"/>
              <a:gd name="connsiteX1" fmla="*/ 5859797 w 5859797"/>
              <a:gd name="connsiteY1" fmla="*/ 0 h 3346705"/>
              <a:gd name="connsiteX2" fmla="*/ 4309834 w 5859797"/>
              <a:gd name="connsiteY2" fmla="*/ 3346705 h 3346705"/>
              <a:gd name="connsiteX3" fmla="*/ 4304257 w 5859797"/>
              <a:gd name="connsiteY3" fmla="*/ 3346705 h 3346705"/>
              <a:gd name="connsiteX4" fmla="*/ 3238029 w 5859797"/>
              <a:gd name="connsiteY4" fmla="*/ 3346705 h 3346705"/>
              <a:gd name="connsiteX5" fmla="*/ 0 w 5859797"/>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8" name="Kuva 7">
            <a:extLst>
              <a:ext uri="{FF2B5EF4-FFF2-40B4-BE49-F238E27FC236}">
                <a16:creationId xmlns:a16="http://schemas.microsoft.com/office/drawing/2014/main" id="{3D7C1644-D120-894D-A19C-84ED8019D0B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333694" y="5581236"/>
            <a:ext cx="2346257" cy="911447"/>
          </a:xfrm>
          <a:prstGeom prst="rect">
            <a:avLst/>
          </a:prstGeom>
        </p:spPr>
      </p:pic>
      <p:sp>
        <p:nvSpPr>
          <p:cNvPr id="12" name="Otsikko 1">
            <a:extLst>
              <a:ext uri="{FF2B5EF4-FFF2-40B4-BE49-F238E27FC236}">
                <a16:creationId xmlns:a16="http://schemas.microsoft.com/office/drawing/2014/main" id="{737EC028-76CD-0BB0-FE7E-491861F96AF7}"/>
              </a:ext>
            </a:extLst>
          </p:cNvPr>
          <p:cNvSpPr txBox="1">
            <a:spLocks/>
          </p:cNvSpPr>
          <p:nvPr/>
        </p:nvSpPr>
        <p:spPr>
          <a:xfrm>
            <a:off x="319823" y="638400"/>
            <a:ext cx="7963200" cy="1506594"/>
          </a:xfrm>
          <a:prstGeom prst="rect">
            <a:avLst/>
          </a:prstGeom>
        </p:spPr>
        <p:txBody>
          <a:bodyPr vert="horz" lIns="0" tIns="0" rIns="0" bIns="0" rtlCol="0" anchor="b">
            <a:noAutofit/>
          </a:bodyPr>
          <a:lstStyle>
            <a:lvl1pPr algn="l" defTabSz="914377" rtl="0" eaLnBrk="1" latinLnBrk="0" hangingPunct="1">
              <a:spcBef>
                <a:spcPct val="0"/>
              </a:spcBef>
              <a:buNone/>
              <a:defRPr sz="2800" b="1" kern="1200">
                <a:solidFill>
                  <a:schemeClr val="accent6">
                    <a:lumMod val="85000"/>
                    <a:lumOff val="15000"/>
                  </a:schemeClr>
                </a:solidFill>
                <a:latin typeface="+mj-lt"/>
                <a:ea typeface="+mj-ea"/>
                <a:cs typeface="+mj-cs"/>
              </a:defRPr>
            </a:lvl1pPr>
          </a:lstStyle>
          <a:p>
            <a:r>
              <a:rPr lang="fi-FI" sz="3200" dirty="0">
                <a:solidFill>
                  <a:schemeClr val="tx1"/>
                </a:solidFill>
              </a:rPr>
              <a:t>Luottamushenkilöinfo</a:t>
            </a:r>
            <a:endParaRPr lang="fi-FI" sz="4000" dirty="0">
              <a:solidFill>
                <a:schemeClr val="tx1"/>
              </a:solidFill>
            </a:endParaRPr>
          </a:p>
        </p:txBody>
      </p:sp>
      <p:sp>
        <p:nvSpPr>
          <p:cNvPr id="13" name="Alaotsikko 2">
            <a:extLst>
              <a:ext uri="{FF2B5EF4-FFF2-40B4-BE49-F238E27FC236}">
                <a16:creationId xmlns:a16="http://schemas.microsoft.com/office/drawing/2014/main" id="{F20FDF48-A853-44A8-5BAA-A8BAC21A4F91}"/>
              </a:ext>
            </a:extLst>
          </p:cNvPr>
          <p:cNvSpPr txBox="1">
            <a:spLocks/>
          </p:cNvSpPr>
          <p:nvPr/>
        </p:nvSpPr>
        <p:spPr>
          <a:xfrm>
            <a:off x="327479" y="2285940"/>
            <a:ext cx="9006215" cy="1938148"/>
          </a:xfrm>
          <a:prstGeom prst="rect">
            <a:avLst/>
          </a:prstGeom>
        </p:spPr>
        <p:txBody>
          <a:bodyPr vert="horz" lIns="0" tIns="45720" rIns="0" bIns="45720" rtlCol="0" anchor="t">
            <a:noAutofit/>
          </a:bodyPr>
          <a:lstStyle>
            <a:lvl1pPr marL="0" indent="0" algn="l" defTabSz="914377" rtl="0" eaLnBrk="1" latinLnBrk="0" hangingPunct="1">
              <a:spcBef>
                <a:spcPts val="0"/>
              </a:spcBef>
              <a:buClr>
                <a:schemeClr val="accent6">
                  <a:lumMod val="75000"/>
                  <a:lumOff val="25000"/>
                </a:schemeClr>
              </a:buClr>
              <a:buFont typeface="Arial" pitchFamily="34" charset="0"/>
              <a:buNone/>
              <a:defRPr sz="2000" kern="1200">
                <a:solidFill>
                  <a:schemeClr val="tx1">
                    <a:lumMod val="65000"/>
                    <a:lumOff val="35000"/>
                  </a:schemeClr>
                </a:solidFill>
                <a:latin typeface="+mn-lt"/>
                <a:ea typeface="+mn-ea"/>
                <a:cs typeface="+mn-cs"/>
              </a:defRPr>
            </a:lvl1pPr>
            <a:lvl2pPr marL="457189" indent="0" algn="ctr" defTabSz="914377" rtl="0" eaLnBrk="1" latinLnBrk="0" hangingPunct="1">
              <a:spcBef>
                <a:spcPct val="20000"/>
              </a:spcBef>
              <a:buClr>
                <a:schemeClr val="accent6">
                  <a:lumMod val="75000"/>
                  <a:lumOff val="25000"/>
                </a:schemeClr>
              </a:buClr>
              <a:buFont typeface="Arial" pitchFamily="34" charset="0"/>
              <a:buNone/>
              <a:defRPr sz="2400" kern="1200">
                <a:solidFill>
                  <a:schemeClr val="tx1">
                    <a:tint val="75000"/>
                  </a:schemeClr>
                </a:solidFill>
                <a:latin typeface="+mn-lt"/>
                <a:ea typeface="+mn-ea"/>
                <a:cs typeface="+mn-cs"/>
              </a:defRPr>
            </a:lvl2pPr>
            <a:lvl3pPr marL="914377" indent="0" algn="ctr" defTabSz="914377" rtl="0" eaLnBrk="1" latinLnBrk="0" hangingPunct="1">
              <a:spcBef>
                <a:spcPct val="20000"/>
              </a:spcBef>
              <a:buClr>
                <a:schemeClr val="accent6">
                  <a:lumMod val="75000"/>
                  <a:lumOff val="25000"/>
                </a:schemeClr>
              </a:buClr>
              <a:buFont typeface="Arial" pitchFamily="34" charset="0"/>
              <a:buNone/>
              <a:defRPr sz="2400" kern="1200">
                <a:solidFill>
                  <a:schemeClr val="tx1">
                    <a:tint val="75000"/>
                  </a:schemeClr>
                </a:solidFill>
                <a:latin typeface="+mn-lt"/>
                <a:ea typeface="+mn-ea"/>
                <a:cs typeface="+mn-cs"/>
              </a:defRPr>
            </a:lvl3pPr>
            <a:lvl4pPr marL="1371566" indent="0" algn="ctr" defTabSz="914377" rtl="0" eaLnBrk="1" latinLnBrk="0" hangingPunct="1">
              <a:spcBef>
                <a:spcPct val="20000"/>
              </a:spcBef>
              <a:buClr>
                <a:schemeClr val="accent6">
                  <a:lumMod val="75000"/>
                  <a:lumOff val="25000"/>
                </a:schemeClr>
              </a:buClr>
              <a:buFont typeface="Arial" pitchFamily="34" charset="0"/>
              <a:buNone/>
              <a:defRPr sz="2400" kern="1200">
                <a:solidFill>
                  <a:schemeClr val="tx1">
                    <a:tint val="75000"/>
                  </a:schemeClr>
                </a:solidFill>
                <a:latin typeface="+mn-lt"/>
                <a:ea typeface="+mn-ea"/>
                <a:cs typeface="+mn-cs"/>
              </a:defRPr>
            </a:lvl4pPr>
            <a:lvl5pPr marL="1828754" indent="0" algn="ctr" defTabSz="914377" rtl="0" eaLnBrk="1" latinLnBrk="0" hangingPunct="1">
              <a:spcBef>
                <a:spcPct val="20000"/>
              </a:spcBef>
              <a:buClr>
                <a:schemeClr val="accent6">
                  <a:lumMod val="75000"/>
                  <a:lumOff val="25000"/>
                </a:schemeClr>
              </a:buClr>
              <a:buFont typeface="Arial" pitchFamily="34" charset="0"/>
              <a:buNone/>
              <a:defRPr sz="2400" kern="1200">
                <a:solidFill>
                  <a:schemeClr val="tx1">
                    <a:tint val="75000"/>
                  </a:schemeClr>
                </a:solidFill>
                <a:latin typeface="+mn-lt"/>
                <a:ea typeface="+mn-ea"/>
                <a:cs typeface="+mn-cs"/>
              </a:defRPr>
            </a:lvl5pPr>
            <a:lvl6pPr marL="2285943" indent="0" algn="ctr" defTabSz="914377" rtl="0" eaLnBrk="1" latinLnBrk="0" hangingPunct="1">
              <a:spcBef>
                <a:spcPct val="20000"/>
              </a:spcBef>
              <a:buClr>
                <a:schemeClr val="accent6">
                  <a:lumMod val="75000"/>
                  <a:lumOff val="25000"/>
                </a:schemeClr>
              </a:buClr>
              <a:buFont typeface="Arial" pitchFamily="34" charset="0"/>
              <a:buNone/>
              <a:defRPr sz="2400" kern="1200">
                <a:solidFill>
                  <a:schemeClr val="tx1">
                    <a:tint val="75000"/>
                  </a:schemeClr>
                </a:solidFill>
                <a:latin typeface="+mn-lt"/>
                <a:ea typeface="+mn-ea"/>
                <a:cs typeface="+mn-cs"/>
              </a:defRPr>
            </a:lvl6pPr>
            <a:lvl7pPr marL="2743131" indent="0" algn="ctr" defTabSz="914377" rtl="0" eaLnBrk="1" latinLnBrk="0" hangingPunct="1">
              <a:spcBef>
                <a:spcPct val="20000"/>
              </a:spcBef>
              <a:buClr>
                <a:schemeClr val="accent6">
                  <a:lumMod val="75000"/>
                  <a:lumOff val="25000"/>
                </a:schemeClr>
              </a:buClr>
              <a:buFont typeface="Arial" pitchFamily="34" charset="0"/>
              <a:buNone/>
              <a:defRPr sz="2400" kern="1200">
                <a:solidFill>
                  <a:schemeClr val="tx1">
                    <a:tint val="75000"/>
                  </a:schemeClr>
                </a:solidFill>
                <a:latin typeface="+mn-lt"/>
                <a:ea typeface="+mn-ea"/>
                <a:cs typeface="+mn-cs"/>
              </a:defRPr>
            </a:lvl7pPr>
            <a:lvl8pPr marL="3200320" indent="0" algn="ctr" defTabSz="914377" rtl="0" eaLnBrk="1" latinLnBrk="0" hangingPunct="1">
              <a:spcBef>
                <a:spcPct val="20000"/>
              </a:spcBef>
              <a:buClr>
                <a:schemeClr val="accent6">
                  <a:lumMod val="75000"/>
                  <a:lumOff val="25000"/>
                </a:schemeClr>
              </a:buClr>
              <a:buFont typeface="Arial" pitchFamily="34" charset="0"/>
              <a:buNone/>
              <a:defRPr sz="2400" kern="1200">
                <a:solidFill>
                  <a:schemeClr val="tx1">
                    <a:tint val="75000"/>
                  </a:schemeClr>
                </a:solidFill>
                <a:latin typeface="+mn-lt"/>
                <a:ea typeface="+mn-ea"/>
                <a:cs typeface="+mn-cs"/>
              </a:defRPr>
            </a:lvl8pPr>
            <a:lvl9pPr marL="3657509" indent="0" algn="ctr" defTabSz="914377" rtl="0" eaLnBrk="1" latinLnBrk="0" hangingPunct="1">
              <a:spcBef>
                <a:spcPct val="20000"/>
              </a:spcBef>
              <a:buClr>
                <a:schemeClr val="accent6">
                  <a:lumMod val="75000"/>
                  <a:lumOff val="25000"/>
                </a:schemeClr>
              </a:buClr>
              <a:buFont typeface="Arial" pitchFamily="34" charset="0"/>
              <a:buNone/>
              <a:defRPr sz="2400" kern="1200">
                <a:solidFill>
                  <a:schemeClr val="tx1">
                    <a:tint val="75000"/>
                  </a:schemeClr>
                </a:solidFill>
                <a:latin typeface="+mn-lt"/>
                <a:ea typeface="+mn-ea"/>
                <a:cs typeface="+mn-cs"/>
              </a:defRPr>
            </a:lvl9pPr>
          </a:lstStyle>
          <a:p>
            <a:r>
              <a:rPr lang="fi-FI" dirty="0"/>
              <a:t>18.2.2026</a:t>
            </a:r>
          </a:p>
        </p:txBody>
      </p:sp>
    </p:spTree>
    <p:extLst>
      <p:ext uri="{BB962C8B-B14F-4D97-AF65-F5344CB8AC3E}">
        <p14:creationId xmlns:p14="http://schemas.microsoft.com/office/powerpoint/2010/main" val="330610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D19E2AD-67F9-313D-BAC7-410DB0EAFDD8}"/>
              </a:ext>
            </a:extLst>
          </p:cNvPr>
          <p:cNvSpPr>
            <a:spLocks noGrp="1"/>
          </p:cNvSpPr>
          <p:nvPr>
            <p:ph type="title"/>
          </p:nvPr>
        </p:nvSpPr>
        <p:spPr/>
        <p:txBody>
          <a:bodyPr/>
          <a:lstStyle/>
          <a:p>
            <a:r>
              <a:rPr lang="fi-FI" dirty="0"/>
              <a:t>Agenda</a:t>
            </a:r>
          </a:p>
        </p:txBody>
      </p:sp>
      <p:sp>
        <p:nvSpPr>
          <p:cNvPr id="3" name="Sisällön paikkamerkki 2">
            <a:extLst>
              <a:ext uri="{FF2B5EF4-FFF2-40B4-BE49-F238E27FC236}">
                <a16:creationId xmlns:a16="http://schemas.microsoft.com/office/drawing/2014/main" id="{ACD351FC-442C-4F9F-1910-5C0C3FAFEE7A}"/>
              </a:ext>
            </a:extLst>
          </p:cNvPr>
          <p:cNvSpPr>
            <a:spLocks noGrp="1"/>
          </p:cNvSpPr>
          <p:nvPr>
            <p:ph idx="1"/>
          </p:nvPr>
        </p:nvSpPr>
        <p:spPr/>
        <p:txBody>
          <a:bodyPr/>
          <a:lstStyle/>
          <a:p>
            <a:r>
              <a:rPr lang="fi-FI" dirty="0"/>
              <a:t>Avaus, Petri Salminen</a:t>
            </a:r>
          </a:p>
          <a:p>
            <a:r>
              <a:rPr lang="fi-FI" dirty="0"/>
              <a:t>Talouskatsaus, Petri Malinen</a:t>
            </a:r>
          </a:p>
          <a:p>
            <a:r>
              <a:rPr lang="fi-FI" dirty="0"/>
              <a:t>Hankintalain tilanne, Katja Rajala</a:t>
            </a:r>
          </a:p>
        </p:txBody>
      </p:sp>
    </p:spTree>
    <p:extLst>
      <p:ext uri="{BB962C8B-B14F-4D97-AF65-F5344CB8AC3E}">
        <p14:creationId xmlns:p14="http://schemas.microsoft.com/office/powerpoint/2010/main" val="2942124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95DCC-7C9C-48B4-D79D-6720CB27831B}"/>
            </a:ext>
          </a:extLst>
        </p:cNvPr>
        <p:cNvGrpSpPr/>
        <p:nvPr/>
      </p:nvGrpSpPr>
      <p:grpSpPr>
        <a:xfrm>
          <a:off x="0" y="0"/>
          <a:ext cx="0" cy="0"/>
          <a:chOff x="0" y="0"/>
          <a:chExt cx="0" cy="0"/>
        </a:xfrm>
      </p:grpSpPr>
      <p:sp>
        <p:nvSpPr>
          <p:cNvPr id="3" name="Otsikko 2">
            <a:extLst>
              <a:ext uri="{FF2B5EF4-FFF2-40B4-BE49-F238E27FC236}">
                <a16:creationId xmlns:a16="http://schemas.microsoft.com/office/drawing/2014/main" id="{05056299-47D6-E019-C643-1765B3A33DC8}"/>
              </a:ext>
            </a:extLst>
          </p:cNvPr>
          <p:cNvSpPr>
            <a:spLocks noGrp="1"/>
          </p:cNvSpPr>
          <p:nvPr>
            <p:ph type="ctrTitle"/>
          </p:nvPr>
        </p:nvSpPr>
        <p:spPr/>
        <p:txBody>
          <a:bodyPr/>
          <a:lstStyle/>
          <a:p>
            <a:r>
              <a:rPr lang="fi-FI" sz="3000"/>
              <a:t>Talouskatsaus</a:t>
            </a:r>
          </a:p>
        </p:txBody>
      </p:sp>
      <p:sp>
        <p:nvSpPr>
          <p:cNvPr id="4" name="Alaotsikko 3">
            <a:extLst>
              <a:ext uri="{FF2B5EF4-FFF2-40B4-BE49-F238E27FC236}">
                <a16:creationId xmlns:a16="http://schemas.microsoft.com/office/drawing/2014/main" id="{DF72E70F-2B99-0AB3-2E73-920DA1FD9C02}"/>
              </a:ext>
            </a:extLst>
          </p:cNvPr>
          <p:cNvSpPr>
            <a:spLocks noGrp="1"/>
          </p:cNvSpPr>
          <p:nvPr>
            <p:ph type="subTitle" idx="1"/>
          </p:nvPr>
        </p:nvSpPr>
        <p:spPr/>
        <p:txBody>
          <a:bodyPr/>
          <a:lstStyle/>
          <a:p>
            <a:r>
              <a:rPr lang="fi-FI"/>
              <a:t>Petri Malinen</a:t>
            </a:r>
          </a:p>
        </p:txBody>
      </p:sp>
    </p:spTree>
    <p:extLst>
      <p:ext uri="{BB962C8B-B14F-4D97-AF65-F5344CB8AC3E}">
        <p14:creationId xmlns:p14="http://schemas.microsoft.com/office/powerpoint/2010/main" val="1681412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8CAF3F9A-EFC0-DC43-F907-A4A0BB113BCB}"/>
              </a:ext>
            </a:extLst>
          </p:cNvPr>
          <p:cNvSpPr>
            <a:spLocks noGrp="1"/>
          </p:cNvSpPr>
          <p:nvPr>
            <p:ph type="title"/>
          </p:nvPr>
        </p:nvSpPr>
        <p:spPr/>
        <p:txBody>
          <a:bodyPr/>
          <a:lstStyle/>
          <a:p>
            <a:r>
              <a:rPr lang="fi-FI"/>
              <a:t>Keskeiset kysymykset</a:t>
            </a:r>
          </a:p>
        </p:txBody>
      </p:sp>
      <p:sp>
        <p:nvSpPr>
          <p:cNvPr id="7" name="Tekstin paikkamerkki 6">
            <a:extLst>
              <a:ext uri="{FF2B5EF4-FFF2-40B4-BE49-F238E27FC236}">
                <a16:creationId xmlns:a16="http://schemas.microsoft.com/office/drawing/2014/main" id="{5E9FF6EE-FC2A-B196-8B41-2EC41576E0A9}"/>
              </a:ext>
            </a:extLst>
          </p:cNvPr>
          <p:cNvSpPr>
            <a:spLocks noGrp="1"/>
          </p:cNvSpPr>
          <p:nvPr>
            <p:ph type="body" sz="quarter" idx="11"/>
          </p:nvPr>
        </p:nvSpPr>
        <p:spPr/>
        <p:txBody>
          <a:bodyPr/>
          <a:lstStyle/>
          <a:p>
            <a:r>
              <a:rPr lang="fi-FI"/>
              <a:t>1</a:t>
            </a:r>
          </a:p>
        </p:txBody>
      </p:sp>
      <p:sp>
        <p:nvSpPr>
          <p:cNvPr id="6" name="Tekstin paikkamerkki 5">
            <a:extLst>
              <a:ext uri="{FF2B5EF4-FFF2-40B4-BE49-F238E27FC236}">
                <a16:creationId xmlns:a16="http://schemas.microsoft.com/office/drawing/2014/main" id="{F4BB7E53-164E-DB8C-0907-12E420A857C7}"/>
              </a:ext>
            </a:extLst>
          </p:cNvPr>
          <p:cNvSpPr>
            <a:spLocks noGrp="1"/>
          </p:cNvSpPr>
          <p:nvPr>
            <p:ph type="body" sz="quarter" idx="10"/>
          </p:nvPr>
        </p:nvSpPr>
        <p:spPr/>
        <p:txBody>
          <a:bodyPr/>
          <a:lstStyle/>
          <a:p>
            <a:r>
              <a:rPr lang="fi-FI" sz="2200" b="1"/>
              <a:t>Globaali kasvunäkymä: Kylmenee, kuumenee vai pysyykö ennallaan?</a:t>
            </a:r>
          </a:p>
          <a:p>
            <a:r>
              <a:rPr lang="fi-FI" sz="2200"/>
              <a:t>Ajurit ovat muuttuneet</a:t>
            </a:r>
          </a:p>
        </p:txBody>
      </p:sp>
      <p:sp>
        <p:nvSpPr>
          <p:cNvPr id="9" name="Tekstin paikkamerkki 8">
            <a:extLst>
              <a:ext uri="{FF2B5EF4-FFF2-40B4-BE49-F238E27FC236}">
                <a16:creationId xmlns:a16="http://schemas.microsoft.com/office/drawing/2014/main" id="{7C19F101-F842-1103-1A53-06E83CA9E716}"/>
              </a:ext>
            </a:extLst>
          </p:cNvPr>
          <p:cNvSpPr>
            <a:spLocks noGrp="1"/>
          </p:cNvSpPr>
          <p:nvPr>
            <p:ph type="body" sz="quarter" idx="13"/>
          </p:nvPr>
        </p:nvSpPr>
        <p:spPr/>
        <p:txBody>
          <a:bodyPr/>
          <a:lstStyle/>
          <a:p>
            <a:r>
              <a:rPr lang="fi-FI"/>
              <a:t>2</a:t>
            </a:r>
          </a:p>
        </p:txBody>
      </p:sp>
      <p:sp>
        <p:nvSpPr>
          <p:cNvPr id="8" name="Tekstin paikkamerkki 7">
            <a:extLst>
              <a:ext uri="{FF2B5EF4-FFF2-40B4-BE49-F238E27FC236}">
                <a16:creationId xmlns:a16="http://schemas.microsoft.com/office/drawing/2014/main" id="{18FFD82F-7CC2-28AE-BAA7-4E9C6F4C7EE5}"/>
              </a:ext>
            </a:extLst>
          </p:cNvPr>
          <p:cNvSpPr>
            <a:spLocks noGrp="1"/>
          </p:cNvSpPr>
          <p:nvPr>
            <p:ph type="body" sz="quarter" idx="12"/>
          </p:nvPr>
        </p:nvSpPr>
        <p:spPr/>
        <p:txBody>
          <a:bodyPr/>
          <a:lstStyle/>
          <a:p>
            <a:r>
              <a:rPr lang="fi-FI" sz="2200" b="1"/>
              <a:t>USA: Teknokupla vai orastava tuottavuusihme?</a:t>
            </a:r>
          </a:p>
          <a:p>
            <a:r>
              <a:rPr lang="fi-FI" sz="2200"/>
              <a:t>Hyvin heikko näkyvyys talouskasvuun</a:t>
            </a:r>
          </a:p>
        </p:txBody>
      </p:sp>
      <p:sp>
        <p:nvSpPr>
          <p:cNvPr id="11" name="Tekstin paikkamerkki 10">
            <a:extLst>
              <a:ext uri="{FF2B5EF4-FFF2-40B4-BE49-F238E27FC236}">
                <a16:creationId xmlns:a16="http://schemas.microsoft.com/office/drawing/2014/main" id="{2B8BA69E-F606-D3B8-0D06-07D4CD8A5EEE}"/>
              </a:ext>
            </a:extLst>
          </p:cNvPr>
          <p:cNvSpPr>
            <a:spLocks noGrp="1"/>
          </p:cNvSpPr>
          <p:nvPr>
            <p:ph type="body" sz="quarter" idx="15"/>
          </p:nvPr>
        </p:nvSpPr>
        <p:spPr/>
        <p:txBody>
          <a:bodyPr/>
          <a:lstStyle/>
          <a:p>
            <a:r>
              <a:rPr lang="fi-FI"/>
              <a:t>3</a:t>
            </a:r>
          </a:p>
        </p:txBody>
      </p:sp>
      <p:sp>
        <p:nvSpPr>
          <p:cNvPr id="10" name="Tekstin paikkamerkki 9">
            <a:extLst>
              <a:ext uri="{FF2B5EF4-FFF2-40B4-BE49-F238E27FC236}">
                <a16:creationId xmlns:a16="http://schemas.microsoft.com/office/drawing/2014/main" id="{AB268E07-1AB8-0799-4D6E-EC09AF9FA3D4}"/>
              </a:ext>
            </a:extLst>
          </p:cNvPr>
          <p:cNvSpPr>
            <a:spLocks noGrp="1"/>
          </p:cNvSpPr>
          <p:nvPr>
            <p:ph type="body" sz="quarter" idx="14"/>
          </p:nvPr>
        </p:nvSpPr>
        <p:spPr>
          <a:xfrm>
            <a:off x="1308761" y="3231007"/>
            <a:ext cx="10696443" cy="660400"/>
          </a:xfrm>
        </p:spPr>
        <p:txBody>
          <a:bodyPr/>
          <a:lstStyle/>
          <a:p>
            <a:r>
              <a:rPr lang="fi-FI" sz="2200" b="1"/>
              <a:t>Kiina: Jättiläinen paperijaloilla vai uuden maailmanjärjestyksen keskusvalta?</a:t>
            </a:r>
          </a:p>
          <a:p>
            <a:r>
              <a:rPr lang="fi-FI" sz="2200"/>
              <a:t>Talousdata kertoo deflaatiosta</a:t>
            </a:r>
          </a:p>
        </p:txBody>
      </p:sp>
      <p:sp>
        <p:nvSpPr>
          <p:cNvPr id="12" name="Tekstin paikkamerkki 11">
            <a:extLst>
              <a:ext uri="{FF2B5EF4-FFF2-40B4-BE49-F238E27FC236}">
                <a16:creationId xmlns:a16="http://schemas.microsoft.com/office/drawing/2014/main" id="{419480AD-20BF-8303-8E0E-7B59A301E6BC}"/>
              </a:ext>
            </a:extLst>
          </p:cNvPr>
          <p:cNvSpPr>
            <a:spLocks noGrp="1"/>
          </p:cNvSpPr>
          <p:nvPr>
            <p:ph type="body" sz="quarter" idx="16"/>
          </p:nvPr>
        </p:nvSpPr>
        <p:spPr/>
        <p:txBody>
          <a:bodyPr/>
          <a:lstStyle/>
          <a:p>
            <a:r>
              <a:rPr lang="fi-FI" sz="2200" b="1"/>
              <a:t>Euroopan vuoro loistaa?</a:t>
            </a:r>
          </a:p>
          <a:p>
            <a:r>
              <a:rPr lang="fi-FI" sz="2200"/>
              <a:t>Edellytyksenä uusi kasvumalli </a:t>
            </a:r>
          </a:p>
        </p:txBody>
      </p:sp>
      <p:sp>
        <p:nvSpPr>
          <p:cNvPr id="13" name="Tekstin paikkamerkki 12">
            <a:extLst>
              <a:ext uri="{FF2B5EF4-FFF2-40B4-BE49-F238E27FC236}">
                <a16:creationId xmlns:a16="http://schemas.microsoft.com/office/drawing/2014/main" id="{17112185-8490-4666-885B-B2A566B7BF36}"/>
              </a:ext>
            </a:extLst>
          </p:cNvPr>
          <p:cNvSpPr>
            <a:spLocks noGrp="1"/>
          </p:cNvSpPr>
          <p:nvPr>
            <p:ph type="body" sz="quarter" idx="17"/>
          </p:nvPr>
        </p:nvSpPr>
        <p:spPr/>
        <p:txBody>
          <a:bodyPr/>
          <a:lstStyle/>
          <a:p>
            <a:r>
              <a:rPr lang="fi-FI"/>
              <a:t>4</a:t>
            </a:r>
          </a:p>
        </p:txBody>
      </p:sp>
      <p:sp>
        <p:nvSpPr>
          <p:cNvPr id="14" name="Tekstin paikkamerkki 13">
            <a:extLst>
              <a:ext uri="{FF2B5EF4-FFF2-40B4-BE49-F238E27FC236}">
                <a16:creationId xmlns:a16="http://schemas.microsoft.com/office/drawing/2014/main" id="{DEA7CCD9-F576-B246-3BC9-BD402707CEC3}"/>
              </a:ext>
            </a:extLst>
          </p:cNvPr>
          <p:cNvSpPr>
            <a:spLocks noGrp="1"/>
          </p:cNvSpPr>
          <p:nvPr>
            <p:ph type="body" sz="quarter" idx="18"/>
          </p:nvPr>
        </p:nvSpPr>
        <p:spPr/>
        <p:txBody>
          <a:bodyPr/>
          <a:lstStyle/>
          <a:p>
            <a:r>
              <a:rPr lang="fi-FI" sz="2200" b="1"/>
              <a:t>Suomi: uudistuva vai rusinoituva?</a:t>
            </a:r>
          </a:p>
          <a:p>
            <a:r>
              <a:rPr lang="fi-FI" sz="2200"/>
              <a:t>Suhdanne piristyy vääjäämättä ennen pitkää, jolloin Suomikin pääsee mukaan, ja megatrendit saattavat vihdoinkin olla Suomen puolella</a:t>
            </a:r>
          </a:p>
        </p:txBody>
      </p:sp>
      <p:sp>
        <p:nvSpPr>
          <p:cNvPr id="15" name="Tekstin paikkamerkki 14">
            <a:extLst>
              <a:ext uri="{FF2B5EF4-FFF2-40B4-BE49-F238E27FC236}">
                <a16:creationId xmlns:a16="http://schemas.microsoft.com/office/drawing/2014/main" id="{16A47F24-0590-4BAC-B0DD-6678A9CD236C}"/>
              </a:ext>
            </a:extLst>
          </p:cNvPr>
          <p:cNvSpPr>
            <a:spLocks noGrp="1"/>
          </p:cNvSpPr>
          <p:nvPr>
            <p:ph type="body" sz="quarter" idx="19"/>
          </p:nvPr>
        </p:nvSpPr>
        <p:spPr/>
        <p:txBody>
          <a:bodyPr/>
          <a:lstStyle/>
          <a:p>
            <a:r>
              <a:rPr lang="fi-FI"/>
              <a:t>5</a:t>
            </a:r>
          </a:p>
        </p:txBody>
      </p:sp>
      <p:sp>
        <p:nvSpPr>
          <p:cNvPr id="16" name="Tekstin paikkamerkki 15">
            <a:extLst>
              <a:ext uri="{FF2B5EF4-FFF2-40B4-BE49-F238E27FC236}">
                <a16:creationId xmlns:a16="http://schemas.microsoft.com/office/drawing/2014/main" id="{DC471528-C50C-F0D0-1D5B-1E74872A4346}"/>
              </a:ext>
            </a:extLst>
          </p:cNvPr>
          <p:cNvSpPr>
            <a:spLocks noGrp="1"/>
          </p:cNvSpPr>
          <p:nvPr>
            <p:ph type="body" sz="quarter" idx="30"/>
          </p:nvPr>
        </p:nvSpPr>
        <p:spPr>
          <a:solidFill>
            <a:schemeClr val="accent1"/>
          </a:solidFill>
        </p:spPr>
        <p:txBody>
          <a:bodyPr/>
          <a:lstStyle/>
          <a:p>
            <a:endParaRPr lang="fi-FI"/>
          </a:p>
        </p:txBody>
      </p:sp>
      <p:sp>
        <p:nvSpPr>
          <p:cNvPr id="17" name="Tekstin paikkamerkki 16">
            <a:extLst>
              <a:ext uri="{FF2B5EF4-FFF2-40B4-BE49-F238E27FC236}">
                <a16:creationId xmlns:a16="http://schemas.microsoft.com/office/drawing/2014/main" id="{C8FB78A9-17C2-11EB-066F-38B96A996464}"/>
              </a:ext>
            </a:extLst>
          </p:cNvPr>
          <p:cNvSpPr>
            <a:spLocks noGrp="1"/>
          </p:cNvSpPr>
          <p:nvPr>
            <p:ph type="body" sz="quarter" idx="31"/>
          </p:nvPr>
        </p:nvSpPr>
        <p:spPr>
          <a:solidFill>
            <a:schemeClr val="accent1"/>
          </a:solidFill>
        </p:spPr>
        <p:txBody>
          <a:bodyPr/>
          <a:lstStyle/>
          <a:p>
            <a:endParaRPr lang="fi-FI"/>
          </a:p>
        </p:txBody>
      </p:sp>
      <p:sp>
        <p:nvSpPr>
          <p:cNvPr id="18" name="Tekstin paikkamerkki 17">
            <a:extLst>
              <a:ext uri="{FF2B5EF4-FFF2-40B4-BE49-F238E27FC236}">
                <a16:creationId xmlns:a16="http://schemas.microsoft.com/office/drawing/2014/main" id="{E6FFD813-5E37-8064-FCC3-BC75F22CFA9B}"/>
              </a:ext>
            </a:extLst>
          </p:cNvPr>
          <p:cNvSpPr>
            <a:spLocks noGrp="1"/>
          </p:cNvSpPr>
          <p:nvPr>
            <p:ph type="body" sz="quarter" idx="32"/>
          </p:nvPr>
        </p:nvSpPr>
        <p:spPr>
          <a:solidFill>
            <a:schemeClr val="accent1"/>
          </a:solidFill>
        </p:spPr>
        <p:txBody>
          <a:bodyPr/>
          <a:lstStyle/>
          <a:p>
            <a:endParaRPr lang="fi-FI"/>
          </a:p>
        </p:txBody>
      </p:sp>
      <p:sp>
        <p:nvSpPr>
          <p:cNvPr id="19" name="Tekstin paikkamerkki 18">
            <a:extLst>
              <a:ext uri="{FF2B5EF4-FFF2-40B4-BE49-F238E27FC236}">
                <a16:creationId xmlns:a16="http://schemas.microsoft.com/office/drawing/2014/main" id="{F0C41DA3-9E19-9397-CA0E-9DB0CAEED743}"/>
              </a:ext>
            </a:extLst>
          </p:cNvPr>
          <p:cNvSpPr>
            <a:spLocks noGrp="1"/>
          </p:cNvSpPr>
          <p:nvPr>
            <p:ph type="body" sz="quarter" idx="33"/>
          </p:nvPr>
        </p:nvSpPr>
        <p:spPr>
          <a:solidFill>
            <a:schemeClr val="accent1"/>
          </a:solidFill>
        </p:spPr>
        <p:txBody>
          <a:bodyPr/>
          <a:lstStyle/>
          <a:p>
            <a:endParaRPr lang="fi-FI"/>
          </a:p>
        </p:txBody>
      </p:sp>
      <p:sp>
        <p:nvSpPr>
          <p:cNvPr id="20" name="Tekstin paikkamerkki 19">
            <a:extLst>
              <a:ext uri="{FF2B5EF4-FFF2-40B4-BE49-F238E27FC236}">
                <a16:creationId xmlns:a16="http://schemas.microsoft.com/office/drawing/2014/main" id="{6286F978-7E5A-D577-61A9-ABB46553B19C}"/>
              </a:ext>
            </a:extLst>
          </p:cNvPr>
          <p:cNvSpPr>
            <a:spLocks noGrp="1"/>
          </p:cNvSpPr>
          <p:nvPr>
            <p:ph type="body" sz="quarter" idx="34"/>
          </p:nvPr>
        </p:nvSpPr>
        <p:spPr>
          <a:solidFill>
            <a:schemeClr val="accent1"/>
          </a:solidFill>
        </p:spPr>
        <p:txBody>
          <a:bodyPr/>
          <a:lstStyle/>
          <a:p>
            <a:endParaRPr lang="fi-FI"/>
          </a:p>
        </p:txBody>
      </p:sp>
    </p:spTree>
    <p:extLst>
      <p:ext uri="{BB962C8B-B14F-4D97-AF65-F5344CB8AC3E}">
        <p14:creationId xmlns:p14="http://schemas.microsoft.com/office/powerpoint/2010/main" val="4157583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7B39EC2D-27A1-02D8-84FC-2BE9A2594BF8}"/>
              </a:ext>
            </a:extLst>
          </p:cNvPr>
          <p:cNvSpPr txBox="1"/>
          <p:nvPr/>
        </p:nvSpPr>
        <p:spPr>
          <a:xfrm>
            <a:off x="7104112" y="6237313"/>
            <a:ext cx="4752528" cy="521856"/>
          </a:xfrm>
          <a:prstGeom prst="rect">
            <a:avLst/>
          </a:prstGeom>
          <a:solidFill>
            <a:schemeClr val="bg1"/>
          </a:solid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 name="Tekstiruutu 8">
            <a:extLst>
              <a:ext uri="{FF2B5EF4-FFF2-40B4-BE49-F238E27FC236}">
                <a16:creationId xmlns:a16="http://schemas.microsoft.com/office/drawing/2014/main" id="{AFE394C1-FA7A-BA6C-C448-602E21C409CE}"/>
              </a:ext>
            </a:extLst>
          </p:cNvPr>
          <p:cNvSpPr txBox="1"/>
          <p:nvPr/>
        </p:nvSpPr>
        <p:spPr>
          <a:xfrm>
            <a:off x="2564892" y="5728265"/>
            <a:ext cx="1226852" cy="369332"/>
          </a:xfrm>
          <a:prstGeom prst="rect">
            <a:avLst/>
          </a:prstGeom>
          <a:solidFill>
            <a:schemeClr val="bg1"/>
          </a:solid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aphicFrame>
        <p:nvGraphicFramePr>
          <p:cNvPr id="10" name="Object 1">
            <a:extLst>
              <a:ext uri="{FF2B5EF4-FFF2-40B4-BE49-F238E27FC236}">
                <a16:creationId xmlns:a16="http://schemas.microsoft.com/office/drawing/2014/main" id="{9F6D3AD5-6AFF-A61D-9A1C-CB0CE8318157}"/>
              </a:ext>
            </a:extLst>
          </p:cNvPr>
          <p:cNvGraphicFramePr>
            <a:graphicFrameLocks noGrp="1" noChangeAspect="1"/>
          </p:cNvGraphicFramePr>
          <p:nvPr>
            <p:ph idx="1"/>
          </p:nvPr>
        </p:nvGraphicFramePr>
        <p:xfrm>
          <a:off x="1803163" y="1281518"/>
          <a:ext cx="8364354" cy="5548963"/>
        </p:xfrm>
        <a:graphic>
          <a:graphicData uri="http://schemas.openxmlformats.org/presentationml/2006/ole">
            <mc:AlternateContent xmlns:mc="http://schemas.openxmlformats.org/markup-compatibility/2006">
              <mc:Choice xmlns:v="urn:schemas-microsoft-com:vml" Requires="v">
                <p:oleObj name="Macrobond document" r:id="rId2" imgW="12659153" imgH="8397769" progId="Mbnd.mbnd">
                  <p:embed/>
                </p:oleObj>
              </mc:Choice>
              <mc:Fallback>
                <p:oleObj name="Macrobond document" r:id="rId2" imgW="12659153" imgH="8397769" progId="Mbnd.mbnd">
                  <p:embed/>
                  <p:pic>
                    <p:nvPicPr>
                      <p:cNvPr id="10" name="Object 1">
                        <a:extLst>
                          <a:ext uri="{FF2B5EF4-FFF2-40B4-BE49-F238E27FC236}">
                            <a16:creationId xmlns:a16="http://schemas.microsoft.com/office/drawing/2014/main" id="{9F6D3AD5-6AFF-A61D-9A1C-CB0CE8318157}"/>
                          </a:ext>
                        </a:extLst>
                      </p:cNvPr>
                      <p:cNvPicPr/>
                      <p:nvPr/>
                    </p:nvPicPr>
                    <p:blipFill>
                      <a:blip r:embed="rId3"/>
                      <a:stretch>
                        <a:fillRect/>
                      </a:stretch>
                    </p:blipFill>
                    <p:spPr>
                      <a:xfrm>
                        <a:off x="1803163" y="1281518"/>
                        <a:ext cx="8364354" cy="5548963"/>
                      </a:xfrm>
                      <a:prstGeom prst="rect">
                        <a:avLst/>
                      </a:prstGeom>
                    </p:spPr>
                  </p:pic>
                </p:oleObj>
              </mc:Fallback>
            </mc:AlternateContent>
          </a:graphicData>
        </a:graphic>
      </p:graphicFrame>
      <p:sp>
        <p:nvSpPr>
          <p:cNvPr id="4" name="Otsikko 3">
            <a:extLst>
              <a:ext uri="{FF2B5EF4-FFF2-40B4-BE49-F238E27FC236}">
                <a16:creationId xmlns:a16="http://schemas.microsoft.com/office/drawing/2014/main" id="{0924FC99-2AD4-E6BF-5E98-87DB66000FB3}"/>
              </a:ext>
            </a:extLst>
          </p:cNvPr>
          <p:cNvSpPr>
            <a:spLocks noGrp="1"/>
          </p:cNvSpPr>
          <p:nvPr>
            <p:ph type="title"/>
          </p:nvPr>
        </p:nvSpPr>
        <p:spPr/>
        <p:txBody>
          <a:bodyPr/>
          <a:lstStyle/>
          <a:p>
            <a:r>
              <a:rPr lang="fi-FI"/>
              <a:t>Suomessa vuoteen 2026 lähdetään </a:t>
            </a:r>
            <a:br>
              <a:rPr lang="fi-FI"/>
            </a:br>
            <a:r>
              <a:rPr lang="fi-FI"/>
              <a:t>lievästi positiivisissa merkeissä</a:t>
            </a:r>
          </a:p>
        </p:txBody>
      </p:sp>
    </p:spTree>
    <p:extLst>
      <p:ext uri="{BB962C8B-B14F-4D97-AF65-F5344CB8AC3E}">
        <p14:creationId xmlns:p14="http://schemas.microsoft.com/office/powerpoint/2010/main" val="2048158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CF23904E-FE1E-7A39-BE3F-DC6CEE9028E4}"/>
              </a:ext>
            </a:extLst>
          </p:cNvPr>
          <p:cNvSpPr>
            <a:spLocks noGrp="1"/>
          </p:cNvSpPr>
          <p:nvPr>
            <p:ph type="title"/>
          </p:nvPr>
        </p:nvSpPr>
        <p:spPr/>
        <p:txBody>
          <a:bodyPr/>
          <a:lstStyle/>
          <a:p>
            <a:r>
              <a:rPr lang="fi-FI"/>
              <a:t>Luottamus tulevaan sameaa</a:t>
            </a:r>
          </a:p>
        </p:txBody>
      </p:sp>
      <p:graphicFrame>
        <p:nvGraphicFramePr>
          <p:cNvPr id="11" name="Sisällön paikkamerkki 4">
            <a:extLst>
              <a:ext uri="{FF2B5EF4-FFF2-40B4-BE49-F238E27FC236}">
                <a16:creationId xmlns:a16="http://schemas.microsoft.com/office/drawing/2014/main" id="{00E568F9-9163-AC9F-FD0C-485960539C22}"/>
              </a:ext>
            </a:extLst>
          </p:cNvPr>
          <p:cNvGraphicFramePr>
            <a:graphicFrameLocks noGrp="1" noChangeAspect="1"/>
          </p:cNvGraphicFramePr>
          <p:nvPr>
            <p:ph idx="1"/>
          </p:nvPr>
        </p:nvGraphicFramePr>
        <p:xfrm>
          <a:off x="2310063" y="1118324"/>
          <a:ext cx="7242727" cy="5435448"/>
        </p:xfrm>
        <a:graphic>
          <a:graphicData uri="http://schemas.openxmlformats.org/presentationml/2006/ole">
            <mc:AlternateContent xmlns:mc="http://schemas.openxmlformats.org/markup-compatibility/2006">
              <mc:Choice xmlns:v="urn:schemas-microsoft-com:vml" Requires="v">
                <p:oleObj name="Macrobond document" r:id="rId2" imgW="7603107" imgH="5705983" progId="Mbnd.mbnd">
                  <p:embed/>
                </p:oleObj>
              </mc:Choice>
              <mc:Fallback>
                <p:oleObj name="Macrobond document" r:id="rId2" imgW="7603107" imgH="5705983" progId="Mbnd.mbnd">
                  <p:embed/>
                  <p:pic>
                    <p:nvPicPr>
                      <p:cNvPr id="11" name="Sisällön paikkamerkki 4">
                        <a:extLst>
                          <a:ext uri="{FF2B5EF4-FFF2-40B4-BE49-F238E27FC236}">
                            <a16:creationId xmlns:a16="http://schemas.microsoft.com/office/drawing/2014/main" id="{00E568F9-9163-AC9F-FD0C-485960539C22}"/>
                          </a:ext>
                        </a:extLst>
                      </p:cNvPr>
                      <p:cNvPicPr/>
                      <p:nvPr/>
                    </p:nvPicPr>
                    <p:blipFill>
                      <a:blip r:embed="rId3"/>
                      <a:stretch>
                        <a:fillRect/>
                      </a:stretch>
                    </p:blipFill>
                    <p:spPr>
                      <a:xfrm>
                        <a:off x="2310063" y="1118324"/>
                        <a:ext cx="7242727" cy="5435448"/>
                      </a:xfrm>
                      <a:prstGeom prst="rect">
                        <a:avLst/>
                      </a:prstGeom>
                    </p:spPr>
                  </p:pic>
                </p:oleObj>
              </mc:Fallback>
            </mc:AlternateContent>
          </a:graphicData>
        </a:graphic>
      </p:graphicFrame>
    </p:spTree>
    <p:extLst>
      <p:ext uri="{BB962C8B-B14F-4D97-AF65-F5344CB8AC3E}">
        <p14:creationId xmlns:p14="http://schemas.microsoft.com/office/powerpoint/2010/main" val="2552476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AC20B-6682-BAE1-134F-9FBB4389DC5A}"/>
            </a:ext>
          </a:extLst>
        </p:cNvPr>
        <p:cNvGrpSpPr/>
        <p:nvPr/>
      </p:nvGrpSpPr>
      <p:grpSpPr>
        <a:xfrm>
          <a:off x="0" y="0"/>
          <a:ext cx="0" cy="0"/>
          <a:chOff x="0" y="0"/>
          <a:chExt cx="0" cy="0"/>
        </a:xfrm>
      </p:grpSpPr>
      <p:sp>
        <p:nvSpPr>
          <p:cNvPr id="3" name="Otsikko 2">
            <a:extLst>
              <a:ext uri="{FF2B5EF4-FFF2-40B4-BE49-F238E27FC236}">
                <a16:creationId xmlns:a16="http://schemas.microsoft.com/office/drawing/2014/main" id="{78741B9E-7708-6323-F997-0EC999F357EC}"/>
              </a:ext>
            </a:extLst>
          </p:cNvPr>
          <p:cNvSpPr>
            <a:spLocks noGrp="1"/>
          </p:cNvSpPr>
          <p:nvPr>
            <p:ph type="title"/>
          </p:nvPr>
        </p:nvSpPr>
        <p:spPr/>
        <p:txBody>
          <a:bodyPr/>
          <a:lstStyle/>
          <a:p>
            <a:r>
              <a:rPr lang="fi-FI"/>
              <a:t>Ostovoima kasvaa, inflaatio hallussa</a:t>
            </a:r>
          </a:p>
        </p:txBody>
      </p:sp>
      <p:graphicFrame>
        <p:nvGraphicFramePr>
          <p:cNvPr id="5" name="Object 4">
            <a:extLst>
              <a:ext uri="{FF2B5EF4-FFF2-40B4-BE49-F238E27FC236}">
                <a16:creationId xmlns:a16="http://schemas.microsoft.com/office/drawing/2014/main" id="{44DAE315-9D74-EE59-5301-831EF5420C05}"/>
              </a:ext>
            </a:extLst>
          </p:cNvPr>
          <p:cNvGraphicFramePr>
            <a:graphicFrameLocks noChangeAspect="1"/>
          </p:cNvGraphicFramePr>
          <p:nvPr/>
        </p:nvGraphicFramePr>
        <p:xfrm>
          <a:off x="2049463" y="1341438"/>
          <a:ext cx="8093075" cy="5221287"/>
        </p:xfrm>
        <a:graphic>
          <a:graphicData uri="http://schemas.openxmlformats.org/presentationml/2006/ole">
            <mc:AlternateContent xmlns:mc="http://schemas.openxmlformats.org/markup-compatibility/2006">
              <mc:Choice xmlns:v="urn:schemas-microsoft-com:vml" Requires="v">
                <p:oleObj name="Macrobond document" r:id="rId2" imgW="12659153" imgH="8169889" progId="Mbnd.mbnd">
                  <p:embed/>
                </p:oleObj>
              </mc:Choice>
              <mc:Fallback>
                <p:oleObj name="Macrobond document" r:id="rId2" imgW="12659153" imgH="8169889" progId="Mbnd.mbnd">
                  <p:embed/>
                  <p:pic>
                    <p:nvPicPr>
                      <p:cNvPr id="5" name="Object 4">
                        <a:extLst>
                          <a:ext uri="{FF2B5EF4-FFF2-40B4-BE49-F238E27FC236}">
                            <a16:creationId xmlns:a16="http://schemas.microsoft.com/office/drawing/2014/main" id="{44DAE315-9D74-EE59-5301-831EF5420C05}"/>
                          </a:ext>
                        </a:extLst>
                      </p:cNvPr>
                      <p:cNvPicPr/>
                      <p:nvPr/>
                    </p:nvPicPr>
                    <p:blipFill>
                      <a:blip r:embed="rId3"/>
                      <a:stretch>
                        <a:fillRect/>
                      </a:stretch>
                    </p:blipFill>
                    <p:spPr>
                      <a:xfrm>
                        <a:off x="2049463" y="1341438"/>
                        <a:ext cx="8093075" cy="5221287"/>
                      </a:xfrm>
                      <a:prstGeom prst="rect">
                        <a:avLst/>
                      </a:prstGeom>
                    </p:spPr>
                  </p:pic>
                </p:oleObj>
              </mc:Fallback>
            </mc:AlternateContent>
          </a:graphicData>
        </a:graphic>
      </p:graphicFrame>
    </p:spTree>
    <p:extLst>
      <p:ext uri="{BB962C8B-B14F-4D97-AF65-F5344CB8AC3E}">
        <p14:creationId xmlns:p14="http://schemas.microsoft.com/office/powerpoint/2010/main" val="1290459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6AF26-36C8-EA65-EE82-1F132A0BE20E}"/>
            </a:ext>
          </a:extLst>
        </p:cNvPr>
        <p:cNvGrpSpPr/>
        <p:nvPr/>
      </p:nvGrpSpPr>
      <p:grpSpPr>
        <a:xfrm>
          <a:off x="0" y="0"/>
          <a:ext cx="0" cy="0"/>
          <a:chOff x="0" y="0"/>
          <a:chExt cx="0" cy="0"/>
        </a:xfrm>
      </p:grpSpPr>
      <p:sp>
        <p:nvSpPr>
          <p:cNvPr id="3" name="Otsikko 2">
            <a:extLst>
              <a:ext uri="{FF2B5EF4-FFF2-40B4-BE49-F238E27FC236}">
                <a16:creationId xmlns:a16="http://schemas.microsoft.com/office/drawing/2014/main" id="{C46C5212-C8FD-A02B-4B75-9C3C2EE21178}"/>
              </a:ext>
            </a:extLst>
          </p:cNvPr>
          <p:cNvSpPr>
            <a:spLocks noGrp="1"/>
          </p:cNvSpPr>
          <p:nvPr>
            <p:ph type="title"/>
          </p:nvPr>
        </p:nvSpPr>
        <p:spPr/>
        <p:txBody>
          <a:bodyPr/>
          <a:lstStyle/>
          <a:p>
            <a:r>
              <a:rPr lang="fi-FI"/>
              <a:t>Korot kohtuulliset</a:t>
            </a:r>
          </a:p>
        </p:txBody>
      </p:sp>
      <p:graphicFrame>
        <p:nvGraphicFramePr>
          <p:cNvPr id="4" name="Object 3">
            <a:extLst>
              <a:ext uri="{FF2B5EF4-FFF2-40B4-BE49-F238E27FC236}">
                <a16:creationId xmlns:a16="http://schemas.microsoft.com/office/drawing/2014/main" id="{64CD2FB5-934C-6870-98C7-8B800690DA77}"/>
              </a:ext>
            </a:extLst>
          </p:cNvPr>
          <p:cNvGraphicFramePr>
            <a:graphicFrameLocks noChangeAspect="1"/>
          </p:cNvGraphicFramePr>
          <p:nvPr/>
        </p:nvGraphicFramePr>
        <p:xfrm>
          <a:off x="2049463" y="1404938"/>
          <a:ext cx="8093075" cy="5221287"/>
        </p:xfrm>
        <a:graphic>
          <a:graphicData uri="http://schemas.openxmlformats.org/presentationml/2006/ole">
            <mc:AlternateContent xmlns:mc="http://schemas.openxmlformats.org/markup-compatibility/2006">
              <mc:Choice xmlns:v="urn:schemas-microsoft-com:vml" Requires="v">
                <p:oleObj name="Macrobond document" r:id="rId2" imgW="12659153" imgH="8169889" progId="Mbnd.mbnd">
                  <p:embed/>
                </p:oleObj>
              </mc:Choice>
              <mc:Fallback>
                <p:oleObj name="Macrobond document" r:id="rId2" imgW="12659153" imgH="8169889" progId="Mbnd.mbnd">
                  <p:embed/>
                  <p:pic>
                    <p:nvPicPr>
                      <p:cNvPr id="4" name="Object 3">
                        <a:extLst>
                          <a:ext uri="{FF2B5EF4-FFF2-40B4-BE49-F238E27FC236}">
                            <a16:creationId xmlns:a16="http://schemas.microsoft.com/office/drawing/2014/main" id="{64CD2FB5-934C-6870-98C7-8B800690DA77}"/>
                          </a:ext>
                        </a:extLst>
                      </p:cNvPr>
                      <p:cNvPicPr/>
                      <p:nvPr/>
                    </p:nvPicPr>
                    <p:blipFill>
                      <a:blip r:embed="rId3"/>
                      <a:stretch>
                        <a:fillRect/>
                      </a:stretch>
                    </p:blipFill>
                    <p:spPr>
                      <a:xfrm>
                        <a:off x="2049463" y="1404938"/>
                        <a:ext cx="8093075" cy="5221287"/>
                      </a:xfrm>
                      <a:prstGeom prst="rect">
                        <a:avLst/>
                      </a:prstGeom>
                    </p:spPr>
                  </p:pic>
                </p:oleObj>
              </mc:Fallback>
            </mc:AlternateContent>
          </a:graphicData>
        </a:graphic>
      </p:graphicFrame>
    </p:spTree>
    <p:extLst>
      <p:ext uri="{BB962C8B-B14F-4D97-AF65-F5344CB8AC3E}">
        <p14:creationId xmlns:p14="http://schemas.microsoft.com/office/powerpoint/2010/main" val="474351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7AA9ABC1-9083-4575-ADF8-AAA181070841}"/>
              </a:ext>
            </a:extLst>
          </p:cNvPr>
          <p:cNvSpPr>
            <a:spLocks noGrp="1"/>
          </p:cNvSpPr>
          <p:nvPr>
            <p:ph type="dt" sz="half" idx="10"/>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solidFill>
                <a:effectLst/>
                <a:uLnTx/>
                <a:uFillTx/>
                <a:latin typeface="Arial" panose="020B0604020202020204"/>
                <a:ea typeface="+mn-ea"/>
                <a:cs typeface="+mn-cs"/>
              </a:rPr>
              <a:t>13.2.2026</a:t>
            </a:r>
          </a:p>
        </p:txBody>
      </p:sp>
      <p:sp>
        <p:nvSpPr>
          <p:cNvPr id="5" name="Alatunnisteen paikkamerkki 4">
            <a:extLst>
              <a:ext uri="{FF2B5EF4-FFF2-40B4-BE49-F238E27FC236}">
                <a16:creationId xmlns:a16="http://schemas.microsoft.com/office/drawing/2014/main" id="{3739CD71-A713-492B-8746-5676B419D3FA}"/>
              </a:ext>
            </a:extLst>
          </p:cNvPr>
          <p:cNvSpPr>
            <a:spLocks noGrp="1"/>
          </p:cNvSpPr>
          <p:nvPr>
            <p:ph type="ftr" sz="quarter" idx="1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solidFill>
                <a:effectLst/>
                <a:uLnTx/>
                <a:uFillTx/>
                <a:latin typeface="Arial" panose="020B0604020202020204"/>
                <a:ea typeface="+mn-ea"/>
                <a:cs typeface="+mn-cs"/>
              </a:rPr>
              <a:t>Pk-yritysbarometri, kevät 2026</a:t>
            </a:r>
          </a:p>
        </p:txBody>
      </p:sp>
      <p:sp>
        <p:nvSpPr>
          <p:cNvPr id="7" name="Otsikko 6">
            <a:extLst>
              <a:ext uri="{FF2B5EF4-FFF2-40B4-BE49-F238E27FC236}">
                <a16:creationId xmlns:a16="http://schemas.microsoft.com/office/drawing/2014/main" id="{7946D545-A69B-4AA8-97AA-946144585F71}"/>
              </a:ext>
            </a:extLst>
          </p:cNvPr>
          <p:cNvSpPr>
            <a:spLocks noGrp="1"/>
          </p:cNvSpPr>
          <p:nvPr>
            <p:ph type="title"/>
          </p:nvPr>
        </p:nvSpPr>
        <p:spPr/>
        <p:txBody>
          <a:bodyPr/>
          <a:lstStyle/>
          <a:p>
            <a:r>
              <a:rPr lang="fi-FI"/>
              <a:t>Pk-yritysten suhdannenäkymät</a:t>
            </a:r>
          </a:p>
        </p:txBody>
      </p:sp>
      <p:graphicFrame>
        <p:nvGraphicFramePr>
          <p:cNvPr id="12" name="Sisällön paikkamerkki 7">
            <a:extLst>
              <a:ext uri="{FF2B5EF4-FFF2-40B4-BE49-F238E27FC236}">
                <a16:creationId xmlns:a16="http://schemas.microsoft.com/office/drawing/2014/main" id="{86042696-8204-4D5B-97AD-CED705774838}"/>
              </a:ext>
            </a:extLst>
          </p:cNvPr>
          <p:cNvGraphicFramePr>
            <a:graphicFrameLocks noGrp="1"/>
          </p:cNvGraphicFramePr>
          <p:nvPr>
            <p:ph sz="half" idx="2"/>
          </p:nvPr>
        </p:nvGraphicFramePr>
        <p:xfrm>
          <a:off x="6151563" y="1416050"/>
          <a:ext cx="5510215" cy="4104456"/>
        </p:xfrm>
        <a:graphic>
          <a:graphicData uri="http://schemas.openxmlformats.org/drawingml/2006/table">
            <a:tbl>
              <a:tblPr/>
              <a:tblGrid>
                <a:gridCol w="1600046">
                  <a:extLst>
                    <a:ext uri="{9D8B030D-6E8A-4147-A177-3AD203B41FA5}">
                      <a16:colId xmlns:a16="http://schemas.microsoft.com/office/drawing/2014/main" val="20000"/>
                    </a:ext>
                  </a:extLst>
                </a:gridCol>
                <a:gridCol w="1008112">
                  <a:extLst>
                    <a:ext uri="{9D8B030D-6E8A-4147-A177-3AD203B41FA5}">
                      <a16:colId xmlns:a16="http://schemas.microsoft.com/office/drawing/2014/main" val="2456607980"/>
                    </a:ext>
                  </a:extLst>
                </a:gridCol>
                <a:gridCol w="1080120">
                  <a:extLst>
                    <a:ext uri="{9D8B030D-6E8A-4147-A177-3AD203B41FA5}">
                      <a16:colId xmlns:a16="http://schemas.microsoft.com/office/drawing/2014/main" val="697374458"/>
                    </a:ext>
                  </a:extLst>
                </a:gridCol>
                <a:gridCol w="864097">
                  <a:extLst>
                    <a:ext uri="{9D8B030D-6E8A-4147-A177-3AD203B41FA5}">
                      <a16:colId xmlns:a16="http://schemas.microsoft.com/office/drawing/2014/main" val="3235030573"/>
                    </a:ext>
                  </a:extLst>
                </a:gridCol>
                <a:gridCol w="957840">
                  <a:extLst>
                    <a:ext uri="{9D8B030D-6E8A-4147-A177-3AD203B41FA5}">
                      <a16:colId xmlns:a16="http://schemas.microsoft.com/office/drawing/2014/main" val="2886497573"/>
                    </a:ext>
                  </a:extLst>
                </a:gridCol>
              </a:tblGrid>
              <a:tr h="1347594">
                <a:tc>
                  <a:txBody>
                    <a:bodyPr/>
                    <a:lstStyle/>
                    <a:p>
                      <a:pPr algn="l" fontAlgn="b"/>
                      <a:r>
                        <a:rPr lang="fi-FI" sz="2000" b="0" i="0" u="none" strike="noStrike">
                          <a:solidFill>
                            <a:srgbClr val="000000"/>
                          </a:solidFill>
                          <a:effectLst/>
                          <a:latin typeface="+mn-lt"/>
                        </a:rPr>
                        <a:t> </a:t>
                      </a:r>
                    </a:p>
                  </a:txBody>
                  <a:tcPr marL="12824" marR="12824"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9D9D9"/>
                    </a:solidFill>
                  </a:tcPr>
                </a:tc>
                <a:tc>
                  <a:txBody>
                    <a:bodyPr/>
                    <a:lstStyle/>
                    <a:p>
                      <a:pPr algn="ctr" fontAlgn="b"/>
                      <a:r>
                        <a:rPr lang="fi-FI" sz="1600" b="0" i="0" u="none" strike="noStrike">
                          <a:solidFill>
                            <a:srgbClr val="000000"/>
                          </a:solidFill>
                          <a:effectLst/>
                          <a:latin typeface="+mn-lt"/>
                        </a:rPr>
                        <a:t>Paranevat %</a:t>
                      </a:r>
                      <a:endParaRPr lang="fi-FI" sz="2400" b="0" i="0" u="none" strike="noStrike">
                        <a:solidFill>
                          <a:srgbClr val="000000"/>
                        </a:solidFill>
                        <a:effectLst/>
                        <a:latin typeface="+mn-lt"/>
                      </a:endParaRPr>
                    </a:p>
                  </a:txBody>
                  <a:tcPr marL="12824" marR="12824"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9D9D9"/>
                    </a:solidFill>
                  </a:tcPr>
                </a:tc>
                <a:tc>
                  <a:txBody>
                    <a:bodyPr/>
                    <a:lstStyle/>
                    <a:p>
                      <a:pPr algn="ctr" fontAlgn="b"/>
                      <a:r>
                        <a:rPr lang="fi-FI" sz="1600" b="0" i="0" u="none" strike="noStrike">
                          <a:solidFill>
                            <a:srgbClr val="000000"/>
                          </a:solidFill>
                          <a:effectLst/>
                          <a:latin typeface="+mn-lt"/>
                        </a:rPr>
                        <a:t>Pysyvät ennallaan %</a:t>
                      </a:r>
                      <a:endParaRPr lang="fi-FI" sz="2400" b="0" i="0" u="none" strike="noStrike">
                        <a:solidFill>
                          <a:srgbClr val="000000"/>
                        </a:solidFill>
                        <a:effectLst/>
                        <a:latin typeface="+mn-lt"/>
                      </a:endParaRPr>
                    </a:p>
                  </a:txBody>
                  <a:tcPr marL="12824" marR="12824"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9D9D9"/>
                    </a:solidFill>
                  </a:tcPr>
                </a:tc>
                <a:tc>
                  <a:txBody>
                    <a:bodyPr/>
                    <a:lstStyle/>
                    <a:p>
                      <a:pPr algn="ctr" fontAlgn="b"/>
                      <a:r>
                        <a:rPr lang="fi-FI" sz="1600" b="0" i="0" u="none" strike="noStrike">
                          <a:solidFill>
                            <a:srgbClr val="000000"/>
                          </a:solidFill>
                          <a:effectLst/>
                          <a:latin typeface="+mn-lt"/>
                        </a:rPr>
                        <a:t>Heikke-</a:t>
                      </a:r>
                      <a:r>
                        <a:rPr lang="fi-FI" sz="1600" b="0" i="0" u="none" strike="noStrike" err="1">
                          <a:solidFill>
                            <a:srgbClr val="000000"/>
                          </a:solidFill>
                          <a:effectLst/>
                          <a:latin typeface="+mn-lt"/>
                        </a:rPr>
                        <a:t>nevät</a:t>
                      </a:r>
                      <a:r>
                        <a:rPr lang="fi-FI" sz="1600" b="0" i="0" u="none" strike="noStrike">
                          <a:solidFill>
                            <a:srgbClr val="000000"/>
                          </a:solidFill>
                          <a:effectLst/>
                          <a:latin typeface="+mn-lt"/>
                        </a:rPr>
                        <a:t>  </a:t>
                      </a:r>
                    </a:p>
                    <a:p>
                      <a:pPr algn="ctr" fontAlgn="b"/>
                      <a:r>
                        <a:rPr lang="fi-FI" sz="1600" b="0" i="0" u="none" strike="noStrike">
                          <a:solidFill>
                            <a:srgbClr val="000000"/>
                          </a:solidFill>
                          <a:effectLst/>
                          <a:latin typeface="+mn-lt"/>
                        </a:rPr>
                        <a:t>%</a:t>
                      </a:r>
                    </a:p>
                  </a:txBody>
                  <a:tcPr marL="12824" marR="12824"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9D9D9"/>
                    </a:solidFill>
                  </a:tcPr>
                </a:tc>
                <a:tc>
                  <a:txBody>
                    <a:bodyPr/>
                    <a:lstStyle/>
                    <a:p>
                      <a:pPr algn="ctr" fontAlgn="b"/>
                      <a:r>
                        <a:rPr lang="fi-FI" sz="1600" b="0" i="0" u="none" strike="noStrike">
                          <a:solidFill>
                            <a:srgbClr val="000000"/>
                          </a:solidFill>
                          <a:effectLst/>
                          <a:latin typeface="+mn-lt"/>
                        </a:rPr>
                        <a:t>Saldoluku</a:t>
                      </a:r>
                    </a:p>
                  </a:txBody>
                  <a:tcPr marL="12824" marR="12824"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9D9D9"/>
                    </a:solidFill>
                  </a:tcPr>
                </a:tc>
                <a:extLst>
                  <a:ext uri="{0D108BD9-81ED-4DB2-BD59-A6C34878D82A}">
                    <a16:rowId xmlns:a16="http://schemas.microsoft.com/office/drawing/2014/main" val="10000"/>
                  </a:ext>
                </a:extLst>
              </a:tr>
              <a:tr h="459477">
                <a:tc>
                  <a:txBody>
                    <a:bodyPr/>
                    <a:lstStyle/>
                    <a:p>
                      <a:pPr algn="l" fontAlgn="b"/>
                      <a:r>
                        <a:rPr lang="fi-FI" sz="1800" b="0" i="0" u="none" strike="noStrike">
                          <a:solidFill>
                            <a:srgbClr val="000000"/>
                          </a:solidFill>
                          <a:effectLst/>
                          <a:latin typeface="+mn-lt"/>
                        </a:rPr>
                        <a:t> </a:t>
                      </a:r>
                      <a:r>
                        <a:rPr lang="fi-FI" sz="1600" b="0" i="0" u="none" strike="noStrike">
                          <a:solidFill>
                            <a:srgbClr val="000000"/>
                          </a:solidFill>
                          <a:effectLst/>
                          <a:latin typeface="+mn-lt"/>
                        </a:rPr>
                        <a:t>Kaikki yritykset</a:t>
                      </a:r>
                      <a:endParaRPr lang="fi-FI" sz="1800" b="0" i="0" u="none" strike="noStrike">
                        <a:solidFill>
                          <a:srgbClr val="000000"/>
                        </a:solidFill>
                        <a:effectLst/>
                        <a:latin typeface="+mn-lt"/>
                      </a:endParaRPr>
                    </a:p>
                  </a:txBody>
                  <a:tcPr marL="12824" marR="12824"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23</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54</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23</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noFill/>
                      <a:prstDash val="solid"/>
                      <a:round/>
                      <a:headEnd type="none" w="med" len="med"/>
                      <a:tailEnd type="none" w="med" len="med"/>
                    </a:lnB>
                  </a:tcPr>
                </a:tc>
                <a:tc>
                  <a:txBody>
                    <a:bodyPr/>
                    <a:lstStyle/>
                    <a:p>
                      <a:pPr algn="ctr" fontAlgn="ctr"/>
                      <a:r>
                        <a:rPr lang="fi-FI" sz="1600" b="0" i="0" u="none" strike="noStrike">
                          <a:solidFill>
                            <a:srgbClr val="000000"/>
                          </a:solidFill>
                          <a:effectLst/>
                          <a:latin typeface="Trebuchet MS" panose="020B0603020202020204" pitchFamily="34" charset="0"/>
                        </a:rPr>
                        <a:t>1 (</a:t>
                      </a:r>
                      <a:r>
                        <a:rPr lang="fi-FI" sz="1600" b="0" i="0" u="none" strike="noStrike">
                          <a:solidFill>
                            <a:srgbClr val="FF0000"/>
                          </a:solidFill>
                          <a:effectLst/>
                          <a:latin typeface="Trebuchet MS" panose="020B0603020202020204" pitchFamily="34" charset="0"/>
                        </a:rPr>
                        <a:t>3</a:t>
                      </a:r>
                      <a:r>
                        <a:rPr lang="fi-FI" sz="1600" b="0" i="0" u="none" strike="noStrike">
                          <a:solidFill>
                            <a:srgbClr val="000000"/>
                          </a:solidFill>
                          <a:effectLst/>
                          <a:latin typeface="Trebuchet MS" panose="020B0603020202020204" pitchFamily="34" charset="0"/>
                        </a:rPr>
                        <a:t>)</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0001"/>
                  </a:ext>
                </a:extLst>
              </a:tr>
              <a:tr h="459477">
                <a:tc gridSpan="5">
                  <a:txBody>
                    <a:bodyPr/>
                    <a:lstStyle/>
                    <a:p>
                      <a:pPr algn="ctr" fontAlgn="b"/>
                      <a:r>
                        <a:rPr lang="fi-FI" sz="1800" b="0" i="0" u="none" strike="noStrike">
                          <a:solidFill>
                            <a:srgbClr val="000000"/>
                          </a:solidFill>
                          <a:effectLst/>
                          <a:latin typeface="+mn-lt"/>
                        </a:rPr>
                        <a:t>Toimialoittain</a:t>
                      </a:r>
                    </a:p>
                  </a:txBody>
                  <a:tcPr marL="12824" marR="12824"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hMerge="1">
                  <a:txBody>
                    <a:bodyPr/>
                    <a:lstStyle/>
                    <a:p>
                      <a:endParaRPr lang="fi-FI"/>
                    </a:p>
                  </a:txBody>
                  <a:tcPr>
                    <a:lnL w="12700" cmpd="sng">
                      <a:noFill/>
                      <a:prstDash val="solid"/>
                    </a:lnL>
                    <a:lnT w="12700" cmpd="sng">
                      <a:noFill/>
                      <a:prstDash val="solid"/>
                    </a:lnT>
                  </a:tcPr>
                </a:tc>
                <a:tc hMerge="1">
                  <a:txBody>
                    <a:bodyPr/>
                    <a:lstStyle/>
                    <a:p>
                      <a:endParaRPr lang="fi-FI"/>
                    </a:p>
                  </a:txBody>
                  <a:tcPr/>
                </a:tc>
                <a:tc hMerge="1">
                  <a:txBody>
                    <a:bodyPr/>
                    <a:lstStyle/>
                    <a:p>
                      <a:endParaRPr lang="fi-FI"/>
                    </a:p>
                  </a:txBody>
                  <a:tcPr>
                    <a:lnL w="12700" cmpd="sng">
                      <a:noFill/>
                      <a:prstDash val="solid"/>
                    </a:lnL>
                    <a:lnT w="12700" cmpd="sng">
                      <a:noFill/>
                      <a:prstDash val="solid"/>
                    </a:lnT>
                  </a:tcPr>
                </a:tc>
                <a:tc hMerge="1">
                  <a:txBody>
                    <a:bodyPr/>
                    <a:lstStyle/>
                    <a:p>
                      <a:endParaRPr lang="fi-FI"/>
                    </a:p>
                  </a:txBody>
                  <a:tcPr>
                    <a:lnL w="12700" cmpd="sng">
                      <a:noFill/>
                      <a:prstDash val="solid"/>
                    </a:lnL>
                    <a:lnT w="12700" cmpd="sng">
                      <a:noFill/>
                      <a:prstDash val="solid"/>
                    </a:lnT>
                  </a:tcPr>
                </a:tc>
                <a:extLst>
                  <a:ext uri="{0D108BD9-81ED-4DB2-BD59-A6C34878D82A}">
                    <a16:rowId xmlns:a16="http://schemas.microsoft.com/office/drawing/2014/main" val="10002"/>
                  </a:ext>
                </a:extLst>
              </a:tr>
              <a:tr h="459477">
                <a:tc>
                  <a:txBody>
                    <a:bodyPr/>
                    <a:lstStyle/>
                    <a:p>
                      <a:pPr algn="l" fontAlgn="b"/>
                      <a:r>
                        <a:rPr lang="fi-FI" sz="1800" b="0" i="0" u="none" strike="noStrike">
                          <a:solidFill>
                            <a:srgbClr val="000000"/>
                          </a:solidFill>
                          <a:effectLst/>
                          <a:latin typeface="+mn-lt"/>
                        </a:rPr>
                        <a:t> Teollisuus</a:t>
                      </a:r>
                    </a:p>
                  </a:txBody>
                  <a:tcPr marL="12824" marR="12824"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31</a:t>
                      </a:r>
                    </a:p>
                  </a:txBody>
                  <a:tcPr marL="6350" marR="6350" marT="6350" anchor="ctr">
                    <a:lnL w="6350" cap="flat" cmpd="sng" algn="ctr">
                      <a:solidFill>
                        <a:srgbClr val="A6A6A6"/>
                      </a:solidFill>
                      <a:prstDash val="solid"/>
                      <a:round/>
                      <a:headEnd type="none" w="med" len="med"/>
                      <a:tailEnd type="none" w="med" len="med"/>
                    </a:lnL>
                    <a:lnR w="12700" cap="flat" cmpd="sng" algn="ctr">
                      <a:solidFill>
                        <a:schemeClr val="accent3">
                          <a:lumMod val="60000"/>
                          <a:lumOff val="40000"/>
                        </a:schemeClr>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51</a:t>
                      </a:r>
                    </a:p>
                  </a:txBody>
                  <a:tcPr marL="6350" marR="6350" marT="6350" anchor="ctr">
                    <a:lnL w="12700" cap="flat" cmpd="sng" algn="ctr">
                      <a:solidFill>
                        <a:schemeClr val="accent3">
                          <a:lumMod val="60000"/>
                          <a:lumOff val="40000"/>
                        </a:schemeClr>
                      </a:solidFill>
                      <a:prstDash val="solid"/>
                      <a:round/>
                      <a:headEnd type="none" w="med" len="med"/>
                      <a:tailEnd type="none" w="med" len="med"/>
                    </a:lnL>
                    <a:lnR w="6350" cap="flat" cmpd="sng" algn="ctr">
                      <a:solidFill>
                        <a:srgbClr val="A6A6A6"/>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18</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fi-FI" sz="1600" b="0" i="0" u="none" strike="noStrike">
                          <a:solidFill>
                            <a:srgbClr val="000000"/>
                          </a:solidFill>
                          <a:effectLst/>
                          <a:latin typeface="Trebuchet MS" panose="020B0603020202020204" pitchFamily="34" charset="0"/>
                        </a:rPr>
                        <a:t>13 (</a:t>
                      </a:r>
                      <a:r>
                        <a:rPr lang="fi-FI" sz="1600" b="0" i="0" u="none" strike="noStrike">
                          <a:solidFill>
                            <a:srgbClr val="FF0000"/>
                          </a:solidFill>
                          <a:effectLst/>
                          <a:latin typeface="Trebuchet MS" panose="020B0603020202020204" pitchFamily="34" charset="0"/>
                        </a:rPr>
                        <a:t>16</a:t>
                      </a:r>
                      <a:r>
                        <a:rPr lang="fi-FI" sz="1600" b="0" i="0" u="none" strike="noStrike">
                          <a:solidFill>
                            <a:schemeClr val="tx1"/>
                          </a:solidFill>
                          <a:effectLst/>
                          <a:latin typeface="Trebuchet MS" panose="020B0603020202020204" pitchFamily="34" charset="0"/>
                        </a:rPr>
                        <a:t>)</a:t>
                      </a:r>
                      <a:endParaRPr lang="fi-FI" sz="1600" b="0" i="0" u="none" strike="noStrike">
                        <a:solidFill>
                          <a:srgbClr val="000000"/>
                        </a:solidFill>
                        <a:effectLst/>
                        <a:latin typeface="Trebuchet MS" panose="020B0603020202020204" pitchFamily="34" charset="0"/>
                      </a:endParaRP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003"/>
                  </a:ext>
                </a:extLst>
              </a:tr>
              <a:tr h="459477">
                <a:tc>
                  <a:txBody>
                    <a:bodyPr/>
                    <a:lstStyle/>
                    <a:p>
                      <a:pPr algn="l" fontAlgn="b"/>
                      <a:r>
                        <a:rPr lang="fi-FI" sz="1800" b="0" i="0" u="none" strike="noStrike">
                          <a:solidFill>
                            <a:srgbClr val="000000"/>
                          </a:solidFill>
                          <a:effectLst/>
                          <a:latin typeface="+mn-lt"/>
                        </a:rPr>
                        <a:t>Rakentaminen</a:t>
                      </a:r>
                    </a:p>
                  </a:txBody>
                  <a:tcPr marL="12824" marR="12824"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20</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56</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24</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fi-FI" sz="1600" b="0" i="0" u="none" strike="noStrike">
                          <a:solidFill>
                            <a:srgbClr val="000000"/>
                          </a:solidFill>
                          <a:effectLst/>
                          <a:latin typeface="Trebuchet MS" panose="020B0603020202020204" pitchFamily="34" charset="0"/>
                        </a:rPr>
                        <a:t>-4 (</a:t>
                      </a:r>
                      <a:r>
                        <a:rPr lang="fi-FI" sz="1600" b="0" i="0" u="none" strike="noStrike">
                          <a:solidFill>
                            <a:srgbClr val="FF0000"/>
                          </a:solidFill>
                          <a:effectLst/>
                          <a:latin typeface="Trebuchet MS" panose="020B0603020202020204" pitchFamily="34" charset="0"/>
                        </a:rPr>
                        <a:t>8</a:t>
                      </a:r>
                      <a:r>
                        <a:rPr lang="fi-FI" sz="1600" b="0" i="0" u="none" strike="noStrike">
                          <a:solidFill>
                            <a:srgbClr val="000000"/>
                          </a:solidFill>
                          <a:effectLst/>
                          <a:latin typeface="Trebuchet MS" panose="020B0603020202020204" pitchFamily="34" charset="0"/>
                        </a:rPr>
                        <a:t>)</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004"/>
                  </a:ext>
                </a:extLst>
              </a:tr>
              <a:tr h="459477">
                <a:tc>
                  <a:txBody>
                    <a:bodyPr/>
                    <a:lstStyle/>
                    <a:p>
                      <a:pPr algn="l" fontAlgn="b"/>
                      <a:r>
                        <a:rPr lang="fi-FI" sz="1800" b="0" i="0" u="none" strike="noStrike">
                          <a:solidFill>
                            <a:srgbClr val="000000"/>
                          </a:solidFill>
                          <a:effectLst/>
                          <a:latin typeface="+mn-lt"/>
                        </a:rPr>
                        <a:t> Kauppa</a:t>
                      </a:r>
                    </a:p>
                  </a:txBody>
                  <a:tcPr marL="12824" marR="12824"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22</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52</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26</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fi-FI" sz="1600" b="0" i="0" u="none" strike="noStrike">
                          <a:solidFill>
                            <a:srgbClr val="000000"/>
                          </a:solidFill>
                          <a:effectLst/>
                          <a:latin typeface="Trebuchet MS" panose="020B0603020202020204" pitchFamily="34" charset="0"/>
                        </a:rPr>
                        <a:t>-4 (</a:t>
                      </a:r>
                      <a:r>
                        <a:rPr lang="fi-FI" sz="1600" b="0" i="0" u="none" strike="noStrike">
                          <a:solidFill>
                            <a:srgbClr val="FF0000"/>
                          </a:solidFill>
                          <a:effectLst/>
                          <a:latin typeface="Trebuchet MS" panose="020B0603020202020204" pitchFamily="34" charset="0"/>
                        </a:rPr>
                        <a:t>-8</a:t>
                      </a:r>
                      <a:r>
                        <a:rPr lang="fi-FI" sz="1600" b="0" i="0" u="none" strike="noStrike">
                          <a:solidFill>
                            <a:srgbClr val="000000"/>
                          </a:solidFill>
                          <a:effectLst/>
                          <a:latin typeface="Trebuchet MS" panose="020B0603020202020204" pitchFamily="34" charset="0"/>
                        </a:rPr>
                        <a:t>)</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005"/>
                  </a:ext>
                </a:extLst>
              </a:tr>
              <a:tr h="459477">
                <a:tc>
                  <a:txBody>
                    <a:bodyPr/>
                    <a:lstStyle/>
                    <a:p>
                      <a:pPr algn="l" fontAlgn="b"/>
                      <a:r>
                        <a:rPr lang="fi-FI" sz="1800" b="0" i="0" u="none" strike="noStrike">
                          <a:solidFill>
                            <a:srgbClr val="000000"/>
                          </a:solidFill>
                          <a:effectLst/>
                          <a:latin typeface="+mn-lt"/>
                        </a:rPr>
                        <a:t> Palvelut</a:t>
                      </a:r>
                    </a:p>
                  </a:txBody>
                  <a:tcPr marL="12824" marR="12824"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24</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54</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22</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fi-FI" sz="1600" b="0" i="0" u="none" strike="noStrike">
                          <a:solidFill>
                            <a:srgbClr val="000000"/>
                          </a:solidFill>
                          <a:effectLst/>
                          <a:latin typeface="Trebuchet MS" panose="020B0603020202020204" pitchFamily="34" charset="0"/>
                        </a:rPr>
                        <a:t>2 (</a:t>
                      </a:r>
                      <a:r>
                        <a:rPr lang="fi-FI" sz="1600" b="0" i="0" u="none" strike="noStrike">
                          <a:solidFill>
                            <a:srgbClr val="FF0000"/>
                          </a:solidFill>
                          <a:effectLst/>
                          <a:latin typeface="Trebuchet MS" panose="020B0603020202020204" pitchFamily="34" charset="0"/>
                        </a:rPr>
                        <a:t>3</a:t>
                      </a:r>
                      <a:r>
                        <a:rPr lang="fi-FI" sz="1600" b="0" i="0" u="none" strike="noStrike">
                          <a:solidFill>
                            <a:srgbClr val="000000"/>
                          </a:solidFill>
                          <a:effectLst/>
                          <a:latin typeface="Trebuchet MS" panose="020B0603020202020204" pitchFamily="34" charset="0"/>
                        </a:rPr>
                        <a:t>)</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pic>
        <p:nvPicPr>
          <p:cNvPr id="10" name="Sisällön paikkamerkki 9">
            <a:extLst>
              <a:ext uri="{FF2B5EF4-FFF2-40B4-BE49-F238E27FC236}">
                <a16:creationId xmlns:a16="http://schemas.microsoft.com/office/drawing/2014/main" id="{968CA079-EE68-A126-7B39-3B4089C2CEFB}"/>
              </a:ext>
            </a:extLst>
          </p:cNvPr>
          <p:cNvPicPr>
            <a:picLocks noGrp="1" noChangeAspect="1"/>
          </p:cNvPicPr>
          <p:nvPr>
            <p:ph sz="half" idx="1"/>
          </p:nvPr>
        </p:nvPicPr>
        <p:blipFill>
          <a:blip r:embed="rId2"/>
          <a:stretch>
            <a:fillRect/>
          </a:stretch>
        </p:blipFill>
        <p:spPr>
          <a:xfrm>
            <a:off x="414338" y="1418823"/>
            <a:ext cx="5510212" cy="4529942"/>
          </a:xfrm>
          <a:prstGeom prst="rect">
            <a:avLst/>
          </a:prstGeom>
        </p:spPr>
      </p:pic>
    </p:spTree>
    <p:extLst>
      <p:ext uri="{BB962C8B-B14F-4D97-AF65-F5344CB8AC3E}">
        <p14:creationId xmlns:p14="http://schemas.microsoft.com/office/powerpoint/2010/main" val="2712129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B65DFA65-F32B-4034-943D-9ECE3C85A61B}"/>
              </a:ext>
            </a:extLst>
          </p:cNvPr>
          <p:cNvSpPr>
            <a:spLocks noGrp="1"/>
          </p:cNvSpPr>
          <p:nvPr>
            <p:ph sz="half" idx="2"/>
          </p:nvPr>
        </p:nvSpPr>
        <p:spPr/>
        <p:txBody>
          <a:bodyPr/>
          <a:lstStyle/>
          <a:p>
            <a:pPr marL="0" indent="0">
              <a:buNone/>
            </a:pPr>
            <a:r>
              <a:rPr lang="fi-FI"/>
              <a:t> </a:t>
            </a:r>
          </a:p>
        </p:txBody>
      </p:sp>
      <p:sp>
        <p:nvSpPr>
          <p:cNvPr id="4" name="Päivämäärän paikkamerkki 3">
            <a:extLst>
              <a:ext uri="{FF2B5EF4-FFF2-40B4-BE49-F238E27FC236}">
                <a16:creationId xmlns:a16="http://schemas.microsoft.com/office/drawing/2014/main" id="{2E8D0A2B-3221-426A-AAE9-B8FE6F5C0806}"/>
              </a:ext>
            </a:extLst>
          </p:cNvPr>
          <p:cNvSpPr>
            <a:spLocks noGrp="1"/>
          </p:cNvSpPr>
          <p:nvPr>
            <p:ph type="dt" sz="half" idx="10"/>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solidFill>
                <a:effectLst/>
                <a:uLnTx/>
                <a:uFillTx/>
                <a:latin typeface="Arial" panose="020B0604020202020204"/>
                <a:ea typeface="+mn-ea"/>
                <a:cs typeface="+mn-cs"/>
              </a:rPr>
              <a:t>13.2.2026</a:t>
            </a:r>
          </a:p>
        </p:txBody>
      </p:sp>
      <p:sp>
        <p:nvSpPr>
          <p:cNvPr id="5" name="Alatunnisteen paikkamerkki 4">
            <a:extLst>
              <a:ext uri="{FF2B5EF4-FFF2-40B4-BE49-F238E27FC236}">
                <a16:creationId xmlns:a16="http://schemas.microsoft.com/office/drawing/2014/main" id="{8EF2E926-1161-4CE2-A996-460BC9E5EC7D}"/>
              </a:ext>
            </a:extLst>
          </p:cNvPr>
          <p:cNvSpPr>
            <a:spLocks noGrp="1"/>
          </p:cNvSpPr>
          <p:nvPr>
            <p:ph type="ftr" sz="quarter" idx="1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solidFill>
                <a:effectLst/>
                <a:uLnTx/>
                <a:uFillTx/>
                <a:latin typeface="Arial" panose="020B0604020202020204"/>
                <a:ea typeface="+mn-ea"/>
                <a:cs typeface="+mn-cs"/>
              </a:rPr>
              <a:t>Pk-yritysbarometri, kevät 2026</a:t>
            </a:r>
          </a:p>
        </p:txBody>
      </p:sp>
      <p:sp>
        <p:nvSpPr>
          <p:cNvPr id="7" name="Otsikko 6">
            <a:extLst>
              <a:ext uri="{FF2B5EF4-FFF2-40B4-BE49-F238E27FC236}">
                <a16:creationId xmlns:a16="http://schemas.microsoft.com/office/drawing/2014/main" id="{0AE82138-9F0C-48E3-B978-FF376C391B62}"/>
              </a:ext>
            </a:extLst>
          </p:cNvPr>
          <p:cNvSpPr>
            <a:spLocks noGrp="1"/>
          </p:cNvSpPr>
          <p:nvPr>
            <p:ph type="title"/>
          </p:nvPr>
        </p:nvSpPr>
        <p:spPr/>
        <p:txBody>
          <a:bodyPr/>
          <a:lstStyle/>
          <a:p>
            <a:r>
              <a:rPr lang="fi-FI"/>
              <a:t>Investointien arvon muutosodotukset</a:t>
            </a:r>
          </a:p>
        </p:txBody>
      </p:sp>
      <p:graphicFrame>
        <p:nvGraphicFramePr>
          <p:cNvPr id="9" name="Sisällön paikkamerkki 6">
            <a:extLst>
              <a:ext uri="{FF2B5EF4-FFF2-40B4-BE49-F238E27FC236}">
                <a16:creationId xmlns:a16="http://schemas.microsoft.com/office/drawing/2014/main" id="{44FA4360-6143-434E-BC80-6FC763B107D8}"/>
              </a:ext>
            </a:extLst>
          </p:cNvPr>
          <p:cNvGraphicFramePr>
            <a:graphicFrameLocks/>
          </p:cNvGraphicFramePr>
          <p:nvPr/>
        </p:nvGraphicFramePr>
        <p:xfrm>
          <a:off x="6096000" y="1416000"/>
          <a:ext cx="5795567" cy="4535081"/>
        </p:xfrm>
        <a:graphic>
          <a:graphicData uri="http://schemas.openxmlformats.org/drawingml/2006/table">
            <a:tbl>
              <a:tblPr/>
              <a:tblGrid>
                <a:gridCol w="1584176">
                  <a:extLst>
                    <a:ext uri="{9D8B030D-6E8A-4147-A177-3AD203B41FA5}">
                      <a16:colId xmlns:a16="http://schemas.microsoft.com/office/drawing/2014/main" val="20000"/>
                    </a:ext>
                  </a:extLst>
                </a:gridCol>
                <a:gridCol w="864096">
                  <a:extLst>
                    <a:ext uri="{9D8B030D-6E8A-4147-A177-3AD203B41FA5}">
                      <a16:colId xmlns:a16="http://schemas.microsoft.com/office/drawing/2014/main" val="20001"/>
                    </a:ext>
                  </a:extLst>
                </a:gridCol>
                <a:gridCol w="1152128">
                  <a:extLst>
                    <a:ext uri="{9D8B030D-6E8A-4147-A177-3AD203B41FA5}">
                      <a16:colId xmlns:a16="http://schemas.microsoft.com/office/drawing/2014/main" val="20002"/>
                    </a:ext>
                  </a:extLst>
                </a:gridCol>
                <a:gridCol w="1080120">
                  <a:extLst>
                    <a:ext uri="{9D8B030D-6E8A-4147-A177-3AD203B41FA5}">
                      <a16:colId xmlns:a16="http://schemas.microsoft.com/office/drawing/2014/main" val="20003"/>
                    </a:ext>
                  </a:extLst>
                </a:gridCol>
                <a:gridCol w="1115047">
                  <a:extLst>
                    <a:ext uri="{9D8B030D-6E8A-4147-A177-3AD203B41FA5}">
                      <a16:colId xmlns:a16="http://schemas.microsoft.com/office/drawing/2014/main" val="20004"/>
                    </a:ext>
                  </a:extLst>
                </a:gridCol>
              </a:tblGrid>
              <a:tr h="906181">
                <a:tc>
                  <a:txBody>
                    <a:bodyPr/>
                    <a:lstStyle/>
                    <a:p>
                      <a:pPr algn="l" fontAlgn="b"/>
                      <a:r>
                        <a:rPr lang="fi-FI" sz="2000" b="0" i="0" u="none" strike="noStrike">
                          <a:solidFill>
                            <a:srgbClr val="000000"/>
                          </a:solidFill>
                          <a:effectLst/>
                          <a:latin typeface="+mn-lt"/>
                        </a:rPr>
                        <a:t> </a:t>
                      </a:r>
                    </a:p>
                  </a:txBody>
                  <a:tcPr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9D9D9"/>
                    </a:solidFill>
                  </a:tcPr>
                </a:tc>
                <a:tc>
                  <a:txBody>
                    <a:bodyPr/>
                    <a:lstStyle/>
                    <a:p>
                      <a:pPr algn="ctr" fontAlgn="b"/>
                      <a:r>
                        <a:rPr lang="fi-FI" sz="1800" b="0" i="0" u="none" strike="noStrike">
                          <a:solidFill>
                            <a:srgbClr val="000000"/>
                          </a:solidFill>
                          <a:effectLst/>
                          <a:latin typeface="+mn-lt"/>
                        </a:rPr>
                        <a:t>Kasvaa %</a:t>
                      </a:r>
                    </a:p>
                  </a:txBody>
                  <a:tcPr marL="13166" marR="13166"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9D9D9"/>
                    </a:solidFill>
                  </a:tcPr>
                </a:tc>
                <a:tc>
                  <a:txBody>
                    <a:bodyPr/>
                    <a:lstStyle/>
                    <a:p>
                      <a:pPr algn="ctr" fontAlgn="b"/>
                      <a:r>
                        <a:rPr lang="fi-FI" sz="1800" b="0" i="0" u="none" strike="noStrike">
                          <a:solidFill>
                            <a:srgbClr val="000000"/>
                          </a:solidFill>
                          <a:effectLst/>
                          <a:latin typeface="+mn-lt"/>
                        </a:rPr>
                        <a:t>Pysyy ennallaan %</a:t>
                      </a:r>
                    </a:p>
                  </a:txBody>
                  <a:tcPr marL="13166" marR="13166"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9D9D9"/>
                    </a:solidFill>
                  </a:tcPr>
                </a:tc>
                <a:tc>
                  <a:txBody>
                    <a:bodyPr/>
                    <a:lstStyle/>
                    <a:p>
                      <a:pPr algn="ctr" fontAlgn="b"/>
                      <a:r>
                        <a:rPr lang="fi-FI" sz="1800" b="0" i="0" u="none" strike="noStrike">
                          <a:solidFill>
                            <a:srgbClr val="000000"/>
                          </a:solidFill>
                          <a:effectLst/>
                          <a:latin typeface="+mn-lt"/>
                        </a:rPr>
                        <a:t>Pienenee %</a:t>
                      </a:r>
                    </a:p>
                  </a:txBody>
                  <a:tcPr marL="13166" marR="13166"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9D9D9"/>
                    </a:solidFill>
                  </a:tcPr>
                </a:tc>
                <a:tc>
                  <a:txBody>
                    <a:bodyPr/>
                    <a:lstStyle/>
                    <a:p>
                      <a:pPr algn="ctr" fontAlgn="b"/>
                      <a:r>
                        <a:rPr lang="fi-FI" sz="1800" b="0" i="0" u="none" strike="noStrike">
                          <a:solidFill>
                            <a:srgbClr val="000000"/>
                          </a:solidFill>
                          <a:effectLst/>
                          <a:latin typeface="+mn-lt"/>
                        </a:rPr>
                        <a:t>Saldoluku</a:t>
                      </a:r>
                    </a:p>
                  </a:txBody>
                  <a:tcPr marL="13166" marR="13166"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9D9D9"/>
                    </a:solidFill>
                  </a:tcPr>
                </a:tc>
                <a:extLst>
                  <a:ext uri="{0D108BD9-81ED-4DB2-BD59-A6C34878D82A}">
                    <a16:rowId xmlns:a16="http://schemas.microsoft.com/office/drawing/2014/main" val="10000"/>
                  </a:ext>
                </a:extLst>
              </a:tr>
              <a:tr h="725780">
                <a:tc>
                  <a:txBody>
                    <a:bodyPr/>
                    <a:lstStyle/>
                    <a:p>
                      <a:pPr algn="l" fontAlgn="b"/>
                      <a:r>
                        <a:rPr lang="fi-FI" sz="1600" b="0" i="0" u="none" strike="noStrike">
                          <a:solidFill>
                            <a:srgbClr val="000000"/>
                          </a:solidFill>
                          <a:effectLst/>
                          <a:latin typeface="+mn-lt"/>
                        </a:rPr>
                        <a:t>Kaikki yritykset</a:t>
                      </a:r>
                    </a:p>
                  </a:txBody>
                  <a:tcPr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15</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57</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27</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fi-FI" sz="1600" b="0" i="0" u="none" strike="noStrike">
                          <a:solidFill>
                            <a:srgbClr val="000000"/>
                          </a:solidFill>
                          <a:effectLst/>
                          <a:latin typeface="Trebuchet MS" panose="020B0603020202020204" pitchFamily="34" charset="0"/>
                        </a:rPr>
                        <a:t>-12 (</a:t>
                      </a:r>
                      <a:r>
                        <a:rPr lang="fi-FI" sz="1600" b="0" i="0" u="none" strike="noStrike">
                          <a:solidFill>
                            <a:srgbClr val="FF0000"/>
                          </a:solidFill>
                          <a:effectLst/>
                          <a:latin typeface="Trebuchet MS" panose="020B0603020202020204" pitchFamily="34" charset="0"/>
                        </a:rPr>
                        <a:t>-11</a:t>
                      </a:r>
                      <a:r>
                        <a:rPr lang="fi-FI" sz="1600" b="0" i="0" u="none" strike="noStrike">
                          <a:solidFill>
                            <a:srgbClr val="000000"/>
                          </a:solidFill>
                          <a:effectLst/>
                          <a:latin typeface="Trebuchet MS" panose="020B0603020202020204" pitchFamily="34" charset="0"/>
                        </a:rPr>
                        <a:t>)</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001"/>
                  </a:ext>
                </a:extLst>
              </a:tr>
              <a:tr h="725780">
                <a:tc>
                  <a:txBody>
                    <a:bodyPr/>
                    <a:lstStyle/>
                    <a:p>
                      <a:pPr algn="l" fontAlgn="b"/>
                      <a:r>
                        <a:rPr lang="fi-FI" sz="1600" b="0" i="0" u="none" strike="noStrike">
                          <a:solidFill>
                            <a:srgbClr val="000000"/>
                          </a:solidFill>
                          <a:effectLst/>
                          <a:latin typeface="+mn-lt"/>
                        </a:rPr>
                        <a:t>Teollisuus</a:t>
                      </a:r>
                    </a:p>
                  </a:txBody>
                  <a:tcPr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19</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59</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22</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fi-FI" sz="1600" b="0" i="0" u="none" strike="noStrike">
                          <a:solidFill>
                            <a:srgbClr val="000000"/>
                          </a:solidFill>
                          <a:effectLst/>
                          <a:latin typeface="Trebuchet MS" panose="020B0603020202020204" pitchFamily="34" charset="0"/>
                        </a:rPr>
                        <a:t>-3 (</a:t>
                      </a:r>
                      <a:r>
                        <a:rPr lang="fi-FI" sz="1600" b="0" i="0" u="none" strike="noStrike">
                          <a:solidFill>
                            <a:srgbClr val="FF0000"/>
                          </a:solidFill>
                          <a:effectLst/>
                          <a:latin typeface="Trebuchet MS" panose="020B0603020202020204" pitchFamily="34" charset="0"/>
                        </a:rPr>
                        <a:t>4</a:t>
                      </a:r>
                      <a:r>
                        <a:rPr lang="fi-FI" sz="1600" b="0" i="0" u="none" strike="noStrike">
                          <a:solidFill>
                            <a:srgbClr val="000000"/>
                          </a:solidFill>
                          <a:effectLst/>
                          <a:latin typeface="Trebuchet MS" panose="020B0603020202020204" pitchFamily="34" charset="0"/>
                        </a:rPr>
                        <a:t>)</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002"/>
                  </a:ext>
                </a:extLst>
              </a:tr>
              <a:tr h="725780">
                <a:tc>
                  <a:txBody>
                    <a:bodyPr/>
                    <a:lstStyle/>
                    <a:p>
                      <a:pPr algn="l" fontAlgn="b"/>
                      <a:r>
                        <a:rPr lang="fi-FI" sz="1600" b="0" i="0" u="none" strike="noStrike">
                          <a:solidFill>
                            <a:srgbClr val="000000"/>
                          </a:solidFill>
                          <a:effectLst/>
                          <a:latin typeface="+mn-lt"/>
                        </a:rPr>
                        <a:t>Rakentaminen</a:t>
                      </a:r>
                    </a:p>
                  </a:txBody>
                  <a:tcPr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13</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54</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33</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fi-FI" sz="1600" b="0" i="0" u="none" strike="noStrike">
                          <a:solidFill>
                            <a:srgbClr val="000000"/>
                          </a:solidFill>
                          <a:effectLst/>
                          <a:latin typeface="Trebuchet MS" panose="020B0603020202020204" pitchFamily="34" charset="0"/>
                        </a:rPr>
                        <a:t>-21 (</a:t>
                      </a:r>
                      <a:r>
                        <a:rPr lang="fi-FI" sz="1600" b="0" i="0" u="none" strike="noStrike">
                          <a:solidFill>
                            <a:srgbClr val="FF0000"/>
                          </a:solidFill>
                          <a:effectLst/>
                          <a:latin typeface="Trebuchet MS" panose="020B0603020202020204" pitchFamily="34" charset="0"/>
                        </a:rPr>
                        <a:t>-17</a:t>
                      </a:r>
                      <a:r>
                        <a:rPr lang="fi-FI" sz="1600" b="0" i="0" u="none" strike="noStrike">
                          <a:solidFill>
                            <a:srgbClr val="000000"/>
                          </a:solidFill>
                          <a:effectLst/>
                          <a:latin typeface="Trebuchet MS" panose="020B0603020202020204" pitchFamily="34" charset="0"/>
                        </a:rPr>
                        <a:t>)</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003"/>
                  </a:ext>
                </a:extLst>
              </a:tr>
              <a:tr h="725780">
                <a:tc>
                  <a:txBody>
                    <a:bodyPr/>
                    <a:lstStyle/>
                    <a:p>
                      <a:pPr algn="l" fontAlgn="b"/>
                      <a:r>
                        <a:rPr lang="fi-FI" sz="1600" b="0" i="0" u="none" strike="noStrike">
                          <a:solidFill>
                            <a:srgbClr val="000000"/>
                          </a:solidFill>
                          <a:effectLst/>
                          <a:latin typeface="+mn-lt"/>
                        </a:rPr>
                        <a:t>Kauppa</a:t>
                      </a:r>
                    </a:p>
                  </a:txBody>
                  <a:tcPr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12</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57</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31</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fi-FI" sz="1600" b="0" i="0" u="none" strike="noStrike">
                          <a:solidFill>
                            <a:srgbClr val="000000"/>
                          </a:solidFill>
                          <a:effectLst/>
                          <a:latin typeface="Trebuchet MS" panose="020B0603020202020204" pitchFamily="34" charset="0"/>
                        </a:rPr>
                        <a:t>-18 (</a:t>
                      </a:r>
                      <a:r>
                        <a:rPr lang="fi-FI" sz="1600" b="0" i="0" u="none" strike="noStrike">
                          <a:solidFill>
                            <a:srgbClr val="FF0000"/>
                          </a:solidFill>
                          <a:effectLst/>
                          <a:latin typeface="Trebuchet MS" panose="020B0603020202020204" pitchFamily="34" charset="0"/>
                        </a:rPr>
                        <a:t>-19</a:t>
                      </a:r>
                      <a:r>
                        <a:rPr lang="fi-FI" sz="1600" b="0" i="0" u="none" strike="noStrike">
                          <a:solidFill>
                            <a:srgbClr val="000000"/>
                          </a:solidFill>
                          <a:effectLst/>
                          <a:latin typeface="Trebuchet MS" panose="020B0603020202020204" pitchFamily="34" charset="0"/>
                        </a:rPr>
                        <a:t>)</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004"/>
                  </a:ext>
                </a:extLst>
              </a:tr>
              <a:tr h="725780">
                <a:tc>
                  <a:txBody>
                    <a:bodyPr/>
                    <a:lstStyle/>
                    <a:p>
                      <a:pPr algn="l" fontAlgn="b"/>
                      <a:r>
                        <a:rPr lang="fi-FI" sz="1600" b="0" i="0" u="none" strike="noStrike">
                          <a:solidFill>
                            <a:srgbClr val="000000"/>
                          </a:solidFill>
                          <a:effectLst/>
                          <a:latin typeface="+mn-lt"/>
                        </a:rPr>
                        <a:t>Palvelut</a:t>
                      </a:r>
                    </a:p>
                  </a:txBody>
                  <a:tcPr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16</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58</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26</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fi-FI" sz="1600" b="0" i="0" u="none" strike="noStrike">
                          <a:solidFill>
                            <a:srgbClr val="000000"/>
                          </a:solidFill>
                          <a:effectLst/>
                          <a:latin typeface="Trebuchet MS" panose="020B0603020202020204" pitchFamily="34" charset="0"/>
                        </a:rPr>
                        <a:t>-10 (</a:t>
                      </a:r>
                      <a:r>
                        <a:rPr lang="fi-FI" sz="1600" b="0" i="0" u="none" strike="noStrike">
                          <a:solidFill>
                            <a:srgbClr val="FF0000"/>
                          </a:solidFill>
                          <a:effectLst/>
                          <a:latin typeface="Trebuchet MS" panose="020B0603020202020204" pitchFamily="34" charset="0"/>
                        </a:rPr>
                        <a:t>-9</a:t>
                      </a:r>
                      <a:r>
                        <a:rPr lang="fi-FI" sz="1600" b="0" i="0" u="none" strike="noStrike">
                          <a:solidFill>
                            <a:srgbClr val="000000"/>
                          </a:solidFill>
                          <a:effectLst/>
                          <a:latin typeface="Trebuchet MS" panose="020B0603020202020204" pitchFamily="34" charset="0"/>
                        </a:rPr>
                        <a:t>)</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pic>
        <p:nvPicPr>
          <p:cNvPr id="13" name="Sisällön paikkamerkki 12">
            <a:extLst>
              <a:ext uri="{FF2B5EF4-FFF2-40B4-BE49-F238E27FC236}">
                <a16:creationId xmlns:a16="http://schemas.microsoft.com/office/drawing/2014/main" id="{484BFF5C-44B7-D84F-DFAD-E60E97C6A799}"/>
              </a:ext>
            </a:extLst>
          </p:cNvPr>
          <p:cNvPicPr>
            <a:picLocks noGrp="1" noChangeAspect="1"/>
          </p:cNvPicPr>
          <p:nvPr>
            <p:ph sz="half" idx="1"/>
          </p:nvPr>
        </p:nvPicPr>
        <p:blipFill>
          <a:blip r:embed="rId2"/>
          <a:stretch>
            <a:fillRect/>
          </a:stretch>
        </p:blipFill>
        <p:spPr>
          <a:xfrm>
            <a:off x="414338" y="1418823"/>
            <a:ext cx="5510212" cy="4529942"/>
          </a:xfrm>
          <a:prstGeom prst="rect">
            <a:avLst/>
          </a:prstGeom>
        </p:spPr>
      </p:pic>
    </p:spTree>
    <p:extLst>
      <p:ext uri="{BB962C8B-B14F-4D97-AF65-F5344CB8AC3E}">
        <p14:creationId xmlns:p14="http://schemas.microsoft.com/office/powerpoint/2010/main" val="53930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B4C2A7C5-C8AE-4627-BB8C-D34BDBD0A0C1}"/>
              </a:ext>
            </a:extLst>
          </p:cNvPr>
          <p:cNvSpPr>
            <a:spLocks noGrp="1"/>
          </p:cNvSpPr>
          <p:nvPr>
            <p:ph sz="half" idx="2"/>
          </p:nvPr>
        </p:nvSpPr>
        <p:spPr/>
        <p:txBody>
          <a:bodyPr/>
          <a:lstStyle/>
          <a:p>
            <a:pPr marL="0" indent="0">
              <a:buNone/>
            </a:pPr>
            <a:r>
              <a:rPr lang="fi-FI"/>
              <a:t> </a:t>
            </a:r>
          </a:p>
        </p:txBody>
      </p:sp>
      <p:sp>
        <p:nvSpPr>
          <p:cNvPr id="4" name="Päivämäärän paikkamerkki 3">
            <a:extLst>
              <a:ext uri="{FF2B5EF4-FFF2-40B4-BE49-F238E27FC236}">
                <a16:creationId xmlns:a16="http://schemas.microsoft.com/office/drawing/2014/main" id="{512BB64A-33CA-48C2-8024-58DF8715036C}"/>
              </a:ext>
            </a:extLst>
          </p:cNvPr>
          <p:cNvSpPr>
            <a:spLocks noGrp="1"/>
          </p:cNvSpPr>
          <p:nvPr>
            <p:ph type="dt" sz="half" idx="10"/>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solidFill>
                <a:effectLst/>
                <a:uLnTx/>
                <a:uFillTx/>
                <a:latin typeface="Arial" panose="020B0604020202020204"/>
                <a:ea typeface="+mn-ea"/>
                <a:cs typeface="+mn-cs"/>
              </a:rPr>
              <a:t>13.2.2026</a:t>
            </a:r>
          </a:p>
        </p:txBody>
      </p:sp>
      <p:sp>
        <p:nvSpPr>
          <p:cNvPr id="5" name="Alatunnisteen paikkamerkki 4">
            <a:extLst>
              <a:ext uri="{FF2B5EF4-FFF2-40B4-BE49-F238E27FC236}">
                <a16:creationId xmlns:a16="http://schemas.microsoft.com/office/drawing/2014/main" id="{753F960E-1AC0-42FF-97EC-21EE418E3B23}"/>
              </a:ext>
            </a:extLst>
          </p:cNvPr>
          <p:cNvSpPr>
            <a:spLocks noGrp="1"/>
          </p:cNvSpPr>
          <p:nvPr>
            <p:ph type="ftr" sz="quarter" idx="1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solidFill>
                <a:effectLst/>
                <a:uLnTx/>
                <a:uFillTx/>
                <a:latin typeface="Arial" panose="020B0604020202020204"/>
                <a:ea typeface="+mn-ea"/>
                <a:cs typeface="+mn-cs"/>
              </a:rPr>
              <a:t>Pk-yritysbarometri, kevät 2026</a:t>
            </a:r>
          </a:p>
        </p:txBody>
      </p:sp>
      <p:sp>
        <p:nvSpPr>
          <p:cNvPr id="7" name="Otsikko 6">
            <a:extLst>
              <a:ext uri="{FF2B5EF4-FFF2-40B4-BE49-F238E27FC236}">
                <a16:creationId xmlns:a16="http://schemas.microsoft.com/office/drawing/2014/main" id="{449C7DCF-4404-4372-AF4B-8D0EDEAE0D4A}"/>
              </a:ext>
            </a:extLst>
          </p:cNvPr>
          <p:cNvSpPr>
            <a:spLocks noGrp="1"/>
          </p:cNvSpPr>
          <p:nvPr>
            <p:ph type="title"/>
          </p:nvPr>
        </p:nvSpPr>
        <p:spPr/>
        <p:txBody>
          <a:bodyPr/>
          <a:lstStyle/>
          <a:p>
            <a:r>
              <a:rPr lang="fi-FI"/>
              <a:t>Henkilöstön määrän muutosodotukset</a:t>
            </a:r>
          </a:p>
        </p:txBody>
      </p:sp>
      <p:graphicFrame>
        <p:nvGraphicFramePr>
          <p:cNvPr id="10" name="Sisällön paikkamerkki 6">
            <a:extLst>
              <a:ext uri="{FF2B5EF4-FFF2-40B4-BE49-F238E27FC236}">
                <a16:creationId xmlns:a16="http://schemas.microsoft.com/office/drawing/2014/main" id="{86E4DB49-F95A-4788-88EA-0FA6161448E5}"/>
              </a:ext>
            </a:extLst>
          </p:cNvPr>
          <p:cNvGraphicFramePr>
            <a:graphicFrameLocks/>
          </p:cNvGraphicFramePr>
          <p:nvPr/>
        </p:nvGraphicFramePr>
        <p:xfrm>
          <a:off x="6040121" y="1416000"/>
          <a:ext cx="5622231" cy="4535081"/>
        </p:xfrm>
        <a:graphic>
          <a:graphicData uri="http://schemas.openxmlformats.org/drawingml/2006/table">
            <a:tbl>
              <a:tblPr/>
              <a:tblGrid>
                <a:gridCol w="1605362">
                  <a:extLst>
                    <a:ext uri="{9D8B030D-6E8A-4147-A177-3AD203B41FA5}">
                      <a16:colId xmlns:a16="http://schemas.microsoft.com/office/drawing/2014/main" val="20000"/>
                    </a:ext>
                  </a:extLst>
                </a:gridCol>
                <a:gridCol w="849970">
                  <a:extLst>
                    <a:ext uri="{9D8B030D-6E8A-4147-A177-3AD203B41FA5}">
                      <a16:colId xmlns:a16="http://schemas.microsoft.com/office/drawing/2014/main" val="20001"/>
                    </a:ext>
                  </a:extLst>
                </a:gridCol>
                <a:gridCol w="1056931">
                  <a:extLst>
                    <a:ext uri="{9D8B030D-6E8A-4147-A177-3AD203B41FA5}">
                      <a16:colId xmlns:a16="http://schemas.microsoft.com/office/drawing/2014/main" val="20002"/>
                    </a:ext>
                  </a:extLst>
                </a:gridCol>
                <a:gridCol w="1008112">
                  <a:extLst>
                    <a:ext uri="{9D8B030D-6E8A-4147-A177-3AD203B41FA5}">
                      <a16:colId xmlns:a16="http://schemas.microsoft.com/office/drawing/2014/main" val="20003"/>
                    </a:ext>
                  </a:extLst>
                </a:gridCol>
                <a:gridCol w="1101856">
                  <a:extLst>
                    <a:ext uri="{9D8B030D-6E8A-4147-A177-3AD203B41FA5}">
                      <a16:colId xmlns:a16="http://schemas.microsoft.com/office/drawing/2014/main" val="20004"/>
                    </a:ext>
                  </a:extLst>
                </a:gridCol>
              </a:tblGrid>
              <a:tr h="906181">
                <a:tc>
                  <a:txBody>
                    <a:bodyPr/>
                    <a:lstStyle/>
                    <a:p>
                      <a:pPr algn="l" fontAlgn="b"/>
                      <a:r>
                        <a:rPr lang="fi-FI" sz="2000" b="0" i="0" u="none" strike="noStrike">
                          <a:solidFill>
                            <a:srgbClr val="000000"/>
                          </a:solidFill>
                          <a:effectLst/>
                          <a:latin typeface="+mn-lt"/>
                        </a:rPr>
                        <a:t> </a:t>
                      </a:r>
                    </a:p>
                  </a:txBody>
                  <a:tcPr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9D9D9"/>
                    </a:solidFill>
                  </a:tcPr>
                </a:tc>
                <a:tc>
                  <a:txBody>
                    <a:bodyPr/>
                    <a:lstStyle/>
                    <a:p>
                      <a:pPr algn="ctr" fontAlgn="b"/>
                      <a:r>
                        <a:rPr lang="fi-FI" sz="1800" b="0" i="0" u="none" strike="noStrike">
                          <a:solidFill>
                            <a:srgbClr val="000000"/>
                          </a:solidFill>
                          <a:effectLst/>
                          <a:latin typeface="+mn-lt"/>
                        </a:rPr>
                        <a:t>Kasvaa %</a:t>
                      </a:r>
                    </a:p>
                  </a:txBody>
                  <a:tcPr marL="13166" marR="13166"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9D9D9"/>
                    </a:solidFill>
                  </a:tcPr>
                </a:tc>
                <a:tc>
                  <a:txBody>
                    <a:bodyPr/>
                    <a:lstStyle/>
                    <a:p>
                      <a:pPr algn="ctr" fontAlgn="b"/>
                      <a:r>
                        <a:rPr lang="fi-FI" sz="1800" b="0" i="0" u="none" strike="noStrike">
                          <a:solidFill>
                            <a:srgbClr val="000000"/>
                          </a:solidFill>
                          <a:effectLst/>
                          <a:latin typeface="+mn-lt"/>
                        </a:rPr>
                        <a:t>Pysyy ennallaan %</a:t>
                      </a:r>
                    </a:p>
                  </a:txBody>
                  <a:tcPr marL="13166" marR="13166"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9D9D9"/>
                    </a:solidFill>
                  </a:tcPr>
                </a:tc>
                <a:tc>
                  <a:txBody>
                    <a:bodyPr/>
                    <a:lstStyle/>
                    <a:p>
                      <a:pPr algn="ctr" fontAlgn="b"/>
                      <a:r>
                        <a:rPr lang="fi-FI" sz="1800" b="0" i="0" u="none" strike="noStrike">
                          <a:solidFill>
                            <a:srgbClr val="000000"/>
                          </a:solidFill>
                          <a:effectLst/>
                          <a:latin typeface="+mn-lt"/>
                        </a:rPr>
                        <a:t>Pienenee %</a:t>
                      </a:r>
                    </a:p>
                  </a:txBody>
                  <a:tcPr marL="13166" marR="13166"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9D9D9"/>
                    </a:solidFill>
                  </a:tcPr>
                </a:tc>
                <a:tc>
                  <a:txBody>
                    <a:bodyPr/>
                    <a:lstStyle/>
                    <a:p>
                      <a:pPr algn="ctr" fontAlgn="b"/>
                      <a:r>
                        <a:rPr lang="fi-FI" sz="1800" b="0" i="0" u="none" strike="noStrike">
                          <a:solidFill>
                            <a:srgbClr val="000000"/>
                          </a:solidFill>
                          <a:effectLst/>
                          <a:latin typeface="+mn-lt"/>
                        </a:rPr>
                        <a:t>Saldoluku </a:t>
                      </a:r>
                    </a:p>
                  </a:txBody>
                  <a:tcPr marL="13166" marR="13166"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9D9D9"/>
                    </a:solidFill>
                  </a:tcPr>
                </a:tc>
                <a:extLst>
                  <a:ext uri="{0D108BD9-81ED-4DB2-BD59-A6C34878D82A}">
                    <a16:rowId xmlns:a16="http://schemas.microsoft.com/office/drawing/2014/main" val="10000"/>
                  </a:ext>
                </a:extLst>
              </a:tr>
              <a:tr h="725780">
                <a:tc>
                  <a:txBody>
                    <a:bodyPr/>
                    <a:lstStyle/>
                    <a:p>
                      <a:pPr algn="l" fontAlgn="b"/>
                      <a:r>
                        <a:rPr lang="fi-FI" sz="1600" b="0" i="0" u="none" strike="noStrike">
                          <a:solidFill>
                            <a:srgbClr val="000000"/>
                          </a:solidFill>
                          <a:effectLst/>
                          <a:latin typeface="+mn-lt"/>
                        </a:rPr>
                        <a:t>Kaikki yritykset</a:t>
                      </a:r>
                    </a:p>
                  </a:txBody>
                  <a:tcPr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14</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74</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12</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fi-FI" sz="1600" b="0" i="0" u="none" strike="noStrike">
                          <a:solidFill>
                            <a:srgbClr val="000000"/>
                          </a:solidFill>
                          <a:effectLst/>
                          <a:latin typeface="Trebuchet MS" panose="020B0603020202020204" pitchFamily="34" charset="0"/>
                        </a:rPr>
                        <a:t>2 (</a:t>
                      </a:r>
                      <a:r>
                        <a:rPr lang="fi-FI" sz="1600" b="0" i="0" u="none" strike="noStrike">
                          <a:solidFill>
                            <a:srgbClr val="FF0000"/>
                          </a:solidFill>
                          <a:effectLst/>
                          <a:latin typeface="Trebuchet MS" panose="020B0603020202020204" pitchFamily="34" charset="0"/>
                        </a:rPr>
                        <a:t>3</a:t>
                      </a:r>
                      <a:r>
                        <a:rPr lang="fi-FI" sz="1600" b="0" i="0" u="none" strike="noStrike">
                          <a:solidFill>
                            <a:srgbClr val="000000"/>
                          </a:solidFill>
                          <a:effectLst/>
                          <a:latin typeface="Trebuchet MS" panose="020B0603020202020204" pitchFamily="34" charset="0"/>
                        </a:rPr>
                        <a:t>)</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001"/>
                  </a:ext>
                </a:extLst>
              </a:tr>
              <a:tr h="725780">
                <a:tc>
                  <a:txBody>
                    <a:bodyPr/>
                    <a:lstStyle/>
                    <a:p>
                      <a:pPr algn="l" fontAlgn="b"/>
                      <a:r>
                        <a:rPr lang="fi-FI" sz="1600" b="0" i="0" u="none" strike="noStrike">
                          <a:solidFill>
                            <a:srgbClr val="000000"/>
                          </a:solidFill>
                          <a:effectLst/>
                          <a:latin typeface="+mn-lt"/>
                        </a:rPr>
                        <a:t>Teollisuus</a:t>
                      </a:r>
                    </a:p>
                  </a:txBody>
                  <a:tcPr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22</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67</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11</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fi-FI" sz="1600" b="0" i="0" u="none" strike="noStrike">
                          <a:solidFill>
                            <a:srgbClr val="000000"/>
                          </a:solidFill>
                          <a:effectLst/>
                          <a:latin typeface="Trebuchet MS" panose="020B0603020202020204" pitchFamily="34" charset="0"/>
                        </a:rPr>
                        <a:t>12 (</a:t>
                      </a:r>
                      <a:r>
                        <a:rPr lang="fi-FI" sz="1600" b="0" i="0" u="none" strike="noStrike">
                          <a:solidFill>
                            <a:srgbClr val="FF0000"/>
                          </a:solidFill>
                          <a:effectLst/>
                          <a:latin typeface="Trebuchet MS" panose="020B0603020202020204" pitchFamily="34" charset="0"/>
                        </a:rPr>
                        <a:t>9</a:t>
                      </a:r>
                      <a:r>
                        <a:rPr lang="fi-FI" sz="1600" b="0" i="0" u="none" strike="noStrike">
                          <a:solidFill>
                            <a:srgbClr val="000000"/>
                          </a:solidFill>
                          <a:effectLst/>
                          <a:latin typeface="Trebuchet MS" panose="020B0603020202020204" pitchFamily="34" charset="0"/>
                        </a:rPr>
                        <a:t>)</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002"/>
                  </a:ext>
                </a:extLst>
              </a:tr>
              <a:tr h="725780">
                <a:tc>
                  <a:txBody>
                    <a:bodyPr/>
                    <a:lstStyle/>
                    <a:p>
                      <a:pPr algn="l" fontAlgn="b"/>
                      <a:r>
                        <a:rPr lang="fi-FI" sz="1600" b="0" i="0" u="none" strike="noStrike">
                          <a:solidFill>
                            <a:srgbClr val="000000"/>
                          </a:solidFill>
                          <a:effectLst/>
                          <a:latin typeface="+mn-lt"/>
                        </a:rPr>
                        <a:t>Rakentaminen</a:t>
                      </a:r>
                    </a:p>
                  </a:txBody>
                  <a:tcPr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14</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71</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15</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fi-FI" sz="1600" b="0" i="0" u="none" strike="noStrike">
                          <a:solidFill>
                            <a:srgbClr val="000000"/>
                          </a:solidFill>
                          <a:effectLst/>
                          <a:latin typeface="Trebuchet MS" panose="020B0603020202020204" pitchFamily="34" charset="0"/>
                        </a:rPr>
                        <a:t>0 (</a:t>
                      </a:r>
                      <a:r>
                        <a:rPr lang="fi-FI" sz="1600" b="0" i="0" u="none" strike="noStrike">
                          <a:solidFill>
                            <a:srgbClr val="FF0000"/>
                          </a:solidFill>
                          <a:effectLst/>
                          <a:latin typeface="Trebuchet MS" panose="020B0603020202020204" pitchFamily="34" charset="0"/>
                        </a:rPr>
                        <a:t>1</a:t>
                      </a:r>
                      <a:r>
                        <a:rPr lang="fi-FI" sz="1600" b="0" i="0" u="none" strike="noStrike">
                          <a:solidFill>
                            <a:srgbClr val="000000"/>
                          </a:solidFill>
                          <a:effectLst/>
                          <a:latin typeface="Trebuchet MS" panose="020B0603020202020204" pitchFamily="34" charset="0"/>
                        </a:rPr>
                        <a:t>)</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003"/>
                  </a:ext>
                </a:extLst>
              </a:tr>
              <a:tr h="725780">
                <a:tc>
                  <a:txBody>
                    <a:bodyPr/>
                    <a:lstStyle/>
                    <a:p>
                      <a:pPr algn="l" fontAlgn="b"/>
                      <a:r>
                        <a:rPr lang="fi-FI" sz="1600" b="0" i="0" u="none" strike="noStrike">
                          <a:solidFill>
                            <a:srgbClr val="000000"/>
                          </a:solidFill>
                          <a:effectLst/>
                          <a:latin typeface="+mn-lt"/>
                        </a:rPr>
                        <a:t>Kauppa</a:t>
                      </a:r>
                    </a:p>
                  </a:txBody>
                  <a:tcPr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10</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77</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13</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fi-FI" sz="1600" b="0" i="0" u="none" strike="noStrike">
                          <a:solidFill>
                            <a:srgbClr val="000000"/>
                          </a:solidFill>
                          <a:effectLst/>
                          <a:latin typeface="Trebuchet MS" panose="020B0603020202020204" pitchFamily="34" charset="0"/>
                        </a:rPr>
                        <a:t>-4 (</a:t>
                      </a:r>
                      <a:r>
                        <a:rPr lang="fi-FI" sz="1600" b="0" i="0" u="none" strike="noStrike">
                          <a:solidFill>
                            <a:srgbClr val="FF0000"/>
                          </a:solidFill>
                          <a:effectLst/>
                          <a:latin typeface="Trebuchet MS" panose="020B0603020202020204" pitchFamily="34" charset="0"/>
                        </a:rPr>
                        <a:t>-2</a:t>
                      </a:r>
                      <a:r>
                        <a:rPr lang="fi-FI" sz="1600" b="0" i="0" u="none" strike="noStrike">
                          <a:solidFill>
                            <a:srgbClr val="000000"/>
                          </a:solidFill>
                          <a:effectLst/>
                          <a:latin typeface="Trebuchet MS" panose="020B0603020202020204" pitchFamily="34" charset="0"/>
                        </a:rPr>
                        <a:t>)</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004"/>
                  </a:ext>
                </a:extLst>
              </a:tr>
              <a:tr h="725780">
                <a:tc>
                  <a:txBody>
                    <a:bodyPr/>
                    <a:lstStyle/>
                    <a:p>
                      <a:pPr algn="l" fontAlgn="b"/>
                      <a:r>
                        <a:rPr lang="fi-FI" sz="1600" b="0" i="0" u="none" strike="noStrike">
                          <a:solidFill>
                            <a:srgbClr val="000000"/>
                          </a:solidFill>
                          <a:effectLst/>
                          <a:latin typeface="+mn-lt"/>
                        </a:rPr>
                        <a:t>Palvelut</a:t>
                      </a:r>
                    </a:p>
                  </a:txBody>
                  <a:tcPr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14</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75</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buNone/>
                      </a:pPr>
                      <a:r>
                        <a:rPr lang="fi-FI" sz="1600" b="0" i="0" u="none" strike="noStrike">
                          <a:solidFill>
                            <a:srgbClr val="000000"/>
                          </a:solidFill>
                          <a:effectLst/>
                          <a:latin typeface="Trebuchet MS" panose="020B0603020202020204" pitchFamily="34" charset="0"/>
                        </a:rPr>
                        <a:t>11</a:t>
                      </a:r>
                    </a:p>
                  </a:txBody>
                  <a:tcPr marL="6350" marR="6350" marT="635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fontAlgn="ctr"/>
                      <a:r>
                        <a:rPr lang="fi-FI" sz="1600" b="0" i="0" u="none" strike="noStrike">
                          <a:solidFill>
                            <a:srgbClr val="000000"/>
                          </a:solidFill>
                          <a:effectLst/>
                          <a:latin typeface="Trebuchet MS" panose="020B0603020202020204" pitchFamily="34" charset="0"/>
                        </a:rPr>
                        <a:t>3 (</a:t>
                      </a:r>
                      <a:r>
                        <a:rPr lang="fi-FI" sz="1600" b="0" i="0" u="none" strike="noStrike">
                          <a:solidFill>
                            <a:srgbClr val="FF0000"/>
                          </a:solidFill>
                          <a:effectLst/>
                          <a:latin typeface="Trebuchet MS" panose="020B0603020202020204" pitchFamily="34" charset="0"/>
                        </a:rPr>
                        <a:t>5</a:t>
                      </a:r>
                      <a:r>
                        <a:rPr lang="fi-FI" sz="1600" b="0" i="0" u="none" strike="noStrike">
                          <a:solidFill>
                            <a:srgbClr val="000000"/>
                          </a:solidFill>
                          <a:effectLst/>
                          <a:latin typeface="Trebuchet MS" panose="020B0603020202020204" pitchFamily="34" charset="0"/>
                        </a:rPr>
                        <a:t>)</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pic>
        <p:nvPicPr>
          <p:cNvPr id="13" name="Sisällön paikkamerkki 12">
            <a:extLst>
              <a:ext uri="{FF2B5EF4-FFF2-40B4-BE49-F238E27FC236}">
                <a16:creationId xmlns:a16="http://schemas.microsoft.com/office/drawing/2014/main" id="{327DF163-108B-D5E9-8B6F-CD46C9858434}"/>
              </a:ext>
            </a:extLst>
          </p:cNvPr>
          <p:cNvPicPr>
            <a:picLocks noGrp="1" noChangeAspect="1"/>
          </p:cNvPicPr>
          <p:nvPr>
            <p:ph sz="half" idx="1"/>
          </p:nvPr>
        </p:nvPicPr>
        <p:blipFill>
          <a:blip r:embed="rId2"/>
          <a:stretch>
            <a:fillRect/>
          </a:stretch>
        </p:blipFill>
        <p:spPr>
          <a:xfrm>
            <a:off x="414338" y="1418823"/>
            <a:ext cx="5510212" cy="4529942"/>
          </a:xfrm>
          <a:prstGeom prst="rect">
            <a:avLst/>
          </a:prstGeom>
        </p:spPr>
      </p:pic>
    </p:spTree>
    <p:extLst>
      <p:ext uri="{BB962C8B-B14F-4D97-AF65-F5344CB8AC3E}">
        <p14:creationId xmlns:p14="http://schemas.microsoft.com/office/powerpoint/2010/main" val="1821573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latunnisteen paikkamerkki 4">
            <a:extLst>
              <a:ext uri="{FF2B5EF4-FFF2-40B4-BE49-F238E27FC236}">
                <a16:creationId xmlns:a16="http://schemas.microsoft.com/office/drawing/2014/main" id="{7148B766-9D9F-4ABF-A466-7FF48A081F67}"/>
              </a:ext>
            </a:extLst>
          </p:cNvPr>
          <p:cNvSpPr>
            <a:spLocks noGrp="1"/>
          </p:cNvSpPr>
          <p:nvPr>
            <p:ph type="ftr" sz="quarter" idx="11"/>
          </p:nvPr>
        </p:nvSpPr>
        <p:spPr>
          <a:xfrm>
            <a:off x="839416" y="6400378"/>
            <a:ext cx="3816424" cy="324000"/>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solidFill>
                <a:effectLst/>
                <a:uLnTx/>
                <a:uFillTx/>
                <a:latin typeface="Arial" panose="020B0604020202020204"/>
                <a:ea typeface="+mn-ea"/>
                <a:cs typeface="+mn-cs"/>
              </a:rPr>
              <a:t>Pk-yritysbarometri, kevät 2026</a:t>
            </a:r>
          </a:p>
        </p:txBody>
      </p:sp>
      <p:pic>
        <p:nvPicPr>
          <p:cNvPr id="9" name="Picture 2">
            <a:extLst>
              <a:ext uri="{FF2B5EF4-FFF2-40B4-BE49-F238E27FC236}">
                <a16:creationId xmlns:a16="http://schemas.microsoft.com/office/drawing/2014/main" id="{E7A0728F-E51F-43A1-8067-A66C9BCABCB6}"/>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713995" y="1210467"/>
            <a:ext cx="2541192" cy="4885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kstiruutu 1">
            <a:extLst>
              <a:ext uri="{FF2B5EF4-FFF2-40B4-BE49-F238E27FC236}">
                <a16:creationId xmlns:a16="http://schemas.microsoft.com/office/drawing/2014/main" id="{C1F1196A-365A-4A13-9DF2-41E15DD9808F}"/>
              </a:ext>
            </a:extLst>
          </p:cNvPr>
          <p:cNvSpPr txBox="1"/>
          <p:nvPr/>
        </p:nvSpPr>
        <p:spPr>
          <a:xfrm>
            <a:off x="5844411" y="2456510"/>
            <a:ext cx="527815" cy="338554"/>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prstClr val="black"/>
                </a:solidFill>
                <a:effectLst/>
                <a:uLnTx/>
                <a:uFillTx/>
                <a:latin typeface="Arial" panose="020B0604020202020204"/>
                <a:ea typeface="+mn-ea"/>
                <a:cs typeface="+mn-cs"/>
              </a:rPr>
              <a:t>1</a:t>
            </a:r>
          </a:p>
        </p:txBody>
      </p:sp>
      <p:sp>
        <p:nvSpPr>
          <p:cNvPr id="8" name="Tekstiruutu 7">
            <a:extLst>
              <a:ext uri="{FF2B5EF4-FFF2-40B4-BE49-F238E27FC236}">
                <a16:creationId xmlns:a16="http://schemas.microsoft.com/office/drawing/2014/main" id="{589982C5-7544-4B3D-B93B-15542E78830F}"/>
              </a:ext>
            </a:extLst>
          </p:cNvPr>
          <p:cNvSpPr txBox="1"/>
          <p:nvPr/>
        </p:nvSpPr>
        <p:spPr>
          <a:xfrm>
            <a:off x="6061754" y="4315834"/>
            <a:ext cx="492338" cy="338554"/>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prstClr val="black"/>
                </a:solidFill>
                <a:effectLst/>
                <a:uLnTx/>
                <a:uFillTx/>
                <a:latin typeface="Arial" panose="020B0604020202020204"/>
                <a:ea typeface="+mn-ea"/>
                <a:cs typeface="+mn-cs"/>
              </a:rPr>
              <a:t>3</a:t>
            </a:r>
          </a:p>
        </p:txBody>
      </p:sp>
      <p:sp>
        <p:nvSpPr>
          <p:cNvPr id="10" name="Tekstiruutu 9">
            <a:extLst>
              <a:ext uri="{FF2B5EF4-FFF2-40B4-BE49-F238E27FC236}">
                <a16:creationId xmlns:a16="http://schemas.microsoft.com/office/drawing/2014/main" id="{BBB4AA8C-928A-4A3A-9F1D-D02E0637219B}"/>
              </a:ext>
            </a:extLst>
          </p:cNvPr>
          <p:cNvSpPr txBox="1"/>
          <p:nvPr/>
        </p:nvSpPr>
        <p:spPr>
          <a:xfrm>
            <a:off x="6618633" y="4409990"/>
            <a:ext cx="492337" cy="338554"/>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prstClr val="black"/>
                </a:solidFill>
                <a:effectLst/>
                <a:uLnTx/>
                <a:uFillTx/>
                <a:latin typeface="Arial" panose="020B0604020202020204"/>
                <a:ea typeface="+mn-ea"/>
                <a:cs typeface="+mn-cs"/>
              </a:rPr>
              <a:t>2</a:t>
            </a:r>
          </a:p>
        </p:txBody>
      </p:sp>
      <p:sp>
        <p:nvSpPr>
          <p:cNvPr id="11" name="Tekstiruutu 10">
            <a:extLst>
              <a:ext uri="{FF2B5EF4-FFF2-40B4-BE49-F238E27FC236}">
                <a16:creationId xmlns:a16="http://schemas.microsoft.com/office/drawing/2014/main" id="{AE9CE499-AE10-4669-BF2A-A12BE0CA8F62}"/>
              </a:ext>
            </a:extLst>
          </p:cNvPr>
          <p:cNvSpPr txBox="1"/>
          <p:nvPr/>
        </p:nvSpPr>
        <p:spPr>
          <a:xfrm>
            <a:off x="6255598" y="3707847"/>
            <a:ext cx="492338" cy="33855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prstClr val="black"/>
                </a:solidFill>
                <a:effectLst/>
                <a:uLnTx/>
                <a:uFillTx/>
                <a:latin typeface="Arial" panose="020B0604020202020204"/>
                <a:ea typeface="+mn-ea"/>
                <a:cs typeface="+mn-cs"/>
              </a:rPr>
              <a:t>-7</a:t>
            </a:r>
          </a:p>
        </p:txBody>
      </p:sp>
      <p:sp>
        <p:nvSpPr>
          <p:cNvPr id="12" name="Tekstiruutu 11">
            <a:extLst>
              <a:ext uri="{FF2B5EF4-FFF2-40B4-BE49-F238E27FC236}">
                <a16:creationId xmlns:a16="http://schemas.microsoft.com/office/drawing/2014/main" id="{FB0E9BBC-6DA8-4339-BD75-258BA5DAB7A9}"/>
              </a:ext>
            </a:extLst>
          </p:cNvPr>
          <p:cNvSpPr txBox="1"/>
          <p:nvPr/>
        </p:nvSpPr>
        <p:spPr>
          <a:xfrm>
            <a:off x="5887232" y="3419635"/>
            <a:ext cx="527651" cy="33855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prstClr val="black"/>
                </a:solidFill>
                <a:effectLst/>
                <a:uLnTx/>
                <a:uFillTx/>
                <a:latin typeface="Arial" panose="020B0604020202020204"/>
                <a:ea typeface="+mn-ea"/>
                <a:cs typeface="+mn-cs"/>
              </a:rPr>
              <a:t>1</a:t>
            </a:r>
          </a:p>
        </p:txBody>
      </p:sp>
      <p:sp>
        <p:nvSpPr>
          <p:cNvPr id="13" name="Tekstiruutu 12">
            <a:extLst>
              <a:ext uri="{FF2B5EF4-FFF2-40B4-BE49-F238E27FC236}">
                <a16:creationId xmlns:a16="http://schemas.microsoft.com/office/drawing/2014/main" id="{FFE4B782-8950-492E-9C90-6A9240204D67}"/>
              </a:ext>
            </a:extLst>
          </p:cNvPr>
          <p:cNvSpPr txBox="1"/>
          <p:nvPr/>
        </p:nvSpPr>
        <p:spPr>
          <a:xfrm>
            <a:off x="5254876" y="4985708"/>
            <a:ext cx="487288" cy="338554"/>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prstClr val="black"/>
                </a:solidFill>
                <a:effectLst/>
                <a:uLnTx/>
                <a:uFillTx/>
                <a:latin typeface="Arial" panose="020B0604020202020204"/>
                <a:ea typeface="+mn-ea"/>
                <a:cs typeface="+mn-cs"/>
              </a:rPr>
              <a:t>6</a:t>
            </a:r>
          </a:p>
        </p:txBody>
      </p:sp>
      <p:sp>
        <p:nvSpPr>
          <p:cNvPr id="14" name="Tekstiruutu 13">
            <a:extLst>
              <a:ext uri="{FF2B5EF4-FFF2-40B4-BE49-F238E27FC236}">
                <a16:creationId xmlns:a16="http://schemas.microsoft.com/office/drawing/2014/main" id="{4F90A3C3-6FDF-4FFD-A00A-D4765EA9A82E}"/>
              </a:ext>
            </a:extLst>
          </p:cNvPr>
          <p:cNvSpPr txBox="1"/>
          <p:nvPr/>
        </p:nvSpPr>
        <p:spPr>
          <a:xfrm>
            <a:off x="4841618" y="5004562"/>
            <a:ext cx="531473" cy="338554"/>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prstClr val="black"/>
                </a:solidFill>
                <a:effectLst/>
                <a:uLnTx/>
                <a:uFillTx/>
                <a:latin typeface="Arial" panose="020B0604020202020204"/>
                <a:ea typeface="+mn-ea"/>
                <a:cs typeface="+mn-cs"/>
              </a:rPr>
              <a:t>0</a:t>
            </a:r>
          </a:p>
        </p:txBody>
      </p:sp>
      <p:sp>
        <p:nvSpPr>
          <p:cNvPr id="15" name="Tekstiruutu 14">
            <a:extLst>
              <a:ext uri="{FF2B5EF4-FFF2-40B4-BE49-F238E27FC236}">
                <a16:creationId xmlns:a16="http://schemas.microsoft.com/office/drawing/2014/main" id="{582026BD-E1C1-4F82-8844-0CF1424BEB28}"/>
              </a:ext>
            </a:extLst>
          </p:cNvPr>
          <p:cNvSpPr txBox="1"/>
          <p:nvPr/>
        </p:nvSpPr>
        <p:spPr>
          <a:xfrm>
            <a:off x="5152828" y="4441902"/>
            <a:ext cx="604034" cy="369332"/>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prstClr val="black"/>
                </a:solidFill>
                <a:effectLst/>
                <a:uLnTx/>
                <a:uFillTx/>
                <a:latin typeface="Arial" panose="020B0604020202020204"/>
                <a:ea typeface="+mn-ea"/>
                <a:cs typeface="+mn-cs"/>
              </a:rPr>
              <a:t> </a:t>
            </a:r>
            <a:r>
              <a:rPr kumimoji="0" lang="fi-FI" sz="1600" b="0" i="0" u="none" strike="noStrike" kern="1200" cap="none" spc="0" normalizeH="0" baseline="0" noProof="0">
                <a:ln>
                  <a:noFill/>
                </a:ln>
                <a:solidFill>
                  <a:prstClr val="black"/>
                </a:solidFill>
                <a:effectLst/>
                <a:uLnTx/>
                <a:uFillTx/>
                <a:latin typeface="Arial" panose="020B0604020202020204"/>
                <a:ea typeface="+mn-ea"/>
                <a:cs typeface="+mn-cs"/>
              </a:rPr>
              <a:t>-7</a:t>
            </a:r>
            <a:endParaRPr kumimoji="0" lang="fi-FI"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6" name="Tekstiruutu 15">
            <a:extLst>
              <a:ext uri="{FF2B5EF4-FFF2-40B4-BE49-F238E27FC236}">
                <a16:creationId xmlns:a16="http://schemas.microsoft.com/office/drawing/2014/main" id="{A8A87FAE-44D9-4C8B-8710-8CA9E9CC3332}"/>
              </a:ext>
            </a:extLst>
          </p:cNvPr>
          <p:cNvSpPr txBox="1"/>
          <p:nvPr/>
        </p:nvSpPr>
        <p:spPr>
          <a:xfrm>
            <a:off x="6151058" y="5280748"/>
            <a:ext cx="537450" cy="338554"/>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prstClr val="black"/>
                </a:solidFill>
                <a:effectLst/>
                <a:uLnTx/>
                <a:uFillTx/>
                <a:latin typeface="Arial" panose="020B0604020202020204"/>
                <a:ea typeface="+mn-ea"/>
                <a:cs typeface="+mn-cs"/>
              </a:rPr>
              <a:t>-25</a:t>
            </a:r>
          </a:p>
        </p:txBody>
      </p:sp>
      <p:sp>
        <p:nvSpPr>
          <p:cNvPr id="17" name="Tekstiruutu 16">
            <a:extLst>
              <a:ext uri="{FF2B5EF4-FFF2-40B4-BE49-F238E27FC236}">
                <a16:creationId xmlns:a16="http://schemas.microsoft.com/office/drawing/2014/main" id="{DAF44B53-B90A-484D-BE51-651734BD031C}"/>
              </a:ext>
            </a:extLst>
          </p:cNvPr>
          <p:cNvSpPr txBox="1"/>
          <p:nvPr/>
        </p:nvSpPr>
        <p:spPr>
          <a:xfrm>
            <a:off x="6177743" y="4928886"/>
            <a:ext cx="487289" cy="338554"/>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prstClr val="black"/>
                </a:solidFill>
                <a:effectLst/>
                <a:uLnTx/>
                <a:uFillTx/>
                <a:latin typeface="Arial" panose="020B0604020202020204"/>
                <a:ea typeface="+mn-ea"/>
                <a:cs typeface="+mn-cs"/>
              </a:rPr>
              <a:t>-7</a:t>
            </a:r>
          </a:p>
        </p:txBody>
      </p:sp>
      <p:sp>
        <p:nvSpPr>
          <p:cNvPr id="18" name="Tekstiruutu 17">
            <a:extLst>
              <a:ext uri="{FF2B5EF4-FFF2-40B4-BE49-F238E27FC236}">
                <a16:creationId xmlns:a16="http://schemas.microsoft.com/office/drawing/2014/main" id="{DE862518-61E9-40F6-AC72-DB1E6849130C}"/>
              </a:ext>
            </a:extLst>
          </p:cNvPr>
          <p:cNvSpPr txBox="1"/>
          <p:nvPr/>
        </p:nvSpPr>
        <p:spPr>
          <a:xfrm>
            <a:off x="5650675" y="4626885"/>
            <a:ext cx="487288" cy="338554"/>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prstClr val="black"/>
                </a:solidFill>
                <a:effectLst/>
                <a:uLnTx/>
                <a:uFillTx/>
                <a:latin typeface="Arial" panose="020B0604020202020204"/>
                <a:ea typeface="+mn-ea"/>
                <a:cs typeface="+mn-cs"/>
              </a:rPr>
              <a:t>0</a:t>
            </a:r>
          </a:p>
        </p:txBody>
      </p:sp>
      <p:sp>
        <p:nvSpPr>
          <p:cNvPr id="19" name="Tekstiruutu 18">
            <a:extLst>
              <a:ext uri="{FF2B5EF4-FFF2-40B4-BE49-F238E27FC236}">
                <a16:creationId xmlns:a16="http://schemas.microsoft.com/office/drawing/2014/main" id="{C86ABF9C-68CC-4C76-9C35-97C2819E9EE7}"/>
              </a:ext>
            </a:extLst>
          </p:cNvPr>
          <p:cNvSpPr txBox="1"/>
          <p:nvPr/>
        </p:nvSpPr>
        <p:spPr>
          <a:xfrm>
            <a:off x="5975298" y="5370320"/>
            <a:ext cx="624003" cy="33855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prstClr val="black"/>
                </a:solidFill>
                <a:effectLst/>
                <a:uLnTx/>
                <a:uFillTx/>
                <a:latin typeface="Arial" panose="020B0604020202020204"/>
                <a:ea typeface="+mn-ea"/>
                <a:cs typeface="+mn-cs"/>
              </a:rPr>
              <a:t>-7</a:t>
            </a:r>
          </a:p>
        </p:txBody>
      </p:sp>
      <p:sp>
        <p:nvSpPr>
          <p:cNvPr id="20" name="Tekstiruutu 19">
            <a:extLst>
              <a:ext uri="{FF2B5EF4-FFF2-40B4-BE49-F238E27FC236}">
                <a16:creationId xmlns:a16="http://schemas.microsoft.com/office/drawing/2014/main" id="{FC136F7B-9E9B-4C3D-8952-E5E6B40D917F}"/>
              </a:ext>
            </a:extLst>
          </p:cNvPr>
          <p:cNvSpPr txBox="1"/>
          <p:nvPr/>
        </p:nvSpPr>
        <p:spPr>
          <a:xfrm>
            <a:off x="5422662" y="5363965"/>
            <a:ext cx="423922" cy="33855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prstClr val="black"/>
                </a:solidFill>
                <a:effectLst/>
                <a:uLnTx/>
                <a:uFillTx/>
                <a:latin typeface="Arial" panose="020B0604020202020204"/>
                <a:ea typeface="+mn-ea"/>
                <a:cs typeface="+mn-cs"/>
              </a:rPr>
              <a:t>-5</a:t>
            </a:r>
          </a:p>
        </p:txBody>
      </p:sp>
      <p:sp>
        <p:nvSpPr>
          <p:cNvPr id="21" name="Tekstiruutu 20">
            <a:extLst>
              <a:ext uri="{FF2B5EF4-FFF2-40B4-BE49-F238E27FC236}">
                <a16:creationId xmlns:a16="http://schemas.microsoft.com/office/drawing/2014/main" id="{83911138-10EE-44FE-B396-7A6CF7B12DFA}"/>
              </a:ext>
            </a:extLst>
          </p:cNvPr>
          <p:cNvSpPr txBox="1"/>
          <p:nvPr/>
        </p:nvSpPr>
        <p:spPr>
          <a:xfrm>
            <a:off x="4969865" y="5462867"/>
            <a:ext cx="445161" cy="369332"/>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prstClr val="black"/>
                </a:solidFill>
                <a:effectLst/>
                <a:uLnTx/>
                <a:uFillTx/>
                <a:latin typeface="Arial" panose="020B0604020202020204"/>
                <a:ea typeface="+mn-ea"/>
                <a:cs typeface="+mn-cs"/>
              </a:rPr>
              <a:t> </a:t>
            </a:r>
            <a:r>
              <a:rPr kumimoji="0" lang="fi-FI" sz="1600" b="0" i="0" u="none" strike="noStrike" kern="1200" cap="none" spc="0" normalizeH="0" baseline="0" noProof="0">
                <a:ln>
                  <a:noFill/>
                </a:ln>
                <a:solidFill>
                  <a:prstClr val="black"/>
                </a:solidFill>
                <a:effectLst/>
                <a:uLnTx/>
                <a:uFillTx/>
                <a:latin typeface="Arial" panose="020B0604020202020204"/>
                <a:ea typeface="+mn-ea"/>
                <a:cs typeface="+mn-cs"/>
              </a:rPr>
              <a:t>1</a:t>
            </a:r>
            <a:endParaRPr kumimoji="0" lang="fi-FI"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22" name="Tekstiruutu 21">
            <a:extLst>
              <a:ext uri="{FF2B5EF4-FFF2-40B4-BE49-F238E27FC236}">
                <a16:creationId xmlns:a16="http://schemas.microsoft.com/office/drawing/2014/main" id="{1FDA3FF2-63F6-45D5-A9B0-74867C47CCE6}"/>
              </a:ext>
            </a:extLst>
          </p:cNvPr>
          <p:cNvSpPr txBox="1"/>
          <p:nvPr/>
        </p:nvSpPr>
        <p:spPr>
          <a:xfrm>
            <a:off x="5642331" y="5183037"/>
            <a:ext cx="573268" cy="338554"/>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prstClr val="black"/>
                </a:solidFill>
                <a:effectLst/>
                <a:uLnTx/>
                <a:uFillTx/>
                <a:latin typeface="Arial" panose="020B0604020202020204"/>
                <a:ea typeface="+mn-ea"/>
                <a:cs typeface="+mn-cs"/>
              </a:rPr>
              <a:t>2</a:t>
            </a:r>
          </a:p>
        </p:txBody>
      </p:sp>
      <p:sp>
        <p:nvSpPr>
          <p:cNvPr id="23" name="Tekstiruutu 22">
            <a:extLst>
              <a:ext uri="{FF2B5EF4-FFF2-40B4-BE49-F238E27FC236}">
                <a16:creationId xmlns:a16="http://schemas.microsoft.com/office/drawing/2014/main" id="{DE42E660-766B-41B5-9F0B-7F1B4C775C31}"/>
              </a:ext>
            </a:extLst>
          </p:cNvPr>
          <p:cNvSpPr txBox="1"/>
          <p:nvPr/>
        </p:nvSpPr>
        <p:spPr>
          <a:xfrm>
            <a:off x="5466713" y="5607807"/>
            <a:ext cx="491965" cy="33855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prstClr val="black"/>
                </a:solidFill>
                <a:effectLst/>
                <a:uLnTx/>
                <a:uFillTx/>
                <a:latin typeface="Arial" panose="020B0604020202020204"/>
                <a:ea typeface="+mn-ea"/>
                <a:cs typeface="+mn-cs"/>
              </a:rPr>
              <a:t> -2</a:t>
            </a:r>
          </a:p>
        </p:txBody>
      </p:sp>
      <p:sp>
        <p:nvSpPr>
          <p:cNvPr id="24" name="Tekstiruutu 23">
            <a:extLst>
              <a:ext uri="{FF2B5EF4-FFF2-40B4-BE49-F238E27FC236}">
                <a16:creationId xmlns:a16="http://schemas.microsoft.com/office/drawing/2014/main" id="{97FEB4A3-7C7A-4084-A83A-77AEBBE6038B}"/>
              </a:ext>
            </a:extLst>
          </p:cNvPr>
          <p:cNvSpPr txBox="1"/>
          <p:nvPr/>
        </p:nvSpPr>
        <p:spPr>
          <a:xfrm>
            <a:off x="4905198" y="4337419"/>
            <a:ext cx="473100" cy="323165"/>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500" b="0" i="0" u="none" strike="noStrike" kern="1200" cap="none" spc="0" normalizeH="0" baseline="0" noProof="0">
                <a:ln>
                  <a:noFill/>
                </a:ln>
                <a:solidFill>
                  <a:prstClr val="black"/>
                </a:solidFill>
                <a:effectLst/>
                <a:uLnTx/>
                <a:uFillTx/>
                <a:latin typeface="Arial" panose="020B0604020202020204"/>
                <a:ea typeface="+mn-ea"/>
                <a:cs typeface="+mn-cs"/>
              </a:rPr>
              <a:t>1</a:t>
            </a:r>
          </a:p>
        </p:txBody>
      </p:sp>
      <p:sp>
        <p:nvSpPr>
          <p:cNvPr id="25" name="Tekstiruutu 24">
            <a:extLst>
              <a:ext uri="{FF2B5EF4-FFF2-40B4-BE49-F238E27FC236}">
                <a16:creationId xmlns:a16="http://schemas.microsoft.com/office/drawing/2014/main" id="{81B0AACE-E62F-4F9F-9B52-F61C3B857B46}"/>
              </a:ext>
            </a:extLst>
          </p:cNvPr>
          <p:cNvSpPr txBox="1"/>
          <p:nvPr/>
        </p:nvSpPr>
        <p:spPr>
          <a:xfrm>
            <a:off x="5240377" y="3987526"/>
            <a:ext cx="604034" cy="32316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500" b="0" i="0" u="none" strike="noStrike" kern="1200" cap="none" spc="0" normalizeH="0" baseline="0" noProof="0">
                <a:ln>
                  <a:noFill/>
                </a:ln>
                <a:solidFill>
                  <a:prstClr val="black"/>
                </a:solidFill>
                <a:effectLst/>
                <a:uLnTx/>
                <a:uFillTx/>
                <a:latin typeface="Arial" panose="020B0604020202020204"/>
                <a:ea typeface="+mn-ea"/>
                <a:cs typeface="+mn-cs"/>
              </a:rPr>
              <a:t> -10</a:t>
            </a:r>
          </a:p>
        </p:txBody>
      </p:sp>
      <p:sp>
        <p:nvSpPr>
          <p:cNvPr id="26" name="Tekstiruutu 25">
            <a:extLst>
              <a:ext uri="{FF2B5EF4-FFF2-40B4-BE49-F238E27FC236}">
                <a16:creationId xmlns:a16="http://schemas.microsoft.com/office/drawing/2014/main" id="{2C8D646F-8C7A-42CA-BC19-EC9712989230}"/>
              </a:ext>
            </a:extLst>
          </p:cNvPr>
          <p:cNvSpPr txBox="1"/>
          <p:nvPr/>
        </p:nvSpPr>
        <p:spPr>
          <a:xfrm>
            <a:off x="6696144" y="5791108"/>
            <a:ext cx="1502846" cy="33855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prstClr val="black"/>
                </a:solidFill>
                <a:effectLst/>
                <a:uLnTx/>
                <a:uFillTx/>
                <a:latin typeface="Arial" panose="020B0604020202020204"/>
                <a:ea typeface="+mn-ea"/>
                <a:cs typeface="+mn-cs"/>
              </a:rPr>
              <a:t>Helsinki 3</a:t>
            </a:r>
          </a:p>
        </p:txBody>
      </p:sp>
      <p:sp>
        <p:nvSpPr>
          <p:cNvPr id="27" name="Tekstiruutu 26">
            <a:extLst>
              <a:ext uri="{FF2B5EF4-FFF2-40B4-BE49-F238E27FC236}">
                <a16:creationId xmlns:a16="http://schemas.microsoft.com/office/drawing/2014/main" id="{77D044FC-E827-4FFC-9C74-36AA046A41D0}"/>
              </a:ext>
            </a:extLst>
          </p:cNvPr>
          <p:cNvSpPr txBox="1"/>
          <p:nvPr/>
        </p:nvSpPr>
        <p:spPr>
          <a:xfrm>
            <a:off x="6696144" y="5490340"/>
            <a:ext cx="2541192" cy="33855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prstClr val="black"/>
                </a:solidFill>
                <a:effectLst/>
                <a:uLnTx/>
                <a:uFillTx/>
                <a:latin typeface="Arial" panose="020B0604020202020204"/>
                <a:ea typeface="+mn-ea"/>
                <a:cs typeface="+mn-cs"/>
              </a:rPr>
              <a:t>Vantaa 12</a:t>
            </a:r>
            <a:endParaRPr kumimoji="0" lang="fi-FI"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cxnSp>
        <p:nvCxnSpPr>
          <p:cNvPr id="28" name="Suora nuoliyhdysviiva 27">
            <a:extLst>
              <a:ext uri="{FF2B5EF4-FFF2-40B4-BE49-F238E27FC236}">
                <a16:creationId xmlns:a16="http://schemas.microsoft.com/office/drawing/2014/main" id="{B6AB4013-7F0B-4CA5-BD8A-60E2066E795F}"/>
              </a:ext>
            </a:extLst>
          </p:cNvPr>
          <p:cNvCxnSpPr>
            <a:cxnSpLocks/>
            <a:stCxn id="26" idx="1"/>
          </p:cNvCxnSpPr>
          <p:nvPr/>
        </p:nvCxnSpPr>
        <p:spPr>
          <a:xfrm flipH="1" flipV="1">
            <a:off x="5856162" y="5796849"/>
            <a:ext cx="839982" cy="163536"/>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uora nuoliyhdysviiva 28">
            <a:extLst>
              <a:ext uri="{FF2B5EF4-FFF2-40B4-BE49-F238E27FC236}">
                <a16:creationId xmlns:a16="http://schemas.microsoft.com/office/drawing/2014/main" id="{C5B7DF0B-595A-471E-84F7-55B6DD9B4973}"/>
              </a:ext>
            </a:extLst>
          </p:cNvPr>
          <p:cNvCxnSpPr>
            <a:cxnSpLocks/>
            <a:stCxn id="27" idx="1"/>
          </p:cNvCxnSpPr>
          <p:nvPr/>
        </p:nvCxnSpPr>
        <p:spPr>
          <a:xfrm flipH="1">
            <a:off x="5919702" y="5659617"/>
            <a:ext cx="776442" cy="34352"/>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 name="Tekstiruutu 25">
            <a:extLst>
              <a:ext uri="{FF2B5EF4-FFF2-40B4-BE49-F238E27FC236}">
                <a16:creationId xmlns:a16="http://schemas.microsoft.com/office/drawing/2014/main" id="{4BA055B4-68E5-B141-1589-8B266CA4DAD5}"/>
              </a:ext>
            </a:extLst>
          </p:cNvPr>
          <p:cNvSpPr txBox="1"/>
          <p:nvPr/>
        </p:nvSpPr>
        <p:spPr>
          <a:xfrm>
            <a:off x="6503764" y="6056431"/>
            <a:ext cx="2733572" cy="33855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a:ln>
                  <a:noFill/>
                </a:ln>
                <a:solidFill>
                  <a:prstClr val="black"/>
                </a:solidFill>
                <a:effectLst/>
                <a:uLnTx/>
                <a:uFillTx/>
                <a:latin typeface="Arial" panose="020B0604020202020204"/>
                <a:ea typeface="+mn-ea"/>
                <a:cs typeface="+mn-cs"/>
              </a:rPr>
              <a:t>Espoo/Kauniainen 13</a:t>
            </a:r>
          </a:p>
        </p:txBody>
      </p:sp>
      <p:cxnSp>
        <p:nvCxnSpPr>
          <p:cNvPr id="6" name="Suora nuoliyhdysviiva 27">
            <a:extLst>
              <a:ext uri="{FF2B5EF4-FFF2-40B4-BE49-F238E27FC236}">
                <a16:creationId xmlns:a16="http://schemas.microsoft.com/office/drawing/2014/main" id="{1C0FF0E0-1FD7-A7AC-4DD5-D960B6604FD8}"/>
              </a:ext>
            </a:extLst>
          </p:cNvPr>
          <p:cNvCxnSpPr>
            <a:cxnSpLocks/>
            <a:stCxn id="3" idx="1"/>
          </p:cNvCxnSpPr>
          <p:nvPr/>
        </p:nvCxnSpPr>
        <p:spPr>
          <a:xfrm flipH="1" flipV="1">
            <a:off x="5748520" y="5864338"/>
            <a:ext cx="755244" cy="36137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 name="Date Placeholder 3">
            <a:extLst>
              <a:ext uri="{FF2B5EF4-FFF2-40B4-BE49-F238E27FC236}">
                <a16:creationId xmlns:a16="http://schemas.microsoft.com/office/drawing/2014/main" id="{95DCCF7A-9E65-F4F6-38A5-83393E3CE18F}"/>
              </a:ext>
            </a:extLst>
          </p:cNvPr>
          <p:cNvSpPr>
            <a:spLocks noGrp="1"/>
          </p:cNvSpPr>
          <p:nvPr>
            <p:ph type="dt" sz="half" idx="10"/>
          </p:nvPr>
        </p:nvSpPr>
        <p:spPr>
          <a:xfrm>
            <a:off x="4655840" y="6388793"/>
            <a:ext cx="902013" cy="324000"/>
          </a:xfrm>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solidFill>
                <a:effectLst/>
                <a:uLnTx/>
                <a:uFillTx/>
                <a:latin typeface="Arial" panose="020B0604020202020204"/>
                <a:ea typeface="+mn-ea"/>
                <a:cs typeface="+mn-cs"/>
              </a:rPr>
              <a:t>13.2.2026</a:t>
            </a:r>
          </a:p>
        </p:txBody>
      </p:sp>
      <p:sp>
        <p:nvSpPr>
          <p:cNvPr id="32" name="Otsikko 6">
            <a:extLst>
              <a:ext uri="{FF2B5EF4-FFF2-40B4-BE49-F238E27FC236}">
                <a16:creationId xmlns:a16="http://schemas.microsoft.com/office/drawing/2014/main" id="{981133F8-EBFC-1DB4-E686-F8446786D1F0}"/>
              </a:ext>
            </a:extLst>
          </p:cNvPr>
          <p:cNvSpPr txBox="1">
            <a:spLocks/>
          </p:cNvSpPr>
          <p:nvPr/>
        </p:nvSpPr>
        <p:spPr>
          <a:xfrm>
            <a:off x="374137" y="0"/>
            <a:ext cx="11248353" cy="1116000"/>
          </a:xfrm>
          <a:prstGeom prst="rect">
            <a:avLst/>
          </a:prstGeom>
        </p:spPr>
        <p:txBody>
          <a:bodyPr vert="horz" lIns="0" tIns="0" rIns="0" bIns="0" rtlCol="0" anchor="b">
            <a:noAutofit/>
          </a:bodyPr>
          <a:lstStyle>
            <a:lvl1pPr algn="l" defTabSz="914377" rtl="0" eaLnBrk="1" latinLnBrk="0" hangingPunct="1">
              <a:spcBef>
                <a:spcPct val="0"/>
              </a:spcBef>
              <a:buNone/>
              <a:defRPr sz="3000" b="1" kern="1200">
                <a:solidFill>
                  <a:schemeClr val="tx1"/>
                </a:solidFill>
                <a:latin typeface="+mj-lt"/>
                <a:ea typeface="+mj-ea"/>
                <a:cs typeface="+mj-cs"/>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fi-FI" sz="3000" b="1" i="0" u="none" strike="noStrike" kern="1200" cap="none" spc="0" normalizeH="0" baseline="0" noProof="0">
                <a:ln>
                  <a:noFill/>
                </a:ln>
                <a:solidFill>
                  <a:prstClr val="black"/>
                </a:solidFill>
                <a:effectLst/>
                <a:uLnTx/>
                <a:uFillTx/>
                <a:latin typeface="Arial" panose="020B0604020202020204"/>
                <a:ea typeface="+mj-ea"/>
                <a:cs typeface="+mj-cs"/>
              </a:rPr>
              <a:t>Suhdannenäkymät alueittain </a:t>
            </a:r>
          </a:p>
        </p:txBody>
      </p:sp>
      <p:sp>
        <p:nvSpPr>
          <p:cNvPr id="4" name="Suorakulmio 3">
            <a:extLst>
              <a:ext uri="{FF2B5EF4-FFF2-40B4-BE49-F238E27FC236}">
                <a16:creationId xmlns:a16="http://schemas.microsoft.com/office/drawing/2014/main" id="{18398A16-8DB1-890C-C1A5-2C10279F8514}"/>
              </a:ext>
            </a:extLst>
          </p:cNvPr>
          <p:cNvSpPr/>
          <p:nvPr/>
        </p:nvSpPr>
        <p:spPr>
          <a:xfrm>
            <a:off x="6715571" y="4434970"/>
            <a:ext cx="286826" cy="3066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017976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äivämäärän paikkamerkki 2">
            <a:extLst>
              <a:ext uri="{FF2B5EF4-FFF2-40B4-BE49-F238E27FC236}">
                <a16:creationId xmlns:a16="http://schemas.microsoft.com/office/drawing/2014/main" id="{ED55FD8A-D5B4-4ED2-8BD8-353ECAE0F00D}"/>
              </a:ext>
            </a:extLst>
          </p:cNvPr>
          <p:cNvSpPr>
            <a:spLocks noGrp="1"/>
          </p:cNvSpPr>
          <p:nvPr>
            <p:ph type="dt" sz="half" idx="10"/>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solidFill>
                <a:effectLst/>
                <a:uLnTx/>
                <a:uFillTx/>
                <a:latin typeface="Arial" panose="020B0604020202020204"/>
                <a:ea typeface="+mn-ea"/>
                <a:cs typeface="+mn-cs"/>
              </a:rPr>
              <a:t>13.2.2026</a:t>
            </a:r>
          </a:p>
        </p:txBody>
      </p:sp>
      <p:sp>
        <p:nvSpPr>
          <p:cNvPr id="4" name="Alatunnisteen paikkamerkki 3">
            <a:extLst>
              <a:ext uri="{FF2B5EF4-FFF2-40B4-BE49-F238E27FC236}">
                <a16:creationId xmlns:a16="http://schemas.microsoft.com/office/drawing/2014/main" id="{1A4D1C8F-49FC-49FF-9FBB-1C8CD9286354}"/>
              </a:ext>
            </a:extLst>
          </p:cNvPr>
          <p:cNvSpPr>
            <a:spLocks noGrp="1"/>
          </p:cNvSpPr>
          <p:nvPr>
            <p:ph type="ftr" sz="quarter" idx="1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solidFill>
                <a:effectLst/>
                <a:uLnTx/>
                <a:uFillTx/>
                <a:latin typeface="Arial" panose="020B0604020202020204"/>
                <a:ea typeface="+mn-ea"/>
                <a:cs typeface="+mn-cs"/>
              </a:rPr>
              <a:t>Pk-yritysbarometri, kevät 2026</a:t>
            </a:r>
          </a:p>
        </p:txBody>
      </p:sp>
      <p:sp>
        <p:nvSpPr>
          <p:cNvPr id="5" name="Otsikko 4">
            <a:extLst>
              <a:ext uri="{FF2B5EF4-FFF2-40B4-BE49-F238E27FC236}">
                <a16:creationId xmlns:a16="http://schemas.microsoft.com/office/drawing/2014/main" id="{71B04057-8341-465D-8616-FCB00BE04EA2}"/>
              </a:ext>
            </a:extLst>
          </p:cNvPr>
          <p:cNvSpPr>
            <a:spLocks noGrp="1"/>
          </p:cNvSpPr>
          <p:nvPr>
            <p:ph type="title"/>
          </p:nvPr>
        </p:nvSpPr>
        <p:spPr/>
        <p:txBody>
          <a:bodyPr/>
          <a:lstStyle/>
          <a:p>
            <a:r>
              <a:rPr lang="fi-FI"/>
              <a:t>Kasvuhakuisuuden kehitys, % pk-yrityksistä</a:t>
            </a:r>
          </a:p>
        </p:txBody>
      </p:sp>
      <p:pic>
        <p:nvPicPr>
          <p:cNvPr id="11" name="Sisällön paikkamerkki 10">
            <a:extLst>
              <a:ext uri="{FF2B5EF4-FFF2-40B4-BE49-F238E27FC236}">
                <a16:creationId xmlns:a16="http://schemas.microsoft.com/office/drawing/2014/main" id="{620AD087-6EB0-F53A-FDA5-7748D1C066B9}"/>
              </a:ext>
            </a:extLst>
          </p:cNvPr>
          <p:cNvPicPr>
            <a:picLocks noGrp="1" noChangeAspect="1"/>
          </p:cNvPicPr>
          <p:nvPr>
            <p:ph idx="1"/>
          </p:nvPr>
        </p:nvPicPr>
        <p:blipFill>
          <a:blip r:embed="rId2"/>
          <a:stretch>
            <a:fillRect/>
          </a:stretch>
        </p:blipFill>
        <p:spPr>
          <a:xfrm>
            <a:off x="416632" y="1416050"/>
            <a:ext cx="11242848" cy="4679950"/>
          </a:xfrm>
          <a:prstGeom prst="rect">
            <a:avLst/>
          </a:prstGeom>
        </p:spPr>
      </p:pic>
    </p:spTree>
    <p:extLst>
      <p:ext uri="{BB962C8B-B14F-4D97-AF65-F5344CB8AC3E}">
        <p14:creationId xmlns:p14="http://schemas.microsoft.com/office/powerpoint/2010/main" val="41900758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äivämäärän paikkamerkki 2">
            <a:extLst>
              <a:ext uri="{FF2B5EF4-FFF2-40B4-BE49-F238E27FC236}">
                <a16:creationId xmlns:a16="http://schemas.microsoft.com/office/drawing/2014/main" id="{1F3EEC93-3376-47F3-B4D6-44D03B5356E5}"/>
              </a:ext>
            </a:extLst>
          </p:cNvPr>
          <p:cNvSpPr>
            <a:spLocks noGrp="1"/>
          </p:cNvSpPr>
          <p:nvPr>
            <p:ph type="dt" sz="half" idx="10"/>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solidFill>
                <a:effectLst/>
                <a:uLnTx/>
                <a:uFillTx/>
                <a:latin typeface="Arial" panose="020B0604020202020204"/>
                <a:ea typeface="+mn-ea"/>
                <a:cs typeface="+mn-cs"/>
              </a:rPr>
              <a:t>13.2.2026</a:t>
            </a:r>
          </a:p>
        </p:txBody>
      </p:sp>
      <p:sp>
        <p:nvSpPr>
          <p:cNvPr id="4" name="Alatunnisteen paikkamerkki 3">
            <a:extLst>
              <a:ext uri="{FF2B5EF4-FFF2-40B4-BE49-F238E27FC236}">
                <a16:creationId xmlns:a16="http://schemas.microsoft.com/office/drawing/2014/main" id="{4AD59585-9340-412A-8367-91D7B24955EE}"/>
              </a:ext>
            </a:extLst>
          </p:cNvPr>
          <p:cNvSpPr>
            <a:spLocks noGrp="1"/>
          </p:cNvSpPr>
          <p:nvPr>
            <p:ph type="ftr" sz="quarter" idx="1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solidFill>
                <a:effectLst/>
                <a:uLnTx/>
                <a:uFillTx/>
                <a:latin typeface="Arial" panose="020B0604020202020204"/>
                <a:ea typeface="+mn-ea"/>
                <a:cs typeface="+mn-cs"/>
              </a:rPr>
              <a:t>Pk-yritysbarometri, kevät 2026</a:t>
            </a:r>
          </a:p>
        </p:txBody>
      </p:sp>
      <p:sp>
        <p:nvSpPr>
          <p:cNvPr id="5" name="Otsikko 4">
            <a:extLst>
              <a:ext uri="{FF2B5EF4-FFF2-40B4-BE49-F238E27FC236}">
                <a16:creationId xmlns:a16="http://schemas.microsoft.com/office/drawing/2014/main" id="{1F44EDB3-5B97-43E5-A2C4-60258AA8FB66}"/>
              </a:ext>
            </a:extLst>
          </p:cNvPr>
          <p:cNvSpPr>
            <a:spLocks noGrp="1"/>
          </p:cNvSpPr>
          <p:nvPr>
            <p:ph type="title"/>
          </p:nvPr>
        </p:nvSpPr>
        <p:spPr/>
        <p:txBody>
          <a:bodyPr/>
          <a:lstStyle/>
          <a:p>
            <a:r>
              <a:rPr lang="fi-FI"/>
              <a:t>Pk-yritysten omat maksuvaikeudet </a:t>
            </a:r>
            <a:br>
              <a:rPr lang="fi-FI"/>
            </a:br>
            <a:r>
              <a:rPr lang="fi-FI"/>
              <a:t>viimeisen 3 kuukauden aikana, %</a:t>
            </a:r>
          </a:p>
        </p:txBody>
      </p:sp>
      <p:pic>
        <p:nvPicPr>
          <p:cNvPr id="11" name="Sisällön paikkamerkki 10">
            <a:extLst>
              <a:ext uri="{FF2B5EF4-FFF2-40B4-BE49-F238E27FC236}">
                <a16:creationId xmlns:a16="http://schemas.microsoft.com/office/drawing/2014/main" id="{C55DB5F9-363C-0DF1-6D8F-9FB7C274D9ED}"/>
              </a:ext>
            </a:extLst>
          </p:cNvPr>
          <p:cNvPicPr>
            <a:picLocks noGrp="1" noChangeAspect="1"/>
          </p:cNvPicPr>
          <p:nvPr>
            <p:ph idx="1"/>
          </p:nvPr>
        </p:nvPicPr>
        <p:blipFill>
          <a:blip r:embed="rId3"/>
          <a:stretch>
            <a:fillRect/>
          </a:stretch>
        </p:blipFill>
        <p:spPr>
          <a:prstGeom prst="rect">
            <a:avLst/>
          </a:prstGeom>
        </p:spPr>
      </p:pic>
    </p:spTree>
    <p:extLst>
      <p:ext uri="{BB962C8B-B14F-4D97-AF65-F5344CB8AC3E}">
        <p14:creationId xmlns:p14="http://schemas.microsoft.com/office/powerpoint/2010/main" val="3699388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C14411C-AC6E-85A7-83B4-C14FBE3290BB}"/>
              </a:ext>
            </a:extLst>
          </p:cNvPr>
          <p:cNvSpPr>
            <a:spLocks noGrp="1"/>
          </p:cNvSpPr>
          <p:nvPr>
            <p:ph type="ctrTitle"/>
          </p:nvPr>
        </p:nvSpPr>
        <p:spPr/>
        <p:txBody>
          <a:bodyPr/>
          <a:lstStyle/>
          <a:p>
            <a:r>
              <a:rPr lang="fi-FI" sz="3000" dirty="0"/>
              <a:t>Hankintalain tilanne</a:t>
            </a:r>
          </a:p>
        </p:txBody>
      </p:sp>
      <p:sp>
        <p:nvSpPr>
          <p:cNvPr id="3" name="Alaotsikko 2">
            <a:extLst>
              <a:ext uri="{FF2B5EF4-FFF2-40B4-BE49-F238E27FC236}">
                <a16:creationId xmlns:a16="http://schemas.microsoft.com/office/drawing/2014/main" id="{EBA50253-C6FA-4918-9AF4-1195B6E39090}"/>
              </a:ext>
            </a:extLst>
          </p:cNvPr>
          <p:cNvSpPr>
            <a:spLocks noGrp="1"/>
          </p:cNvSpPr>
          <p:nvPr>
            <p:ph type="subTitle" idx="1"/>
          </p:nvPr>
        </p:nvSpPr>
        <p:spPr/>
        <p:txBody>
          <a:bodyPr/>
          <a:lstStyle/>
          <a:p>
            <a:r>
              <a:rPr lang="fi-FI" dirty="0"/>
              <a:t>Katja Rajala</a:t>
            </a:r>
          </a:p>
        </p:txBody>
      </p:sp>
    </p:spTree>
    <p:extLst>
      <p:ext uri="{BB962C8B-B14F-4D97-AF65-F5344CB8AC3E}">
        <p14:creationId xmlns:p14="http://schemas.microsoft.com/office/powerpoint/2010/main" val="304978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7CF40D0C-6921-0E13-6E11-0B9FD12F1C99}"/>
              </a:ext>
            </a:extLst>
          </p:cNvPr>
          <p:cNvSpPr>
            <a:spLocks noGrp="1"/>
          </p:cNvSpPr>
          <p:nvPr>
            <p:ph sz="half" idx="1"/>
          </p:nvPr>
        </p:nvSpPr>
        <p:spPr>
          <a:xfrm>
            <a:off x="414000" y="1416000"/>
            <a:ext cx="5510474" cy="4535083"/>
          </a:xfrm>
        </p:spPr>
        <p:txBody>
          <a:bodyPr/>
          <a:lstStyle/>
          <a:p>
            <a:r>
              <a:rPr lang="en-US" dirty="0" err="1"/>
              <a:t>Pidämme</a:t>
            </a:r>
            <a:r>
              <a:rPr lang="en-US" dirty="0"/>
              <a:t> </a:t>
            </a:r>
            <a:r>
              <a:rPr lang="en-US" dirty="0" err="1"/>
              <a:t>esillä</a:t>
            </a:r>
            <a:r>
              <a:rPr lang="en-US" dirty="0"/>
              <a:t> </a:t>
            </a:r>
            <a:r>
              <a:rPr lang="en-US" dirty="0" err="1"/>
              <a:t>hankintalain</a:t>
            </a:r>
            <a:r>
              <a:rPr lang="en-US" dirty="0"/>
              <a:t> </a:t>
            </a:r>
            <a:r>
              <a:rPr lang="en-US" dirty="0" err="1"/>
              <a:t>uudistusta</a:t>
            </a:r>
            <a:r>
              <a:rPr lang="en-US" dirty="0"/>
              <a:t> ja </a:t>
            </a:r>
            <a:r>
              <a:rPr lang="en-US" dirty="0" err="1"/>
              <a:t>vaikutamme</a:t>
            </a:r>
            <a:r>
              <a:rPr lang="en-US" dirty="0"/>
              <a:t> </a:t>
            </a:r>
            <a:r>
              <a:rPr lang="en-US" dirty="0" err="1"/>
              <a:t>siihen</a:t>
            </a:r>
            <a:r>
              <a:rPr lang="en-US" dirty="0"/>
              <a:t>, </a:t>
            </a:r>
            <a:r>
              <a:rPr lang="en-US" dirty="0" err="1"/>
              <a:t>koska</a:t>
            </a:r>
            <a:r>
              <a:rPr lang="en-US" dirty="0"/>
              <a:t>:</a:t>
            </a:r>
          </a:p>
          <a:p>
            <a:pPr lvl="1"/>
            <a:r>
              <a:rPr lang="en-US" dirty="0" err="1"/>
              <a:t>Haluamme</a:t>
            </a:r>
            <a:r>
              <a:rPr lang="en-US" dirty="0"/>
              <a:t> </a:t>
            </a:r>
            <a:r>
              <a:rPr lang="en-US" dirty="0" err="1"/>
              <a:t>avoimia</a:t>
            </a:r>
            <a:r>
              <a:rPr lang="en-US" dirty="0"/>
              <a:t> ja </a:t>
            </a:r>
            <a:r>
              <a:rPr lang="en-US" dirty="0" err="1"/>
              <a:t>reiluja</a:t>
            </a:r>
            <a:r>
              <a:rPr lang="en-US" dirty="0"/>
              <a:t> </a:t>
            </a:r>
            <a:r>
              <a:rPr lang="en-US" dirty="0" err="1"/>
              <a:t>markkinoita</a:t>
            </a:r>
            <a:r>
              <a:rPr lang="en-US" dirty="0"/>
              <a:t>.</a:t>
            </a:r>
          </a:p>
          <a:p>
            <a:pPr lvl="1"/>
            <a:r>
              <a:rPr lang="en-US" dirty="0" err="1"/>
              <a:t>Haluamme</a:t>
            </a:r>
            <a:r>
              <a:rPr lang="en-US" dirty="0"/>
              <a:t>, </a:t>
            </a:r>
            <a:r>
              <a:rPr lang="en-US" dirty="0" err="1"/>
              <a:t>että</a:t>
            </a:r>
            <a:r>
              <a:rPr lang="en-US" dirty="0"/>
              <a:t> </a:t>
            </a:r>
            <a:r>
              <a:rPr lang="en-US" dirty="0" err="1"/>
              <a:t>pienetkin</a:t>
            </a:r>
            <a:r>
              <a:rPr lang="en-US" dirty="0"/>
              <a:t> </a:t>
            </a:r>
            <a:r>
              <a:rPr lang="en-US" dirty="0" err="1"/>
              <a:t>yritykset</a:t>
            </a:r>
            <a:r>
              <a:rPr lang="en-US" dirty="0"/>
              <a:t> </a:t>
            </a:r>
            <a:r>
              <a:rPr lang="en-US" dirty="0" err="1"/>
              <a:t>pystyvät</a:t>
            </a:r>
            <a:r>
              <a:rPr lang="en-US" dirty="0"/>
              <a:t> </a:t>
            </a:r>
            <a:r>
              <a:rPr lang="en-US" dirty="0" err="1"/>
              <a:t>tarjoamaan</a:t>
            </a:r>
            <a:r>
              <a:rPr lang="en-US" dirty="0"/>
              <a:t> </a:t>
            </a:r>
            <a:r>
              <a:rPr lang="en-US" dirty="0" err="1"/>
              <a:t>julkisiin</a:t>
            </a:r>
            <a:r>
              <a:rPr lang="en-US" dirty="0"/>
              <a:t> </a:t>
            </a:r>
            <a:r>
              <a:rPr lang="en-US" dirty="0" err="1"/>
              <a:t>hankintoihin</a:t>
            </a:r>
            <a:r>
              <a:rPr lang="en-US" dirty="0"/>
              <a:t>.</a:t>
            </a:r>
          </a:p>
          <a:p>
            <a:pPr lvl="1"/>
            <a:endParaRPr lang="en-US" dirty="0"/>
          </a:p>
          <a:p>
            <a:pPr lvl="1"/>
            <a:endParaRPr lang="en-US" dirty="0"/>
          </a:p>
          <a:p>
            <a:pPr lvl="1"/>
            <a:r>
              <a:rPr lang="en-US" b="1" dirty="0" err="1"/>
              <a:t>Haluamme</a:t>
            </a:r>
            <a:r>
              <a:rPr lang="en-US" b="1" dirty="0"/>
              <a:t> </a:t>
            </a:r>
            <a:r>
              <a:rPr lang="en-US" b="1" dirty="0" err="1"/>
              <a:t>lisää</a:t>
            </a:r>
            <a:r>
              <a:rPr lang="en-US" b="1" dirty="0"/>
              <a:t> </a:t>
            </a:r>
            <a:r>
              <a:rPr lang="en-US" b="1" dirty="0" err="1"/>
              <a:t>kaupan</a:t>
            </a:r>
            <a:r>
              <a:rPr lang="en-US" b="1" dirty="0"/>
              <a:t> ja </a:t>
            </a:r>
            <a:r>
              <a:rPr lang="en-US" b="1" dirty="0" err="1"/>
              <a:t>kasvun</a:t>
            </a:r>
            <a:r>
              <a:rPr lang="en-US" b="1" dirty="0"/>
              <a:t> </a:t>
            </a:r>
            <a:r>
              <a:rPr lang="en-US" b="1" dirty="0" err="1"/>
              <a:t>mahdollisuuksia</a:t>
            </a:r>
            <a:r>
              <a:rPr lang="en-US" b="1" dirty="0"/>
              <a:t> </a:t>
            </a:r>
            <a:r>
              <a:rPr lang="en-US" b="1" dirty="0" err="1"/>
              <a:t>yrittäjille</a:t>
            </a:r>
            <a:r>
              <a:rPr lang="en-US" b="1" dirty="0"/>
              <a:t> ja </a:t>
            </a:r>
            <a:r>
              <a:rPr lang="en-US" b="1" dirty="0" err="1"/>
              <a:t>verovarojen</a:t>
            </a:r>
            <a:r>
              <a:rPr lang="en-US" b="1" dirty="0"/>
              <a:t> </a:t>
            </a:r>
            <a:r>
              <a:rPr lang="en-US" b="1" dirty="0" err="1"/>
              <a:t>viisasta</a:t>
            </a:r>
            <a:r>
              <a:rPr lang="en-US" b="1" dirty="0"/>
              <a:t> </a:t>
            </a:r>
            <a:r>
              <a:rPr lang="en-US" b="1" dirty="0" err="1"/>
              <a:t>käyttöä</a:t>
            </a:r>
            <a:r>
              <a:rPr lang="en-US" b="1" dirty="0"/>
              <a:t>! </a:t>
            </a:r>
          </a:p>
        </p:txBody>
      </p:sp>
      <p:pic>
        <p:nvPicPr>
          <p:cNvPr id="6" name="Sisällön paikkamerkki 5" descr="Kuva, joka sisältää kohteen teksti, sisä-, Toimistotarvikkeet, Tietokoneen näppäimistö&#10;&#10;Tekoälyllä luotu sisältö voi olla virheellistä.">
            <a:extLst>
              <a:ext uri="{FF2B5EF4-FFF2-40B4-BE49-F238E27FC236}">
                <a16:creationId xmlns:a16="http://schemas.microsoft.com/office/drawing/2014/main" id="{85E69358-21DC-939E-9A43-A5274F1E134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030" r="8862" b="-2"/>
          <a:stretch>
            <a:fillRect/>
          </a:stretch>
        </p:blipFill>
        <p:spPr>
          <a:xfrm>
            <a:off x="6151880" y="1416000"/>
            <a:ext cx="5510474" cy="4535083"/>
          </a:xfrm>
          <a:prstGeom prst="rect">
            <a:avLst/>
          </a:prstGeom>
          <a:noFill/>
        </p:spPr>
      </p:pic>
      <p:sp>
        <p:nvSpPr>
          <p:cNvPr id="13" name="Title 3">
            <a:extLst>
              <a:ext uri="{FF2B5EF4-FFF2-40B4-BE49-F238E27FC236}">
                <a16:creationId xmlns:a16="http://schemas.microsoft.com/office/drawing/2014/main" id="{FD0BB34A-0A28-FF58-4204-FDDCDD1A2927}"/>
              </a:ext>
            </a:extLst>
          </p:cNvPr>
          <p:cNvSpPr>
            <a:spLocks noGrp="1"/>
          </p:cNvSpPr>
          <p:nvPr>
            <p:ph type="title"/>
          </p:nvPr>
        </p:nvSpPr>
        <p:spPr>
          <a:xfrm>
            <a:off x="414000" y="0"/>
            <a:ext cx="9138790" cy="1116000"/>
          </a:xfrm>
        </p:spPr>
        <p:txBody>
          <a:bodyPr/>
          <a:lstStyle/>
          <a:p>
            <a:r>
              <a:rPr lang="en-US" dirty="0" err="1"/>
              <a:t>Hankintalaki</a:t>
            </a:r>
            <a:r>
              <a:rPr lang="en-US" dirty="0"/>
              <a:t> </a:t>
            </a:r>
            <a:r>
              <a:rPr lang="en-US" dirty="0" err="1"/>
              <a:t>esillä</a:t>
            </a:r>
            <a:r>
              <a:rPr lang="en-US" dirty="0"/>
              <a:t> </a:t>
            </a:r>
            <a:r>
              <a:rPr lang="en-US" dirty="0" err="1"/>
              <a:t>keskusteluissamme</a:t>
            </a:r>
            <a:endParaRPr lang="en-US" dirty="0"/>
          </a:p>
        </p:txBody>
      </p:sp>
      <p:pic>
        <p:nvPicPr>
          <p:cNvPr id="8" name="Kuva 7" descr="Oikea nuoli tasaisella täytöllä">
            <a:extLst>
              <a:ext uri="{FF2B5EF4-FFF2-40B4-BE49-F238E27FC236}">
                <a16:creationId xmlns:a16="http://schemas.microsoft.com/office/drawing/2014/main" id="{0F70CAD9-4FB2-10B0-C977-C9D51D6261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389633">
            <a:off x="1458209" y="3975785"/>
            <a:ext cx="914400" cy="914400"/>
          </a:xfrm>
          <a:prstGeom prst="rect">
            <a:avLst/>
          </a:prstGeom>
        </p:spPr>
      </p:pic>
    </p:spTree>
    <p:extLst>
      <p:ext uri="{BB962C8B-B14F-4D97-AF65-F5344CB8AC3E}">
        <p14:creationId xmlns:p14="http://schemas.microsoft.com/office/powerpoint/2010/main" val="4012817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isällön paikkamerkki 3">
            <a:extLst>
              <a:ext uri="{FF2B5EF4-FFF2-40B4-BE49-F238E27FC236}">
                <a16:creationId xmlns:a16="http://schemas.microsoft.com/office/drawing/2014/main" id="{D1CA5EDA-9839-2E5C-F576-030D32DFD558}"/>
              </a:ext>
            </a:extLst>
          </p:cNvPr>
          <p:cNvSpPr>
            <a:spLocks noGrp="1"/>
          </p:cNvSpPr>
          <p:nvPr>
            <p:ph sz="half" idx="1"/>
          </p:nvPr>
        </p:nvSpPr>
        <p:spPr>
          <a:xfrm>
            <a:off x="414000" y="1416000"/>
            <a:ext cx="5510474" cy="4535083"/>
          </a:xfrm>
        </p:spPr>
        <p:txBody>
          <a:bodyPr>
            <a:normAutofit/>
          </a:bodyPr>
          <a:lstStyle/>
          <a:p>
            <a:pPr marL="0" indent="0">
              <a:buNone/>
            </a:pPr>
            <a:r>
              <a:rPr lang="fi-FI" b="1" dirty="0"/>
              <a:t>Nostoja keskustelusta:</a:t>
            </a:r>
          </a:p>
          <a:p>
            <a:r>
              <a:rPr lang="fi-FI" dirty="0"/>
              <a:t>Muutos tulee kalliiksi suhteessa hyötyihin.</a:t>
            </a:r>
          </a:p>
          <a:p>
            <a:r>
              <a:rPr lang="fi-FI" dirty="0"/>
              <a:t>Potilasturvallisuus, ruokahuolto, alkutuotannon asema, kyberturvallisuus…</a:t>
            </a:r>
          </a:p>
          <a:p>
            <a:r>
              <a:rPr lang="fi-FI" dirty="0"/>
              <a:t>Väite: Heikentää pk-yrittäjän asemaa.</a:t>
            </a:r>
          </a:p>
          <a:p>
            <a:r>
              <a:rPr lang="fi-FI" dirty="0"/>
              <a:t>Iso teema on pienten kuntien asema.</a:t>
            </a:r>
          </a:p>
        </p:txBody>
      </p:sp>
      <p:sp>
        <p:nvSpPr>
          <p:cNvPr id="3" name="Otsikko 2">
            <a:extLst>
              <a:ext uri="{FF2B5EF4-FFF2-40B4-BE49-F238E27FC236}">
                <a16:creationId xmlns:a16="http://schemas.microsoft.com/office/drawing/2014/main" id="{F65ED88B-1ACF-DD04-8560-E96FF1BF1CB5}"/>
              </a:ext>
            </a:extLst>
          </p:cNvPr>
          <p:cNvSpPr>
            <a:spLocks noGrp="1"/>
          </p:cNvSpPr>
          <p:nvPr>
            <p:ph type="title"/>
          </p:nvPr>
        </p:nvSpPr>
        <p:spPr>
          <a:xfrm>
            <a:off x="414000" y="0"/>
            <a:ext cx="9138790" cy="1116000"/>
          </a:xfrm>
        </p:spPr>
        <p:txBody>
          <a:bodyPr anchor="b">
            <a:normAutofit/>
          </a:bodyPr>
          <a:lstStyle/>
          <a:p>
            <a:r>
              <a:rPr lang="fi-FI" dirty="0"/>
              <a:t>Lähetekeskustelussa 12.2.2026</a:t>
            </a:r>
          </a:p>
        </p:txBody>
      </p:sp>
      <p:graphicFrame>
        <p:nvGraphicFramePr>
          <p:cNvPr id="6" name="Sisällön paikkamerkki 1">
            <a:extLst>
              <a:ext uri="{FF2B5EF4-FFF2-40B4-BE49-F238E27FC236}">
                <a16:creationId xmlns:a16="http://schemas.microsoft.com/office/drawing/2014/main" id="{823239A1-2D66-5EEE-DE04-0EE7EBA01866}"/>
              </a:ext>
            </a:extLst>
          </p:cNvPr>
          <p:cNvGraphicFramePr>
            <a:graphicFrameLocks noGrp="1"/>
          </p:cNvGraphicFramePr>
          <p:nvPr>
            <p:ph sz="half" idx="2"/>
          </p:nvPr>
        </p:nvGraphicFramePr>
        <p:xfrm>
          <a:off x="6151880" y="1416000"/>
          <a:ext cx="5510474" cy="45350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13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C92C49FD-A4A1-778B-9A8B-79B01B35C178}"/>
              </a:ext>
            </a:extLst>
          </p:cNvPr>
          <p:cNvSpPr>
            <a:spLocks noGrp="1"/>
          </p:cNvSpPr>
          <p:nvPr>
            <p:ph type="title"/>
          </p:nvPr>
        </p:nvSpPr>
        <p:spPr>
          <a:xfrm>
            <a:off x="414000" y="0"/>
            <a:ext cx="9138790" cy="1116000"/>
          </a:xfrm>
        </p:spPr>
        <p:txBody>
          <a:bodyPr anchor="b">
            <a:normAutofit/>
          </a:bodyPr>
          <a:lstStyle/>
          <a:p>
            <a:r>
              <a:rPr lang="fi-FI" dirty="0"/>
              <a:t>Lain käsittelyn eteneminen eduskunnassa</a:t>
            </a:r>
          </a:p>
        </p:txBody>
      </p:sp>
      <p:graphicFrame>
        <p:nvGraphicFramePr>
          <p:cNvPr id="5" name="Sisällön paikkamerkki 1">
            <a:extLst>
              <a:ext uri="{FF2B5EF4-FFF2-40B4-BE49-F238E27FC236}">
                <a16:creationId xmlns:a16="http://schemas.microsoft.com/office/drawing/2014/main" id="{03D2B979-8DB9-2FFC-897F-4B4EB67A0794}"/>
              </a:ext>
            </a:extLst>
          </p:cNvPr>
          <p:cNvGraphicFramePr>
            <a:graphicFrameLocks noGrp="1"/>
          </p:cNvGraphicFramePr>
          <p:nvPr>
            <p:ph idx="1"/>
          </p:nvPr>
        </p:nvGraphicFramePr>
        <p:xfrm>
          <a:off x="414000" y="1416000"/>
          <a:ext cx="11248354" cy="468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9455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D6F491E4-ED97-330F-BE56-6B664EC459FA}"/>
              </a:ext>
            </a:extLst>
          </p:cNvPr>
          <p:cNvSpPr>
            <a:spLocks noGrp="1"/>
          </p:cNvSpPr>
          <p:nvPr>
            <p:ph sz="half" idx="1"/>
          </p:nvPr>
        </p:nvSpPr>
        <p:spPr>
          <a:xfrm>
            <a:off x="414000" y="1416000"/>
            <a:ext cx="5510474" cy="4535083"/>
          </a:xfrm>
        </p:spPr>
        <p:txBody>
          <a:bodyPr>
            <a:normAutofit/>
          </a:bodyPr>
          <a:lstStyle/>
          <a:p>
            <a:r>
              <a:rPr lang="fi-FI" dirty="0"/>
              <a:t>Hankintalain uudistus ei ole vain tekninen muutos – se on mahdollisuus rakentaa reilumpaa, tehokkaampaa ja osallistavampaa yhteiskuntaa. Yrittäjät ovat valmiita tarjoamaan osaamistaan, kunhan kilpailu toimii ja markkinat ovat avoimia. Nyt on aika tehdä hankinnoista väline, joka tukee kasvua, innovaatioita ja alueellista elinvoimaa.</a:t>
            </a:r>
          </a:p>
          <a:p>
            <a:pPr marL="0" indent="0">
              <a:buNone/>
            </a:pPr>
            <a:r>
              <a:rPr lang="fi-FI" sz="3200" dirty="0"/>
              <a:t>Kohti uutta hankintakulttuuria!</a:t>
            </a:r>
          </a:p>
          <a:p>
            <a:endParaRPr lang="fi-FI" dirty="0"/>
          </a:p>
        </p:txBody>
      </p:sp>
      <p:pic>
        <p:nvPicPr>
          <p:cNvPr id="8" name="Sisällön paikkamerkki 7" descr="Pyrkimys tasaisella täytöllä">
            <a:extLst>
              <a:ext uri="{FF2B5EF4-FFF2-40B4-BE49-F238E27FC236}">
                <a16:creationId xmlns:a16="http://schemas.microsoft.com/office/drawing/2014/main" id="{EB0C1B0B-0499-A7AE-C588-061B020A433D}"/>
              </a:ext>
            </a:extLst>
          </p:cNvPr>
          <p:cNvPicPr>
            <a:picLocks noGrp="1" noChangeAspect="1"/>
          </p:cNvPicPr>
          <p:nvPr>
            <p:ph sz="half" idx="2"/>
          </p:nvPr>
        </p:nvPicPr>
        <p:blipFill>
          <a:blip r:embed="rId2">
            <a:extLst>
              <a:ext uri="{96DAC541-7B7A-43D3-8B79-37D633B846F1}">
                <asvg:svgBlip xmlns:asvg="http://schemas.microsoft.com/office/drawing/2016/SVG/main" r:embed="rId3"/>
              </a:ext>
            </a:extLst>
          </a:blip>
          <a:stretch>
            <a:fillRect/>
          </a:stretch>
        </p:blipFill>
        <p:spPr>
          <a:xfrm>
            <a:off x="6639575" y="1416000"/>
            <a:ext cx="4535083" cy="4535083"/>
          </a:xfrm>
        </p:spPr>
      </p:pic>
      <p:sp>
        <p:nvSpPr>
          <p:cNvPr id="3" name="Otsikko 2">
            <a:extLst>
              <a:ext uri="{FF2B5EF4-FFF2-40B4-BE49-F238E27FC236}">
                <a16:creationId xmlns:a16="http://schemas.microsoft.com/office/drawing/2014/main" id="{E05045A5-FAD2-EA2A-B98C-56B44FDEE77B}"/>
              </a:ext>
            </a:extLst>
          </p:cNvPr>
          <p:cNvSpPr>
            <a:spLocks noGrp="1"/>
          </p:cNvSpPr>
          <p:nvPr>
            <p:ph type="title"/>
          </p:nvPr>
        </p:nvSpPr>
        <p:spPr>
          <a:xfrm>
            <a:off x="414000" y="0"/>
            <a:ext cx="9138790" cy="1268760"/>
          </a:xfrm>
        </p:spPr>
        <p:txBody>
          <a:bodyPr anchor="b">
            <a:normAutofit/>
          </a:bodyPr>
          <a:lstStyle/>
          <a:p>
            <a:r>
              <a:rPr lang="fi-FI" dirty="0"/>
              <a:t>Enemmän yhteistyötä, josta kaikki hyötyvät</a:t>
            </a:r>
          </a:p>
        </p:txBody>
      </p:sp>
    </p:spTree>
    <p:extLst>
      <p:ext uri="{BB962C8B-B14F-4D97-AF65-F5344CB8AC3E}">
        <p14:creationId xmlns:p14="http://schemas.microsoft.com/office/powerpoint/2010/main" val="35877289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DDD79B8-EE15-54F8-75CA-E23B5D6EE70B}"/>
              </a:ext>
            </a:extLst>
          </p:cNvPr>
          <p:cNvSpPr>
            <a:spLocks noGrp="1"/>
          </p:cNvSpPr>
          <p:nvPr>
            <p:ph idx="1"/>
          </p:nvPr>
        </p:nvSpPr>
        <p:spPr/>
        <p:txBody>
          <a:bodyPr/>
          <a:lstStyle/>
          <a:p>
            <a:r>
              <a:rPr lang="fi-FI" dirty="0"/>
              <a:t>Kuntien ja hyvinvointialueiden tulisi rakentaa yhteistyötä yritysten kanssa pitkäjänteisesti ja säännöllisesti.</a:t>
            </a:r>
          </a:p>
          <a:p>
            <a:pPr lvl="1"/>
            <a:r>
              <a:rPr lang="fi-FI" dirty="0"/>
              <a:t>Tämä kehittää markkinaymmärrystä.</a:t>
            </a:r>
          </a:p>
          <a:p>
            <a:pPr lvl="1"/>
            <a:r>
              <a:rPr lang="fi-FI" dirty="0"/>
              <a:t>Lisää molemmin puolista luottamusta. </a:t>
            </a:r>
          </a:p>
          <a:p>
            <a:pPr lvl="1"/>
            <a:r>
              <a:rPr lang="fi-FI" dirty="0"/>
              <a:t>Lisää ymmärrystä eri osapuolien tilanteista, tarpeista ja tarjonnasta.</a:t>
            </a:r>
          </a:p>
          <a:p>
            <a:pPr lvl="1"/>
            <a:endParaRPr lang="fi-FI" dirty="0"/>
          </a:p>
          <a:p>
            <a:pPr lvl="1"/>
            <a:r>
              <a:rPr lang="fi-FI" dirty="0"/>
              <a:t>Mikäli yhteydessä ollaan vasta hankintojen yhteydessä, ollaan myöhässä.</a:t>
            </a:r>
          </a:p>
          <a:p>
            <a:pPr marL="365991" lvl="1" indent="0">
              <a:buNone/>
            </a:pPr>
            <a:r>
              <a:rPr lang="fi-FI" dirty="0"/>
              <a:t>→ </a:t>
            </a:r>
            <a:r>
              <a:rPr lang="fi-FI" b="1" dirty="0"/>
              <a:t>Uusi </a:t>
            </a:r>
            <a:r>
              <a:rPr lang="fi-FI" b="1"/>
              <a:t>hankintakulttuuri rakentuu suunnitellun </a:t>
            </a:r>
            <a:r>
              <a:rPr lang="fi-FI" b="1" dirty="0"/>
              <a:t>ja johdetun yhteistyön ympärille.</a:t>
            </a:r>
          </a:p>
          <a:p>
            <a:pPr marL="389990" lvl="1" indent="0">
              <a:buNone/>
            </a:pPr>
            <a:endParaRPr lang="fi-FI" dirty="0"/>
          </a:p>
        </p:txBody>
      </p:sp>
      <p:sp>
        <p:nvSpPr>
          <p:cNvPr id="3" name="Otsikko 2">
            <a:extLst>
              <a:ext uri="{FF2B5EF4-FFF2-40B4-BE49-F238E27FC236}">
                <a16:creationId xmlns:a16="http://schemas.microsoft.com/office/drawing/2014/main" id="{7D1D11DD-1194-18B8-2CCD-3D8F2686293B}"/>
              </a:ext>
            </a:extLst>
          </p:cNvPr>
          <p:cNvSpPr>
            <a:spLocks noGrp="1"/>
          </p:cNvSpPr>
          <p:nvPr>
            <p:ph type="title"/>
          </p:nvPr>
        </p:nvSpPr>
        <p:spPr/>
        <p:txBody>
          <a:bodyPr/>
          <a:lstStyle/>
          <a:p>
            <a:r>
              <a:rPr lang="fi-FI" dirty="0"/>
              <a:t>Pitkäjänteinen yhteistyö kantaa hankinnoissakin</a:t>
            </a:r>
          </a:p>
        </p:txBody>
      </p:sp>
    </p:spTree>
    <p:extLst>
      <p:ext uri="{BB962C8B-B14F-4D97-AF65-F5344CB8AC3E}">
        <p14:creationId xmlns:p14="http://schemas.microsoft.com/office/powerpoint/2010/main" val="4147244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isällön paikkamerkki 5" descr="Kuva, joka sisältää kohteen henkilö, Ihmisen kasvot, vaate, tietokone&#10;&#10;Tekoälyllä luotu sisältö voi olla virheellistä.">
            <a:extLst>
              <a:ext uri="{FF2B5EF4-FFF2-40B4-BE49-F238E27FC236}">
                <a16:creationId xmlns:a16="http://schemas.microsoft.com/office/drawing/2014/main" id="{92B8A792-81AE-8A63-26B9-475B07B1EA6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10426" r="8466" b="-2"/>
          <a:stretch>
            <a:fillRect/>
          </a:stretch>
        </p:blipFill>
        <p:spPr>
          <a:xfrm>
            <a:off x="414000" y="1416000"/>
            <a:ext cx="5510474" cy="4535083"/>
          </a:xfrm>
          <a:prstGeom prst="rect">
            <a:avLst/>
          </a:prstGeom>
          <a:noFill/>
        </p:spPr>
      </p:pic>
      <p:sp>
        <p:nvSpPr>
          <p:cNvPr id="2" name="Sisällön paikkamerkki 1">
            <a:extLst>
              <a:ext uri="{FF2B5EF4-FFF2-40B4-BE49-F238E27FC236}">
                <a16:creationId xmlns:a16="http://schemas.microsoft.com/office/drawing/2014/main" id="{1E5FD11D-881E-FF4D-96A9-86599CEAE694}"/>
              </a:ext>
            </a:extLst>
          </p:cNvPr>
          <p:cNvSpPr>
            <a:spLocks noGrp="1"/>
          </p:cNvSpPr>
          <p:nvPr>
            <p:ph sz="half" idx="2"/>
          </p:nvPr>
        </p:nvSpPr>
        <p:spPr>
          <a:xfrm>
            <a:off x="6151880" y="1416000"/>
            <a:ext cx="5510474" cy="4535083"/>
          </a:xfrm>
        </p:spPr>
        <p:txBody>
          <a:bodyPr>
            <a:normAutofit/>
          </a:bodyPr>
          <a:lstStyle/>
          <a:p>
            <a:r>
              <a:rPr lang="fi-FI" dirty="0"/>
              <a:t>Hankintaneuvonta kehittää hankintayksiköiden ja tarjoajien välistä vuoropuhelua.</a:t>
            </a:r>
          </a:p>
          <a:p>
            <a:r>
              <a:rPr lang="fi-FI" dirty="0"/>
              <a:t>Hankintaneuvonnalla pyritään myös aktivoimaan pk-yrityksiä tarjousten jättämisessä.</a:t>
            </a:r>
          </a:p>
          <a:p>
            <a:pPr marL="0" indent="0">
              <a:buNone/>
            </a:pPr>
            <a:endParaRPr lang="fi-FI" dirty="0"/>
          </a:p>
          <a:p>
            <a:endParaRPr lang="fi-FI" dirty="0"/>
          </a:p>
          <a:p>
            <a:pPr marL="0" indent="0">
              <a:buNone/>
            </a:pPr>
            <a:r>
              <a:rPr lang="fi-FI" dirty="0"/>
              <a:t>           Palvelu saatavilla kautta maan! </a:t>
            </a:r>
          </a:p>
        </p:txBody>
      </p:sp>
      <p:sp>
        <p:nvSpPr>
          <p:cNvPr id="4" name="Otsikko 3">
            <a:extLst>
              <a:ext uri="{FF2B5EF4-FFF2-40B4-BE49-F238E27FC236}">
                <a16:creationId xmlns:a16="http://schemas.microsoft.com/office/drawing/2014/main" id="{CBB8ED14-9A04-344C-82CF-8F8E67A32461}"/>
              </a:ext>
            </a:extLst>
          </p:cNvPr>
          <p:cNvSpPr>
            <a:spLocks noGrp="1"/>
          </p:cNvSpPr>
          <p:nvPr>
            <p:ph type="title"/>
          </p:nvPr>
        </p:nvSpPr>
        <p:spPr>
          <a:xfrm>
            <a:off x="414000" y="0"/>
            <a:ext cx="9138790" cy="1116000"/>
          </a:xfrm>
        </p:spPr>
        <p:txBody>
          <a:bodyPr anchor="b">
            <a:normAutofit/>
          </a:bodyPr>
          <a:lstStyle/>
          <a:p>
            <a:r>
              <a:rPr lang="fi-FI" dirty="0"/>
              <a:t>Hankintaneuvonta yrittäjän apuna</a:t>
            </a:r>
          </a:p>
        </p:txBody>
      </p:sp>
      <p:pic>
        <p:nvPicPr>
          <p:cNvPr id="8" name="Kuva 7" descr="Kommentti tykkää tasaisella täytöllä">
            <a:extLst>
              <a:ext uri="{FF2B5EF4-FFF2-40B4-BE49-F238E27FC236}">
                <a16:creationId xmlns:a16="http://schemas.microsoft.com/office/drawing/2014/main" id="{676A41FC-932A-D122-EE5E-29087309B44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63240" y="4437112"/>
            <a:ext cx="914400" cy="914400"/>
          </a:xfrm>
          <a:prstGeom prst="rect">
            <a:avLst/>
          </a:prstGeom>
        </p:spPr>
      </p:pic>
    </p:spTree>
    <p:extLst>
      <p:ext uri="{BB962C8B-B14F-4D97-AF65-F5344CB8AC3E}">
        <p14:creationId xmlns:p14="http://schemas.microsoft.com/office/powerpoint/2010/main" val="2061624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isällön paikkamerkki 5" descr="Lähikuva häränsilmästä">
            <a:extLst>
              <a:ext uri="{FF2B5EF4-FFF2-40B4-BE49-F238E27FC236}">
                <a16:creationId xmlns:a16="http://schemas.microsoft.com/office/drawing/2014/main" id="{A85B05F3-2CAA-A9A4-792F-ADEAE44EE509}"/>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4862" r="32623" b="-1"/>
          <a:stretch>
            <a:fillRect/>
          </a:stretch>
        </p:blipFill>
        <p:spPr>
          <a:xfrm>
            <a:off x="20" y="10"/>
            <a:ext cx="4367980" cy="6857990"/>
          </a:xfrm>
          <a:noFill/>
        </p:spPr>
      </p:pic>
      <p:sp>
        <p:nvSpPr>
          <p:cNvPr id="2" name="Sisällön paikkamerkki 1">
            <a:extLst>
              <a:ext uri="{FF2B5EF4-FFF2-40B4-BE49-F238E27FC236}">
                <a16:creationId xmlns:a16="http://schemas.microsoft.com/office/drawing/2014/main" id="{643DA909-B5A2-5C4D-8B8B-D697F0A50CCC}"/>
              </a:ext>
            </a:extLst>
          </p:cNvPr>
          <p:cNvSpPr>
            <a:spLocks noGrp="1"/>
          </p:cNvSpPr>
          <p:nvPr>
            <p:ph sz="half" idx="2"/>
          </p:nvPr>
        </p:nvSpPr>
        <p:spPr>
          <a:xfrm>
            <a:off x="4656000" y="1868329"/>
            <a:ext cx="7008000" cy="4424895"/>
          </a:xfrm>
        </p:spPr>
        <p:txBody>
          <a:bodyPr>
            <a:normAutofit/>
          </a:bodyPr>
          <a:lstStyle/>
          <a:p>
            <a:pPr>
              <a:lnSpc>
                <a:spcPct val="90000"/>
              </a:lnSpc>
            </a:pPr>
            <a:r>
              <a:rPr lang="fi-FI" sz="2200" dirty="0"/>
              <a:t>Maaliskuun aikana tapaamme päättäjiä ja osallistumme pyynnöstä valiokuntakuulemisiin.</a:t>
            </a:r>
          </a:p>
          <a:p>
            <a:pPr>
              <a:lnSpc>
                <a:spcPct val="90000"/>
              </a:lnSpc>
            </a:pPr>
            <a:r>
              <a:rPr lang="fi-FI" sz="2200" dirty="0"/>
              <a:t>Hankintojen Q &amp; A on tehty päättäjille jaettavaksi ja keskustelun tueksi. Hyödyntäkää tämä työkalu omassa edunvalvonnassanne.</a:t>
            </a:r>
          </a:p>
          <a:p>
            <a:pPr>
              <a:lnSpc>
                <a:spcPct val="90000"/>
              </a:lnSpc>
            </a:pPr>
            <a:r>
              <a:rPr lang="fi-FI" sz="2200" dirty="0"/>
              <a:t>Suunnitelkaa omasta roolistanne käsin keitä päättäjiä voisitte tavata, kirjoittaa alueenne lehtiin tai aktivoitua  somessa. </a:t>
            </a:r>
          </a:p>
          <a:p>
            <a:pPr>
              <a:lnSpc>
                <a:spcPct val="90000"/>
              </a:lnSpc>
            </a:pPr>
            <a:endParaRPr lang="fi-FI" sz="2200" dirty="0"/>
          </a:p>
          <a:p>
            <a:pPr>
              <a:lnSpc>
                <a:spcPct val="90000"/>
              </a:lnSpc>
            </a:pPr>
            <a:r>
              <a:rPr lang="fi-FI" sz="2200" dirty="0"/>
              <a:t>On tärkeää, että kaikki osaltaan vaikuttavat siihen, että työ viedään maaliin. </a:t>
            </a:r>
            <a:r>
              <a:rPr lang="fi-FI" sz="2200" b="1" dirty="0"/>
              <a:t>Huolehditaan yhdessä, että eduskuntakäsittely ei muuta esitystä. </a:t>
            </a:r>
          </a:p>
        </p:txBody>
      </p:sp>
      <p:sp>
        <p:nvSpPr>
          <p:cNvPr id="3" name="Otsikko 2">
            <a:extLst>
              <a:ext uri="{FF2B5EF4-FFF2-40B4-BE49-F238E27FC236}">
                <a16:creationId xmlns:a16="http://schemas.microsoft.com/office/drawing/2014/main" id="{C5F94DFB-632E-5D78-7C4F-0720294865D0}"/>
              </a:ext>
            </a:extLst>
          </p:cNvPr>
          <p:cNvSpPr>
            <a:spLocks noGrp="1"/>
          </p:cNvSpPr>
          <p:nvPr>
            <p:ph type="title"/>
          </p:nvPr>
        </p:nvSpPr>
        <p:spPr>
          <a:xfrm>
            <a:off x="4656000" y="778729"/>
            <a:ext cx="7008000" cy="960000"/>
          </a:xfrm>
        </p:spPr>
        <p:txBody>
          <a:bodyPr anchor="b">
            <a:normAutofit/>
          </a:bodyPr>
          <a:lstStyle/>
          <a:p>
            <a:r>
              <a:rPr lang="fi-FI" dirty="0"/>
              <a:t>Työ tulee viedä yhdessä maaliin</a:t>
            </a:r>
          </a:p>
        </p:txBody>
      </p:sp>
    </p:spTree>
    <p:extLst>
      <p:ext uri="{BB962C8B-B14F-4D97-AF65-F5344CB8AC3E}">
        <p14:creationId xmlns:p14="http://schemas.microsoft.com/office/powerpoint/2010/main" val="3883254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49175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ags/tag2.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ags/tag3.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ags/tag4.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heme/theme1.xml><?xml version="1.0" encoding="utf-8"?>
<a:theme xmlns:a="http://schemas.openxmlformats.org/drawingml/2006/main" name="SuomenYrittajat169">
  <a:themeElements>
    <a:clrScheme name="Suomen Yrittäjät">
      <a:dk1>
        <a:sysClr val="windowText" lastClr="000000"/>
      </a:dk1>
      <a:lt1>
        <a:sysClr val="window" lastClr="FFFFFF"/>
      </a:lt1>
      <a:dk2>
        <a:srgbClr val="00A3DA"/>
      </a:dk2>
      <a:lt2>
        <a:srgbClr val="EEECE1"/>
      </a:lt2>
      <a:accent1>
        <a:srgbClr val="00A3DA"/>
      </a:accent1>
      <a:accent2>
        <a:srgbClr val="BCE4F6"/>
      </a:accent2>
      <a:accent3>
        <a:srgbClr val="F19048"/>
      </a:accent3>
      <a:accent4>
        <a:srgbClr val="FED139"/>
      </a:accent4>
      <a:accent5>
        <a:srgbClr val="93C26B"/>
      </a:accent5>
      <a:accent6>
        <a:srgbClr val="000000"/>
      </a:accent6>
      <a:hlink>
        <a:srgbClr val="00A3DA"/>
      </a:hlink>
      <a:folHlink>
        <a:srgbClr val="F1904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Mika_Nuppu_keskiviikko" id="{DE49DEAF-1D97-6149-B074-6E7861C28858}" vid="{2DB806A3-AC4B-E44D-83F9-3BAA47595AD3}"/>
    </a:ext>
  </a:extLst>
</a:theme>
</file>

<file path=ppt/theme/theme2.xml><?xml version="1.0" encoding="utf-8"?>
<a:theme xmlns:a="http://schemas.openxmlformats.org/drawingml/2006/main" name="Kantar template master">
  <a:themeElements>
    <a:clrScheme name="Kantar colour theme">
      <a:dk1>
        <a:srgbClr val="333333"/>
      </a:dk1>
      <a:lt1>
        <a:srgbClr val="FFFFFF"/>
      </a:lt1>
      <a:dk2>
        <a:srgbClr val="0060FF"/>
      </a:dk2>
      <a:lt2>
        <a:srgbClr val="802AB7"/>
      </a:lt2>
      <a:accent1>
        <a:srgbClr val="AEAE9F"/>
      </a:accent1>
      <a:accent2>
        <a:srgbClr val="00E5BA"/>
      </a:accent2>
      <a:accent3>
        <a:srgbClr val="00B600"/>
      </a:accent3>
      <a:accent4>
        <a:srgbClr val="FEDB00"/>
      </a:accent4>
      <a:accent5>
        <a:srgbClr val="FF5000"/>
      </a:accent5>
      <a:accent6>
        <a:srgbClr val="FA0028"/>
      </a:accent6>
      <a:hlink>
        <a:srgbClr val="0060FF"/>
      </a:hlink>
      <a:folHlink>
        <a:srgbClr val="802AB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ltGray">
        <a:solidFill>
          <a:schemeClr val="accent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Significance red">
      <a:srgbClr val="E10000"/>
    </a:custClr>
    <a:custClr name="Significance red light">
      <a:srgbClr val="ED6666"/>
    </a:custClr>
    <a:custClr name="Significance green">
      <a:srgbClr val="00D200"/>
    </a:custClr>
    <a:custClr name="Significance green light">
      <a:srgbClr val="66E466"/>
    </a:custClr>
    <a:custClr name="Custom light blue">
      <a:srgbClr val="00B6FF"/>
    </a:custClr>
    <a:custClr name="Custom light green">
      <a:srgbClr val="9EE900"/>
    </a:custClr>
    <a:custClr name="Custom magenta">
      <a:srgbClr val="C700D3"/>
    </a:custClr>
  </a:custClrLst>
  <a:extLst>
    <a:ext uri="{05A4C25C-085E-4340-85A3-A5531E510DB2}">
      <thm15:themeFamily xmlns:thm15="http://schemas.microsoft.com/office/thememl/2012/main" name="1 Kantar presentation template.potx" id="{5756FDC0-B220-476A-82E6-F74F9E6134B6}" vid="{5762A8C4-841E-4707-98B6-9A8BB1634101}"/>
    </a:ext>
  </a:extLst>
</a:theme>
</file>

<file path=ppt/theme/theme3.xml><?xml version="1.0" encoding="utf-8"?>
<a:theme xmlns:a="http://schemas.openxmlformats.org/drawingml/2006/main" name="2_Suomen Yrittajat">
  <a:themeElements>
    <a:clrScheme name="Suomen Yrittajat">
      <a:dk1>
        <a:sysClr val="windowText" lastClr="000000"/>
      </a:dk1>
      <a:lt1>
        <a:sysClr val="window" lastClr="FFFFFF"/>
      </a:lt1>
      <a:dk2>
        <a:srgbClr val="00A3DA"/>
      </a:dk2>
      <a:lt2>
        <a:srgbClr val="EEECE1"/>
      </a:lt2>
      <a:accent1>
        <a:srgbClr val="00A3DA"/>
      </a:accent1>
      <a:accent2>
        <a:srgbClr val="000000"/>
      </a:accent2>
      <a:accent3>
        <a:srgbClr val="919191"/>
      </a:accent3>
      <a:accent4>
        <a:srgbClr val="E9573F"/>
      </a:accent4>
      <a:accent5>
        <a:srgbClr val="78BD53"/>
      </a:accent5>
      <a:accent6>
        <a:srgbClr val="114A90"/>
      </a:accent6>
      <a:hlink>
        <a:srgbClr val="00A3DA"/>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PowerPoint.potx" id="{19A87F38-8497-41DC-800A-1A85418D52D6}" vid="{1248F3D7-C595-46AE-9C95-15DAF02788B7}"/>
    </a:ext>
  </a:extLst>
</a:theme>
</file>

<file path=ppt/theme/theme4.xml><?xml version="1.0" encoding="utf-8"?>
<a:theme xmlns:a="http://schemas.openxmlformats.org/drawingml/2006/main" name="1_SuomenYrittajat169">
  <a:themeElements>
    <a:clrScheme name="Suomen Yrittäjät">
      <a:dk1>
        <a:sysClr val="windowText" lastClr="000000"/>
      </a:dk1>
      <a:lt1>
        <a:sysClr val="window" lastClr="FFFFFF"/>
      </a:lt1>
      <a:dk2>
        <a:srgbClr val="00A3DA"/>
      </a:dk2>
      <a:lt2>
        <a:srgbClr val="EEECE1"/>
      </a:lt2>
      <a:accent1>
        <a:srgbClr val="00A3DA"/>
      </a:accent1>
      <a:accent2>
        <a:srgbClr val="BCE4F6"/>
      </a:accent2>
      <a:accent3>
        <a:srgbClr val="F19048"/>
      </a:accent3>
      <a:accent4>
        <a:srgbClr val="FED139"/>
      </a:accent4>
      <a:accent5>
        <a:srgbClr val="93C26B"/>
      </a:accent5>
      <a:accent6>
        <a:srgbClr val="000000"/>
      </a:accent6>
      <a:hlink>
        <a:srgbClr val="00A3DA"/>
      </a:hlink>
      <a:folHlink>
        <a:srgbClr val="F1904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Mika_Nuppu_keskiviikko" id="{DE49DEAF-1D97-6149-B074-6E7861C28858}" vid="{2DB806A3-AC4B-E44D-83F9-3BAA47595AD3}"/>
    </a:ext>
  </a:extLst>
</a:theme>
</file>

<file path=ppt/theme/theme5.xml><?xml version="1.0" encoding="utf-8"?>
<a:theme xmlns:a="http://schemas.openxmlformats.org/drawingml/2006/main" name="4_Kantar template master">
  <a:themeElements>
    <a:clrScheme name="Kantar colour theme">
      <a:dk1>
        <a:srgbClr val="333333"/>
      </a:dk1>
      <a:lt1>
        <a:srgbClr val="FFFFFF"/>
      </a:lt1>
      <a:dk2>
        <a:srgbClr val="0060FF"/>
      </a:dk2>
      <a:lt2>
        <a:srgbClr val="802AB7"/>
      </a:lt2>
      <a:accent1>
        <a:srgbClr val="AEAE9F"/>
      </a:accent1>
      <a:accent2>
        <a:srgbClr val="00E5BA"/>
      </a:accent2>
      <a:accent3>
        <a:srgbClr val="00B600"/>
      </a:accent3>
      <a:accent4>
        <a:srgbClr val="FEDB00"/>
      </a:accent4>
      <a:accent5>
        <a:srgbClr val="FF5000"/>
      </a:accent5>
      <a:accent6>
        <a:srgbClr val="FA0028"/>
      </a:accent6>
      <a:hlink>
        <a:srgbClr val="0060FF"/>
      </a:hlink>
      <a:folHlink>
        <a:srgbClr val="802AB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ltGray">
        <a:solidFill>
          <a:schemeClr val="accent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Significance red">
      <a:srgbClr val="E10000"/>
    </a:custClr>
    <a:custClr name="Significance red light">
      <a:srgbClr val="ED6666"/>
    </a:custClr>
    <a:custClr name="Significance green">
      <a:srgbClr val="00D200"/>
    </a:custClr>
    <a:custClr name="Significance green light">
      <a:srgbClr val="66E466"/>
    </a:custClr>
    <a:custClr name="Custom light blue">
      <a:srgbClr val="00B6FF"/>
    </a:custClr>
    <a:custClr name="Custom light green">
      <a:srgbClr val="9EE900"/>
    </a:custClr>
    <a:custClr name="Custom magenta">
      <a:srgbClr val="C700D3"/>
    </a:custClr>
  </a:custClrLst>
  <a:extLst>
    <a:ext uri="{05A4C25C-085E-4340-85A3-A5531E510DB2}">
      <thm15:themeFamily xmlns:thm15="http://schemas.microsoft.com/office/thememl/2012/main" name="1 Kantar presentation template.potx" id="{5756FDC0-B220-476A-82E6-F74F9E6134B6}" vid="{5762A8C4-841E-4707-98B6-9A8BB1634101}"/>
    </a:ext>
  </a:extLst>
</a:theme>
</file>

<file path=ppt/theme/theme6.xml><?xml version="1.0" encoding="utf-8"?>
<a:theme xmlns:a="http://schemas.openxmlformats.org/drawingml/2006/main" name="Suomen Yrittajat">
  <a:themeElements>
    <a:clrScheme name="Suomen Yrittajat">
      <a:dk1>
        <a:sysClr val="windowText" lastClr="000000"/>
      </a:dk1>
      <a:lt1>
        <a:sysClr val="window" lastClr="FFFFFF"/>
      </a:lt1>
      <a:dk2>
        <a:srgbClr val="00A3DA"/>
      </a:dk2>
      <a:lt2>
        <a:srgbClr val="EEECE1"/>
      </a:lt2>
      <a:accent1>
        <a:srgbClr val="00A3DA"/>
      </a:accent1>
      <a:accent2>
        <a:srgbClr val="000000"/>
      </a:accent2>
      <a:accent3>
        <a:srgbClr val="919191"/>
      </a:accent3>
      <a:accent4>
        <a:srgbClr val="E9573F"/>
      </a:accent4>
      <a:accent5>
        <a:srgbClr val="78BD53"/>
      </a:accent5>
      <a:accent6>
        <a:srgbClr val="114A90"/>
      </a:accent6>
      <a:hlink>
        <a:srgbClr val="00A3DA"/>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PowerPoint.potx" id="{19A87F38-8497-41DC-800A-1A85418D52D6}" vid="{1248F3D7-C595-46AE-9C95-15DAF02788B7}"/>
    </a:ext>
  </a:extLst>
</a:theme>
</file>

<file path=ppt/theme/theme7.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B7F78068B2F7A744844D272FA059C7CB" ma:contentTypeVersion="14" ma:contentTypeDescription="Luo uusi asiakirja." ma:contentTypeScope="" ma:versionID="0c38568ce5ec1d2524cd851d86acee93">
  <xsd:schema xmlns:xsd="http://www.w3.org/2001/XMLSchema" xmlns:xs="http://www.w3.org/2001/XMLSchema" xmlns:p="http://schemas.microsoft.com/office/2006/metadata/properties" xmlns:ns2="dd30f130-e884-49e6-9444-2ce42116d443" xmlns:ns3="898b8d2f-19cd-42f1-9c42-12622fa0c740" targetNamespace="http://schemas.microsoft.com/office/2006/metadata/properties" ma:root="true" ma:fieldsID="fccaa062eab5e78022cd65ac5d86a050" ns2:_="" ns3:_="">
    <xsd:import namespace="dd30f130-e884-49e6-9444-2ce42116d443"/>
    <xsd:import namespace="898b8d2f-19cd-42f1-9c42-12622fa0c74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30f130-e884-49e6-9444-2ce42116d443"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870c06c3-a347-4ed9-acb0-c439f3bcb570" ma:termSetId="09814cd3-568e-fe90-9814-8d621ff8fb84" ma:anchorId="fba54fb3-c3e1-fe81-a776-ca4b69148c4d" ma:open="true" ma:isKeyword="false">
      <xsd:complexType>
        <xsd:sequence>
          <xsd:element ref="pc:Terms" minOccurs="0" maxOccurs="1"/>
        </xsd:sequence>
      </xsd:complex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8b8d2f-19cd-42f1-9c42-12622fa0c740"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18" nillable="true" ma:displayName="Taxonomy Catch All Column" ma:hidden="true" ma:list="{23103ec7-42ba-48cf-8033-9e9d2792b65e}" ma:internalName="TaxCatchAll" ma:showField="CatchAllData" ma:web="898b8d2f-19cd-42f1-9c42-12622fa0c7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98b8d2f-19cd-42f1-9c42-12622fa0c740" xsi:nil="true"/>
    <lcf76f155ced4ddcb4097134ff3c332f xmlns="dd30f130-e884-49e6-9444-2ce42116d443">
      <Terms xmlns="http://schemas.microsoft.com/office/infopath/2007/PartnerControls"/>
    </lcf76f155ced4ddcb4097134ff3c332f>
    <SharedWithUsers xmlns="898b8d2f-19cd-42f1-9c42-12622fa0c740">
      <UserInfo>
        <DisplayName>Kaija Rihkajärvi</DisplayName>
        <AccountId>545</AccountId>
        <AccountType/>
      </UserInfo>
    </SharedWithUsers>
  </documentManagement>
</p:properties>
</file>

<file path=customXml/itemProps1.xml><?xml version="1.0" encoding="utf-8"?>
<ds:datastoreItem xmlns:ds="http://schemas.openxmlformats.org/officeDocument/2006/customXml" ds:itemID="{B07B6232-2397-4319-AF06-F8A7C99754F8}">
  <ds:schemaRefs>
    <ds:schemaRef ds:uri="http://schemas.microsoft.com/sharepoint/v3/contenttype/forms"/>
  </ds:schemaRefs>
</ds:datastoreItem>
</file>

<file path=customXml/itemProps2.xml><?xml version="1.0" encoding="utf-8"?>
<ds:datastoreItem xmlns:ds="http://schemas.openxmlformats.org/officeDocument/2006/customXml" ds:itemID="{7C7F38B7-9BF1-4B94-89E6-8D4E154096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30f130-e884-49e6-9444-2ce42116d443"/>
    <ds:schemaRef ds:uri="898b8d2f-19cd-42f1-9c42-12622fa0c7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A4E2325-2F41-42EA-9C4D-6025A0EDB3F8}">
  <ds:schemaRefs>
    <ds:schemaRef ds:uri="898b8d2f-19cd-42f1-9c42-12622fa0c740"/>
    <ds:schemaRef ds:uri="dd30f130-e884-49e6-9444-2ce42116d4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5101</TotalTime>
  <Words>716</Words>
  <Application>Microsoft Office PowerPoint</Application>
  <PresentationFormat>Laajakuva</PresentationFormat>
  <Paragraphs>210</Paragraphs>
  <Slides>23</Slides>
  <Notes>3</Notes>
  <HiddenSlides>0</HiddenSlides>
  <MMClips>0</MMClips>
  <ScaleCrop>false</ScaleCrop>
  <HeadingPairs>
    <vt:vector size="8" baseType="variant">
      <vt:variant>
        <vt:lpstr>Käytetyt fontit</vt:lpstr>
      </vt:variant>
      <vt:variant>
        <vt:i4>5</vt:i4>
      </vt:variant>
      <vt:variant>
        <vt:lpstr>Teema</vt:lpstr>
      </vt:variant>
      <vt:variant>
        <vt:i4>6</vt:i4>
      </vt:variant>
      <vt:variant>
        <vt:lpstr>Upotetut OLE-palvelimet</vt:lpstr>
      </vt:variant>
      <vt:variant>
        <vt:i4>1</vt:i4>
      </vt:variant>
      <vt:variant>
        <vt:lpstr>Dian otsikot</vt:lpstr>
      </vt:variant>
      <vt:variant>
        <vt:i4>23</vt:i4>
      </vt:variant>
    </vt:vector>
  </HeadingPairs>
  <TitlesOfParts>
    <vt:vector size="35" baseType="lpstr">
      <vt:lpstr>Arial</vt:lpstr>
      <vt:lpstr>Calibri</vt:lpstr>
      <vt:lpstr>Century Gothic</vt:lpstr>
      <vt:lpstr>Trebuchet MS</vt:lpstr>
      <vt:lpstr>Work Sans</vt:lpstr>
      <vt:lpstr>SuomenYrittajat169</vt:lpstr>
      <vt:lpstr>Kantar template master</vt:lpstr>
      <vt:lpstr>2_Suomen Yrittajat</vt:lpstr>
      <vt:lpstr>1_SuomenYrittajat169</vt:lpstr>
      <vt:lpstr>4_Kantar template master</vt:lpstr>
      <vt:lpstr>Suomen Yrittajat</vt:lpstr>
      <vt:lpstr>Macrobond document</vt:lpstr>
      <vt:lpstr>PowerPoint-esitys</vt:lpstr>
      <vt:lpstr>Agenda</vt:lpstr>
      <vt:lpstr>Talouskatsaus</vt:lpstr>
      <vt:lpstr>Keskeiset kysymykset</vt:lpstr>
      <vt:lpstr>Suomessa vuoteen 2026 lähdetään  lievästi positiivisissa merkeissä</vt:lpstr>
      <vt:lpstr>Luottamus tulevaan sameaa</vt:lpstr>
      <vt:lpstr>Ostovoima kasvaa, inflaatio hallussa</vt:lpstr>
      <vt:lpstr>Korot kohtuulliset</vt:lpstr>
      <vt:lpstr>Pk-yritysten suhdannenäkymät</vt:lpstr>
      <vt:lpstr>Investointien arvon muutosodotukset</vt:lpstr>
      <vt:lpstr>Henkilöstön määrän muutosodotukset</vt:lpstr>
      <vt:lpstr>PowerPoint-esitys</vt:lpstr>
      <vt:lpstr>Kasvuhakuisuuden kehitys, % pk-yrityksistä</vt:lpstr>
      <vt:lpstr>Pk-yritysten omat maksuvaikeudet  viimeisen 3 kuukauden aikana, %</vt:lpstr>
      <vt:lpstr>Hankintalain tilanne</vt:lpstr>
      <vt:lpstr>Hankintalaki esillä keskusteluissamme</vt:lpstr>
      <vt:lpstr>Lähetekeskustelussa 12.2.2026</vt:lpstr>
      <vt:lpstr>Lain käsittelyn eteneminen eduskunnassa</vt:lpstr>
      <vt:lpstr>Enemmän yhteistyötä, josta kaikki hyötyvät</vt:lpstr>
      <vt:lpstr>Pitkäjänteinen yhteistyö kantaa hankinnoissakin</vt:lpstr>
      <vt:lpstr>Hankintaneuvonta yrittäjän apuna</vt:lpstr>
      <vt:lpstr>Työ tulee viedä yhdessä maaliin</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Suomen uudistaminen ei onnistu ilman yrityksiä</dc:title>
  <dc:creator>Anna Lantee</dc:creator>
  <cp:lastModifiedBy>Mikael Pentikäinen</cp:lastModifiedBy>
  <cp:revision>12</cp:revision>
  <dcterms:modified xsi:type="dcterms:W3CDTF">2026-02-17T15:08:14Z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Ids_UIVersion_1024">
    <vt:lpwstr>12</vt:lpwstr>
  </property>
  <property fmtid="{D5CDD505-2E9C-101B-9397-08002B2CF9AE}" pid="3" name="MediaServiceImageTags">
    <vt:lpwstr/>
  </property>
  <property fmtid="{D5CDD505-2E9C-101B-9397-08002B2CF9AE}" pid="4" name="ComplianceAssetId">
    <vt:lpwstr/>
  </property>
  <property fmtid="{D5CDD505-2E9C-101B-9397-08002B2CF9AE}" pid="5" name="TriggerFlowInfo">
    <vt:lpwstr/>
  </property>
  <property fmtid="{D5CDD505-2E9C-101B-9397-08002B2CF9AE}" pid="6" name="_ExtendedDescription">
    <vt:lpwstr/>
  </property>
  <property fmtid="{D5CDD505-2E9C-101B-9397-08002B2CF9AE}" pid="7" name="ContentTypeId">
    <vt:lpwstr>0x010100B7F78068B2F7A744844D272FA059C7CB</vt:lpwstr>
  </property>
</Properties>
</file>