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48" r:id="rId1"/>
  </p:sldMasterIdLst>
  <p:notesMasterIdLst>
    <p:notesMasterId r:id="rId15"/>
  </p:notesMasterIdLst>
  <p:sldIdLst>
    <p:sldId id="258" r:id="rId2"/>
    <p:sldId id="278" r:id="rId3"/>
    <p:sldId id="291" r:id="rId4"/>
    <p:sldId id="267" r:id="rId5"/>
    <p:sldId id="268" r:id="rId6"/>
    <p:sldId id="269" r:id="rId7"/>
    <p:sldId id="282" r:id="rId8"/>
    <p:sldId id="292" r:id="rId9"/>
    <p:sldId id="281" r:id="rId10"/>
    <p:sldId id="289" r:id="rId11"/>
    <p:sldId id="290" r:id="rId12"/>
    <p:sldId id="286" r:id="rId13"/>
    <p:sldId id="287" r:id="rId14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CCEB"/>
    <a:srgbClr val="F8F8F8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93AC9F-9019-4645-8B1C-1993B30BEAEC}" v="745" dt="2026-01-30T10:35:04.980"/>
    <p1510:client id="{94DC48D7-6346-40E0-B737-E63CD9DFA60D}" v="101" dt="2026-01-29T10:26:04.133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8" y="2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ja Sinisalo" userId="0434f354-dbe1-4576-a1b1-fed41770f851" providerId="ADAL" clId="{4EAD7F34-1C25-4950-9567-2F5B62DC35E6}"/>
    <pc:docChg chg="undo custSel modSld sldOrd">
      <pc:chgData name="Eija Sinisalo" userId="0434f354-dbe1-4576-a1b1-fed41770f851" providerId="ADAL" clId="{4EAD7F34-1C25-4950-9567-2F5B62DC35E6}" dt="2026-02-02T10:14:20.773" v="767" actId="1076"/>
      <pc:docMkLst>
        <pc:docMk/>
      </pc:docMkLst>
      <pc:sldChg chg="ord">
        <pc:chgData name="Eija Sinisalo" userId="0434f354-dbe1-4576-a1b1-fed41770f851" providerId="ADAL" clId="{4EAD7F34-1C25-4950-9567-2F5B62DC35E6}" dt="2026-01-29T15:23:39.082" v="36" actId="20578"/>
        <pc:sldMkLst>
          <pc:docMk/>
          <pc:sldMk cId="2922980929" sldId="258"/>
        </pc:sldMkLst>
      </pc:sldChg>
      <pc:sldChg chg="addSp delSp modSp mod addAnim delAnim modAnim">
        <pc:chgData name="Eija Sinisalo" userId="0434f354-dbe1-4576-a1b1-fed41770f851" providerId="ADAL" clId="{4EAD7F34-1C25-4950-9567-2F5B62DC35E6}" dt="2026-02-02T07:21:22.811" v="734" actId="1037"/>
        <pc:sldMkLst>
          <pc:docMk/>
          <pc:sldMk cId="2919796544" sldId="278"/>
        </pc:sldMkLst>
        <pc:spChg chg="mod">
          <ac:chgData name="Eija Sinisalo" userId="0434f354-dbe1-4576-a1b1-fed41770f851" providerId="ADAL" clId="{4EAD7F34-1C25-4950-9567-2F5B62DC35E6}" dt="2026-02-02T07:21:22.811" v="734" actId="1037"/>
          <ac:spMkLst>
            <pc:docMk/>
            <pc:sldMk cId="2919796544" sldId="278"/>
            <ac:spMk id="6" creationId="{EC9DEE22-5816-A7E9-FBC0-2BDE3DE61C55}"/>
          </ac:spMkLst>
        </pc:spChg>
        <pc:picChg chg="add mod">
          <ac:chgData name="Eija Sinisalo" userId="0434f354-dbe1-4576-a1b1-fed41770f851" providerId="ADAL" clId="{4EAD7F34-1C25-4950-9567-2F5B62DC35E6}" dt="2026-02-02T07:21:00.913" v="725" actId="14100"/>
          <ac:picMkLst>
            <pc:docMk/>
            <pc:sldMk cId="2919796544" sldId="278"/>
            <ac:picMk id="8" creationId="{9A3267B6-0FFC-D63A-7614-116E1BD4934E}"/>
          </ac:picMkLst>
        </pc:picChg>
      </pc:sldChg>
      <pc:sldChg chg="addSp delSp modSp mod modAnim">
        <pc:chgData name="Eija Sinisalo" userId="0434f354-dbe1-4576-a1b1-fed41770f851" providerId="ADAL" clId="{4EAD7F34-1C25-4950-9567-2F5B62DC35E6}" dt="2026-02-02T10:14:20.773" v="767" actId="1076"/>
        <pc:sldMkLst>
          <pc:docMk/>
          <pc:sldMk cId="4251156991" sldId="291"/>
        </pc:sldMkLst>
        <pc:spChg chg="mod">
          <ac:chgData name="Eija Sinisalo" userId="0434f354-dbe1-4576-a1b1-fed41770f851" providerId="ADAL" clId="{4EAD7F34-1C25-4950-9567-2F5B62DC35E6}" dt="2026-01-30T08:03:03.049" v="533" actId="1076"/>
          <ac:spMkLst>
            <pc:docMk/>
            <pc:sldMk cId="4251156991" sldId="291"/>
            <ac:spMk id="2" creationId="{CA52B7C9-8152-BDF2-5DEF-60CCD0902929}"/>
          </ac:spMkLst>
        </pc:spChg>
        <pc:picChg chg="add mod ord">
          <ac:chgData name="Eija Sinisalo" userId="0434f354-dbe1-4576-a1b1-fed41770f851" providerId="ADAL" clId="{4EAD7F34-1C25-4950-9567-2F5B62DC35E6}" dt="2026-02-02T10:13:36.569" v="762" actId="1076"/>
          <ac:picMkLst>
            <pc:docMk/>
            <pc:sldMk cId="4251156991" sldId="291"/>
            <ac:picMk id="6" creationId="{61A9A297-EFA3-23B8-302C-05354C4FCD8E}"/>
          </ac:picMkLst>
        </pc:picChg>
        <pc:picChg chg="add mod">
          <ac:chgData name="Eija Sinisalo" userId="0434f354-dbe1-4576-a1b1-fed41770f851" providerId="ADAL" clId="{4EAD7F34-1C25-4950-9567-2F5B62DC35E6}" dt="2026-01-30T10:34:38.674" v="715" actId="1035"/>
          <ac:picMkLst>
            <pc:docMk/>
            <pc:sldMk cId="4251156991" sldId="291"/>
            <ac:picMk id="7" creationId="{5D2450B7-5448-441E-C0DE-3F0F03675686}"/>
          </ac:picMkLst>
        </pc:picChg>
        <pc:picChg chg="add mod">
          <ac:chgData name="Eija Sinisalo" userId="0434f354-dbe1-4576-a1b1-fed41770f851" providerId="ADAL" clId="{4EAD7F34-1C25-4950-9567-2F5B62DC35E6}" dt="2026-01-30T10:11:46.915" v="658" actId="1076"/>
          <ac:picMkLst>
            <pc:docMk/>
            <pc:sldMk cId="4251156991" sldId="291"/>
            <ac:picMk id="8" creationId="{82C7085A-67BA-941B-A429-72467E6C7D16}"/>
          </ac:picMkLst>
        </pc:picChg>
        <pc:picChg chg="add mod">
          <ac:chgData name="Eija Sinisalo" userId="0434f354-dbe1-4576-a1b1-fed41770f851" providerId="ADAL" clId="{4EAD7F34-1C25-4950-9567-2F5B62DC35E6}" dt="2026-01-30T10:12:01.121" v="660" actId="14100"/>
          <ac:picMkLst>
            <pc:docMk/>
            <pc:sldMk cId="4251156991" sldId="291"/>
            <ac:picMk id="9" creationId="{24729771-865E-CA65-C405-973597E09D7B}"/>
          </ac:picMkLst>
        </pc:picChg>
        <pc:picChg chg="add mod">
          <ac:chgData name="Eija Sinisalo" userId="0434f354-dbe1-4576-a1b1-fed41770f851" providerId="ADAL" clId="{4EAD7F34-1C25-4950-9567-2F5B62DC35E6}" dt="2026-01-30T08:02:33.521" v="520" actId="108"/>
          <ac:picMkLst>
            <pc:docMk/>
            <pc:sldMk cId="4251156991" sldId="291"/>
            <ac:picMk id="10" creationId="{0612EDEE-0456-2562-1B10-026EA7997FE4}"/>
          </ac:picMkLst>
        </pc:picChg>
        <pc:picChg chg="add mod ord">
          <ac:chgData name="Eija Sinisalo" userId="0434f354-dbe1-4576-a1b1-fed41770f851" providerId="ADAL" clId="{4EAD7F34-1C25-4950-9567-2F5B62DC35E6}" dt="2026-01-30T10:12:06.676" v="662" actId="14100"/>
          <ac:picMkLst>
            <pc:docMk/>
            <pc:sldMk cId="4251156991" sldId="291"/>
            <ac:picMk id="11" creationId="{A60D1D60-DC92-D3D7-0CFE-1E29471F826A}"/>
          </ac:picMkLst>
        </pc:picChg>
        <pc:picChg chg="add mod">
          <ac:chgData name="Eija Sinisalo" userId="0434f354-dbe1-4576-a1b1-fed41770f851" providerId="ADAL" clId="{4EAD7F34-1C25-4950-9567-2F5B62DC35E6}" dt="2026-01-30T10:35:00.666" v="722" actId="1037"/>
          <ac:picMkLst>
            <pc:docMk/>
            <pc:sldMk cId="4251156991" sldId="291"/>
            <ac:picMk id="13" creationId="{ACCACD2E-A577-22E6-188D-90CF647C8E81}"/>
          </ac:picMkLst>
        </pc:picChg>
        <pc:picChg chg="add mod">
          <ac:chgData name="Eija Sinisalo" userId="0434f354-dbe1-4576-a1b1-fed41770f851" providerId="ADAL" clId="{4EAD7F34-1C25-4950-9567-2F5B62DC35E6}" dt="2026-01-30T10:34:43.231" v="716" actId="1035"/>
          <ac:picMkLst>
            <pc:docMk/>
            <pc:sldMk cId="4251156991" sldId="291"/>
            <ac:picMk id="19" creationId="{221B08EE-0AA5-7BCA-91D4-B048325C2C40}"/>
          </ac:picMkLst>
        </pc:picChg>
        <pc:picChg chg="add mod">
          <ac:chgData name="Eija Sinisalo" userId="0434f354-dbe1-4576-a1b1-fed41770f851" providerId="ADAL" clId="{4EAD7F34-1C25-4950-9567-2F5B62DC35E6}" dt="2026-01-30T10:34:57.115" v="719" actId="1037"/>
          <ac:picMkLst>
            <pc:docMk/>
            <pc:sldMk cId="4251156991" sldId="291"/>
            <ac:picMk id="23" creationId="{B95B180F-B417-BDE6-B461-8736DF67ECF9}"/>
          </ac:picMkLst>
        </pc:picChg>
        <pc:picChg chg="add mod">
          <ac:chgData name="Eija Sinisalo" userId="0434f354-dbe1-4576-a1b1-fed41770f851" providerId="ADAL" clId="{4EAD7F34-1C25-4950-9567-2F5B62DC35E6}" dt="2026-01-30T10:13:01.798" v="674" actId="1037"/>
          <ac:picMkLst>
            <pc:docMk/>
            <pc:sldMk cId="4251156991" sldId="291"/>
            <ac:picMk id="27" creationId="{F18EE602-26B8-504A-601C-992B0DD79F0E}"/>
          </ac:picMkLst>
        </pc:picChg>
        <pc:picChg chg="add mod">
          <ac:chgData name="Eija Sinisalo" userId="0434f354-dbe1-4576-a1b1-fed41770f851" providerId="ADAL" clId="{4EAD7F34-1C25-4950-9567-2F5B62DC35E6}" dt="2026-01-30T10:13:33.522" v="684" actId="1037"/>
          <ac:picMkLst>
            <pc:docMk/>
            <pc:sldMk cId="4251156991" sldId="291"/>
            <ac:picMk id="29" creationId="{D49499B4-4ABC-D3F8-D2D0-0DE8F2172D76}"/>
          </ac:picMkLst>
        </pc:picChg>
        <pc:picChg chg="add del mod">
          <ac:chgData name="Eija Sinisalo" userId="0434f354-dbe1-4576-a1b1-fed41770f851" providerId="ADAL" clId="{4EAD7F34-1C25-4950-9567-2F5B62DC35E6}" dt="2026-02-02T10:13:11.501" v="758" actId="478"/>
          <ac:picMkLst>
            <pc:docMk/>
            <pc:sldMk cId="4251156991" sldId="291"/>
            <ac:picMk id="40" creationId="{376ACBAB-980C-4CD8-FBD6-CB719C700611}"/>
          </ac:picMkLst>
        </pc:picChg>
        <pc:picChg chg="add mod">
          <ac:chgData name="Eija Sinisalo" userId="0434f354-dbe1-4576-a1b1-fed41770f851" providerId="ADAL" clId="{4EAD7F34-1C25-4950-9567-2F5B62DC35E6}" dt="2026-02-02T10:14:20.773" v="767" actId="1076"/>
          <ac:picMkLst>
            <pc:docMk/>
            <pc:sldMk cId="4251156991" sldId="291"/>
            <ac:picMk id="42" creationId="{81D98D2E-D9E3-0685-0B98-1015B0435595}"/>
          </ac:picMkLst>
        </pc:picChg>
      </pc:sldChg>
    </pc:docChg>
  </pc:docChgLst>
  <pc:docChgLst>
    <pc:chgData name="Eija Sinisalo" userId="S::eija.sinisalo@yrittajat.fi::0434f354-dbe1-4576-a1b1-fed41770f851" providerId="AD" clId="Web-{37080D26-121A-E924-17B0-85554C7472AA}"/>
    <pc:docChg chg="modSld">
      <pc:chgData name="Eija Sinisalo" userId="S::eija.sinisalo@yrittajat.fi::0434f354-dbe1-4576-a1b1-fed41770f851" providerId="AD" clId="Web-{37080D26-121A-E924-17B0-85554C7472AA}" dt="2026-01-29T15:11:10.555" v="6" actId="20577"/>
      <pc:docMkLst>
        <pc:docMk/>
      </pc:docMkLst>
      <pc:sldChg chg="modSp">
        <pc:chgData name="Eija Sinisalo" userId="S::eija.sinisalo@yrittajat.fi::0434f354-dbe1-4576-a1b1-fed41770f851" providerId="AD" clId="Web-{37080D26-121A-E924-17B0-85554C7472AA}" dt="2026-01-29T15:11:10.555" v="6" actId="20577"/>
        <pc:sldMkLst>
          <pc:docMk/>
          <pc:sldMk cId="2919796544" sldId="278"/>
        </pc:sldMkLst>
        <pc:spChg chg="mod">
          <ac:chgData name="Eija Sinisalo" userId="S::eija.sinisalo@yrittajat.fi::0434f354-dbe1-4576-a1b1-fed41770f851" providerId="AD" clId="Web-{37080D26-121A-E924-17B0-85554C7472AA}" dt="2026-01-29T15:11:10.555" v="6" actId="20577"/>
          <ac:spMkLst>
            <pc:docMk/>
            <pc:sldMk cId="2919796544" sldId="278"/>
            <ac:spMk id="2" creationId="{3598A290-4990-49F7-8A80-DFDB8A15B306}"/>
          </ac:spMkLst>
        </pc:spChg>
      </pc:sldChg>
    </pc:docChg>
  </pc:docChgLst>
  <pc:docChgLst>
    <pc:chgData name="Eija Sinisalo" userId="S::eija.sinisalo@yrittajat.fi::0434f354-dbe1-4576-a1b1-fed41770f851" providerId="AD" clId="Web-{DD3739A2-FD20-F658-E1E6-32A3FB924508}"/>
    <pc:docChg chg="modSld">
      <pc:chgData name="Eija Sinisalo" userId="S::eija.sinisalo@yrittajat.fi::0434f354-dbe1-4576-a1b1-fed41770f851" providerId="AD" clId="Web-{DD3739A2-FD20-F658-E1E6-32A3FB924508}" dt="2026-01-29T15:10:18.847" v="32" actId="20577"/>
      <pc:docMkLst>
        <pc:docMk/>
      </pc:docMkLst>
      <pc:sldChg chg="addSp delSp modSp">
        <pc:chgData name="Eija Sinisalo" userId="S::eija.sinisalo@yrittajat.fi::0434f354-dbe1-4576-a1b1-fed41770f851" providerId="AD" clId="Web-{DD3739A2-FD20-F658-E1E6-32A3FB924508}" dt="2026-01-29T15:10:18.847" v="32" actId="20577"/>
        <pc:sldMkLst>
          <pc:docMk/>
          <pc:sldMk cId="2919796544" sldId="278"/>
        </pc:sldMkLst>
        <pc:spChg chg="mod">
          <ac:chgData name="Eija Sinisalo" userId="S::eija.sinisalo@yrittajat.fi::0434f354-dbe1-4576-a1b1-fed41770f851" providerId="AD" clId="Web-{DD3739A2-FD20-F658-E1E6-32A3FB924508}" dt="2026-01-29T15:08:11.175" v="14" actId="20577"/>
          <ac:spMkLst>
            <pc:docMk/>
            <pc:sldMk cId="2919796544" sldId="278"/>
            <ac:spMk id="2" creationId="{3598A290-4990-49F7-8A80-DFDB8A15B306}"/>
          </ac:spMkLst>
        </pc:spChg>
        <pc:spChg chg="add mod">
          <ac:chgData name="Eija Sinisalo" userId="S::eija.sinisalo@yrittajat.fi::0434f354-dbe1-4576-a1b1-fed41770f851" providerId="AD" clId="Web-{DD3739A2-FD20-F658-E1E6-32A3FB924508}" dt="2026-01-29T15:10:18.847" v="32" actId="20577"/>
          <ac:spMkLst>
            <pc:docMk/>
            <pc:sldMk cId="2919796544" sldId="278"/>
            <ac:spMk id="6" creationId="{EC9DEE22-5816-A7E9-FBC0-2BDE3DE61C55}"/>
          </ac:spMkLst>
        </pc:spChg>
      </pc:sldChg>
    </pc:docChg>
  </pc:docChgLst>
  <pc:docChgLst>
    <pc:chgData name="Kimmo Ilmavirta" userId="8ebe41ef-3b8b-40f8-9d21-fcf50a51ff81" providerId="ADAL" clId="{673D4A25-B69C-4D55-8CEB-E3D52E1C3283}"/>
    <pc:docChg chg="undo custSel addSld delSld modSld sldOrd">
      <pc:chgData name="Kimmo Ilmavirta" userId="8ebe41ef-3b8b-40f8-9d21-fcf50a51ff81" providerId="ADAL" clId="{673D4A25-B69C-4D55-8CEB-E3D52E1C3283}" dt="2026-01-29T10:26:13.363" v="794" actId="47"/>
      <pc:docMkLst>
        <pc:docMk/>
      </pc:docMkLst>
      <pc:sldChg chg="modSp mod">
        <pc:chgData name="Kimmo Ilmavirta" userId="8ebe41ef-3b8b-40f8-9d21-fcf50a51ff81" providerId="ADAL" clId="{673D4A25-B69C-4D55-8CEB-E3D52E1C3283}" dt="2026-01-28T11:23:32.934" v="94" actId="20577"/>
        <pc:sldMkLst>
          <pc:docMk/>
          <pc:sldMk cId="2922980929" sldId="258"/>
        </pc:sldMkLst>
        <pc:spChg chg="mod">
          <ac:chgData name="Kimmo Ilmavirta" userId="8ebe41ef-3b8b-40f8-9d21-fcf50a51ff81" providerId="ADAL" clId="{673D4A25-B69C-4D55-8CEB-E3D52E1C3283}" dt="2026-01-28T11:23:18.340" v="65" actId="20577"/>
          <ac:spMkLst>
            <pc:docMk/>
            <pc:sldMk cId="2922980929" sldId="258"/>
            <ac:spMk id="7" creationId="{C6563270-B246-495F-9E28-410DC6772378}"/>
          </ac:spMkLst>
        </pc:spChg>
        <pc:spChg chg="mod">
          <ac:chgData name="Kimmo Ilmavirta" userId="8ebe41ef-3b8b-40f8-9d21-fcf50a51ff81" providerId="ADAL" clId="{673D4A25-B69C-4D55-8CEB-E3D52E1C3283}" dt="2026-01-28T11:23:32.934" v="94" actId="20577"/>
          <ac:spMkLst>
            <pc:docMk/>
            <pc:sldMk cId="2922980929" sldId="258"/>
            <ac:spMk id="8" creationId="{28535764-C966-4EEE-9C10-E8FE18B6BAD7}"/>
          </ac:spMkLst>
        </pc:spChg>
      </pc:sldChg>
      <pc:sldChg chg="modSp mod">
        <pc:chgData name="Kimmo Ilmavirta" userId="8ebe41ef-3b8b-40f8-9d21-fcf50a51ff81" providerId="ADAL" clId="{673D4A25-B69C-4D55-8CEB-E3D52E1C3283}" dt="2026-01-28T11:54:23.805" v="361" actId="20577"/>
        <pc:sldMkLst>
          <pc:docMk/>
          <pc:sldMk cId="2919796544" sldId="278"/>
        </pc:sldMkLst>
        <pc:spChg chg="mod">
          <ac:chgData name="Kimmo Ilmavirta" userId="8ebe41ef-3b8b-40f8-9d21-fcf50a51ff81" providerId="ADAL" clId="{673D4A25-B69C-4D55-8CEB-E3D52E1C3283}" dt="2026-01-28T11:54:02.501" v="343" actId="20577"/>
          <ac:spMkLst>
            <pc:docMk/>
            <pc:sldMk cId="2919796544" sldId="278"/>
            <ac:spMk id="2" creationId="{3598A290-4990-49F7-8A80-DFDB8A15B306}"/>
          </ac:spMkLst>
        </pc:spChg>
      </pc:sldChg>
      <pc:sldChg chg="addSp delSp modSp add mod">
        <pc:chgData name="Kimmo Ilmavirta" userId="8ebe41ef-3b8b-40f8-9d21-fcf50a51ff81" providerId="ADAL" clId="{673D4A25-B69C-4D55-8CEB-E3D52E1C3283}" dt="2026-01-29T10:19:28.948" v="726" actId="962"/>
        <pc:sldMkLst>
          <pc:docMk/>
          <pc:sldMk cId="3602115491" sldId="281"/>
        </pc:sldMkLst>
        <pc:picChg chg="add mod">
          <ac:chgData name="Kimmo Ilmavirta" userId="8ebe41ef-3b8b-40f8-9d21-fcf50a51ff81" providerId="ADAL" clId="{673D4A25-B69C-4D55-8CEB-E3D52E1C3283}" dt="2026-01-29T10:19:28.948" v="726" actId="962"/>
          <ac:picMkLst>
            <pc:docMk/>
            <pc:sldMk cId="3602115491" sldId="281"/>
            <ac:picMk id="3" creationId="{1098516B-2213-6520-6A0A-E30648D40610}"/>
          </ac:picMkLst>
        </pc:picChg>
      </pc:sldChg>
      <pc:sldChg chg="addSp delSp modSp add mod ord">
        <pc:chgData name="Kimmo Ilmavirta" userId="8ebe41ef-3b8b-40f8-9d21-fcf50a51ff81" providerId="ADAL" clId="{673D4A25-B69C-4D55-8CEB-E3D52E1C3283}" dt="2026-01-28T11:37:42.126" v="267" actId="20577"/>
        <pc:sldMkLst>
          <pc:docMk/>
          <pc:sldMk cId="1003140400" sldId="282"/>
        </pc:sldMkLst>
        <pc:spChg chg="mod">
          <ac:chgData name="Kimmo Ilmavirta" userId="8ebe41ef-3b8b-40f8-9d21-fcf50a51ff81" providerId="ADAL" clId="{673D4A25-B69C-4D55-8CEB-E3D52E1C3283}" dt="2026-01-28T11:37:42.126" v="267" actId="20577"/>
          <ac:spMkLst>
            <pc:docMk/>
            <pc:sldMk cId="1003140400" sldId="282"/>
            <ac:spMk id="2" creationId="{A65B5A8B-4A56-8756-C4D2-6DA3BBB8346B}"/>
          </ac:spMkLst>
        </pc:spChg>
        <pc:picChg chg="add mod">
          <ac:chgData name="Kimmo Ilmavirta" userId="8ebe41ef-3b8b-40f8-9d21-fcf50a51ff81" providerId="ADAL" clId="{673D4A25-B69C-4D55-8CEB-E3D52E1C3283}" dt="2026-01-28T11:37:29.987" v="246" actId="1076"/>
          <ac:picMkLst>
            <pc:docMk/>
            <pc:sldMk cId="1003140400" sldId="282"/>
            <ac:picMk id="7" creationId="{F19DB996-971F-BF08-7E3F-0A913EA459EE}"/>
          </ac:picMkLst>
        </pc:picChg>
      </pc:sldChg>
      <pc:sldChg chg="addSp delSp modSp add mod">
        <pc:chgData name="Kimmo Ilmavirta" userId="8ebe41ef-3b8b-40f8-9d21-fcf50a51ff81" providerId="ADAL" clId="{673D4A25-B69C-4D55-8CEB-E3D52E1C3283}" dt="2026-01-28T13:23:38.259" v="582"/>
        <pc:sldMkLst>
          <pc:docMk/>
          <pc:sldMk cId="3270340174" sldId="286"/>
        </pc:sldMkLst>
        <pc:spChg chg="add mod">
          <ac:chgData name="Kimmo Ilmavirta" userId="8ebe41ef-3b8b-40f8-9d21-fcf50a51ff81" providerId="ADAL" clId="{673D4A25-B69C-4D55-8CEB-E3D52E1C3283}" dt="2026-01-28T13:23:37.720" v="580" actId="1076"/>
          <ac:spMkLst>
            <pc:docMk/>
            <pc:sldMk cId="3270340174" sldId="286"/>
            <ac:spMk id="6" creationId="{B914707A-F740-3888-7997-AD44A7F07C59}"/>
          </ac:spMkLst>
        </pc:spChg>
        <pc:picChg chg="add mod">
          <ac:chgData name="Kimmo Ilmavirta" userId="8ebe41ef-3b8b-40f8-9d21-fcf50a51ff81" providerId="ADAL" clId="{673D4A25-B69C-4D55-8CEB-E3D52E1C3283}" dt="2026-01-28T13:23:08.234" v="557" actId="1076"/>
          <ac:picMkLst>
            <pc:docMk/>
            <pc:sldMk cId="3270340174" sldId="286"/>
            <ac:picMk id="4" creationId="{E5279A47-BAFF-559E-39FB-A25860573EC6}"/>
          </ac:picMkLst>
        </pc:picChg>
      </pc:sldChg>
      <pc:sldChg chg="addSp delSp modSp add mod ord modNotesTx">
        <pc:chgData name="Kimmo Ilmavirta" userId="8ebe41ef-3b8b-40f8-9d21-fcf50a51ff81" providerId="ADAL" clId="{673D4A25-B69C-4D55-8CEB-E3D52E1C3283}" dt="2026-01-28T13:46:37.290" v="693" actId="20577"/>
        <pc:sldMkLst>
          <pc:docMk/>
          <pc:sldMk cId="3123437090" sldId="287"/>
        </pc:sldMkLst>
        <pc:picChg chg="add mod">
          <ac:chgData name="Kimmo Ilmavirta" userId="8ebe41ef-3b8b-40f8-9d21-fcf50a51ff81" providerId="ADAL" clId="{673D4A25-B69C-4D55-8CEB-E3D52E1C3283}" dt="2026-01-28T13:25:16.052" v="596" actId="1076"/>
          <ac:picMkLst>
            <pc:docMk/>
            <pc:sldMk cId="3123437090" sldId="287"/>
            <ac:picMk id="7" creationId="{C64FBA3B-1AA8-54EA-89E9-C63BFC9167AE}"/>
          </ac:picMkLst>
        </pc:picChg>
      </pc:sldChg>
      <pc:sldChg chg="addSp delSp modSp add mod ord">
        <pc:chgData name="Kimmo Ilmavirta" userId="8ebe41ef-3b8b-40f8-9d21-fcf50a51ff81" providerId="ADAL" clId="{673D4A25-B69C-4D55-8CEB-E3D52E1C3283}" dt="2026-01-29T10:19:53.526" v="730" actId="962"/>
        <pc:sldMkLst>
          <pc:docMk/>
          <pc:sldMk cId="1354976708" sldId="289"/>
        </pc:sldMkLst>
        <pc:picChg chg="add mod">
          <ac:chgData name="Kimmo Ilmavirta" userId="8ebe41ef-3b8b-40f8-9d21-fcf50a51ff81" providerId="ADAL" clId="{673D4A25-B69C-4D55-8CEB-E3D52E1C3283}" dt="2026-01-29T10:19:53.526" v="730" actId="962"/>
          <ac:picMkLst>
            <pc:docMk/>
            <pc:sldMk cId="1354976708" sldId="289"/>
            <ac:picMk id="3" creationId="{8DC61959-7DFA-E15A-C616-F63ADAA3869B}"/>
          </ac:picMkLst>
        </pc:picChg>
      </pc:sldChg>
      <pc:sldChg chg="addSp delSp modSp add mod">
        <pc:chgData name="Kimmo Ilmavirta" userId="8ebe41ef-3b8b-40f8-9d21-fcf50a51ff81" providerId="ADAL" clId="{673D4A25-B69C-4D55-8CEB-E3D52E1C3283}" dt="2026-01-28T13:43:45.931" v="683" actId="1076"/>
        <pc:sldMkLst>
          <pc:docMk/>
          <pc:sldMk cId="2900230890" sldId="290"/>
        </pc:sldMkLst>
        <pc:picChg chg="add mod">
          <ac:chgData name="Kimmo Ilmavirta" userId="8ebe41ef-3b8b-40f8-9d21-fcf50a51ff81" providerId="ADAL" clId="{673D4A25-B69C-4D55-8CEB-E3D52E1C3283}" dt="2026-01-28T13:43:12.057" v="677" actId="1076"/>
          <ac:picMkLst>
            <pc:docMk/>
            <pc:sldMk cId="2900230890" sldId="290"/>
            <ac:picMk id="9" creationId="{0DEB0EF4-7C20-9130-53D7-4AA6A7B309BC}"/>
          </ac:picMkLst>
        </pc:picChg>
        <pc:picChg chg="add mod">
          <ac:chgData name="Kimmo Ilmavirta" userId="8ebe41ef-3b8b-40f8-9d21-fcf50a51ff81" providerId="ADAL" clId="{673D4A25-B69C-4D55-8CEB-E3D52E1C3283}" dt="2026-01-28T13:43:45.931" v="683" actId="1076"/>
          <ac:picMkLst>
            <pc:docMk/>
            <pc:sldMk cId="2900230890" sldId="290"/>
            <ac:picMk id="11" creationId="{1E5E3FA1-F529-6CCC-2739-996FBC245677}"/>
          </ac:picMkLst>
        </pc:picChg>
      </pc:sldChg>
      <pc:sldChg chg="modSp add mod">
        <pc:chgData name="Kimmo Ilmavirta" userId="8ebe41ef-3b8b-40f8-9d21-fcf50a51ff81" providerId="ADAL" clId="{673D4A25-B69C-4D55-8CEB-E3D52E1C3283}" dt="2026-01-28T14:09:42.893" v="718" actId="20577"/>
        <pc:sldMkLst>
          <pc:docMk/>
          <pc:sldMk cId="4251156991" sldId="291"/>
        </pc:sldMkLst>
        <pc:spChg chg="mod">
          <ac:chgData name="Kimmo Ilmavirta" userId="8ebe41ef-3b8b-40f8-9d21-fcf50a51ff81" providerId="ADAL" clId="{673D4A25-B69C-4D55-8CEB-E3D52E1C3283}" dt="2026-01-28T14:09:42.893" v="718" actId="20577"/>
          <ac:spMkLst>
            <pc:docMk/>
            <pc:sldMk cId="4251156991" sldId="291"/>
            <ac:spMk id="2" creationId="{CA52B7C9-8152-BDF2-5DEF-60CCD0902929}"/>
          </ac:spMkLst>
        </pc:spChg>
      </pc:sldChg>
      <pc:sldChg chg="addSp delSp modSp add mod">
        <pc:chgData name="Kimmo Ilmavirta" userId="8ebe41ef-3b8b-40f8-9d21-fcf50a51ff81" providerId="ADAL" clId="{673D4A25-B69C-4D55-8CEB-E3D52E1C3283}" dt="2026-01-29T10:24:35.357" v="773" actId="1036"/>
        <pc:sldMkLst>
          <pc:docMk/>
          <pc:sldMk cId="1316456222" sldId="292"/>
        </pc:sldMkLst>
        <pc:picChg chg="add mod">
          <ac:chgData name="Kimmo Ilmavirta" userId="8ebe41ef-3b8b-40f8-9d21-fcf50a51ff81" providerId="ADAL" clId="{673D4A25-B69C-4D55-8CEB-E3D52E1C3283}" dt="2026-01-29T10:24:35.357" v="773" actId="1036"/>
          <ac:picMkLst>
            <pc:docMk/>
            <pc:sldMk cId="1316456222" sldId="292"/>
            <ac:picMk id="9" creationId="{2D281269-2EAF-EB68-99ED-485574501A7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6AF8D-FC22-4752-A3B9-6DA469188AAA}" type="datetimeFigureOut">
              <a:rPr lang="fi-FI" smtClean="0"/>
              <a:t>29.1.2026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D93A1-36CC-4246-897B-3343C27AA00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64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1728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MENTI: https://www.menti.com/alsvkzcrrbrd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3785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1BBF-6B19-4C82-9DE3-E69FF4E32259}" type="datetime1">
              <a:rPr lang="fi-FI" smtClean="0"/>
              <a:t>29.1.2026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348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F9F-D62C-45B4-A903-8104CE8EF828}" type="datetime1">
              <a:rPr lang="fi-FI" smtClean="0"/>
              <a:t>29.1.2026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15312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t>29.1.2026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18DD67E-A907-49C4-9344-9E05BD7F82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0832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29.1.2026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402173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29.1.2026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4424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29.1.2026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222637972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29.1.2026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0411859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29.1.2026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9862509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5A26-E7EB-42B7-B05A-8F0C149E23CB}" type="datetime1">
              <a:rPr lang="fi-FI" smtClean="0"/>
              <a:t>29.1.2026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53776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29.1.2026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30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29.1.2026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1708906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29.1.2026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8205522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9734854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56405624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2557328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29.1.2026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9491013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29.1.2026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67193572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278E-765C-4FED-AAAB-781631F41A93}" type="datetime1">
              <a:rPr lang="fi-FI" smtClean="0"/>
              <a:t>29.1.2026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9085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29.1.2026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344968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600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29.1.2026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999879702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8936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/>
          <a:stretch/>
        </p:blipFill>
        <p:spPr>
          <a:xfrm>
            <a:off x="9552790" y="18056"/>
            <a:ext cx="2340000" cy="913763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CE8FED5-D933-44C8-9564-D710DB44FAAC}" type="datetime1">
              <a:rPr lang="fi-FI" smtClean="0"/>
              <a:t>29.1.2026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4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  <p:sldLayoutId id="2147484460" r:id="rId12"/>
    <p:sldLayoutId id="2147484461" r:id="rId13"/>
    <p:sldLayoutId id="2147484462" r:id="rId14"/>
    <p:sldLayoutId id="2147484463" r:id="rId15"/>
    <p:sldLayoutId id="2147484464" r:id="rId16"/>
    <p:sldLayoutId id="2147484465" r:id="rId17"/>
    <p:sldLayoutId id="2147484466" r:id="rId18"/>
    <p:sldLayoutId id="2147484467" r:id="rId19"/>
    <p:sldLayoutId id="2147484468" r:id="rId20"/>
    <p:sldLayoutId id="2147484469" r:id="rId21"/>
    <p:sldLayoutId id="2147484470" r:id="rId22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jpg"/><Relationship Id="rId5" Type="http://schemas.openxmlformats.org/officeDocument/2006/relationships/image" Target="../media/image10.jp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C6563270-B246-495F-9E28-410DC67723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Visuaalisen ilmeen uudistus</a:t>
            </a:r>
          </a:p>
        </p:txBody>
      </p:sp>
      <p:sp>
        <p:nvSpPr>
          <p:cNvPr id="8" name="Alaotsikko 7">
            <a:extLst>
              <a:ext uri="{FF2B5EF4-FFF2-40B4-BE49-F238E27FC236}">
                <a16:creationId xmlns:a16="http://schemas.microsoft.com/office/drawing/2014/main" id="{28535764-C966-4EEE-9C10-E8FE18B6BA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Vaikuttajafoorumi 2026</a:t>
            </a:r>
          </a:p>
          <a:p>
            <a:r>
              <a:rPr lang="fi-FI"/>
              <a:t>Eija Sinisalo, Kimmo Ilmavirta</a:t>
            </a:r>
          </a:p>
        </p:txBody>
      </p:sp>
      <p:pic>
        <p:nvPicPr>
          <p:cNvPr id="3" name="Kuvan paikkamerkki 2" descr="Kuva, joka sisältää kohteen Animaatio, animaatio, taide&#10;&#10;Tekoälyllä luotu sisältö voi olla virheellistä.">
            <a:extLst>
              <a:ext uri="{FF2B5EF4-FFF2-40B4-BE49-F238E27FC236}">
                <a16:creationId xmlns:a16="http://schemas.microsoft.com/office/drawing/2014/main" id="{C0F306D7-41D5-002F-DFE2-0DDD74FE02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0" b="28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22980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98A290-4990-49F7-8A80-DFDB8A15B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Uusi ilme tukemaan brändin mielikuvatavoitteita</a:t>
            </a:r>
            <a:endParaRPr lang="fi-FI" dirty="0">
              <a:cs typeface="Arial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9DEE22-5816-A7E9-FBC0-2BDE3DE61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7346" y="1416000"/>
            <a:ext cx="7342598" cy="4680000"/>
          </a:xfrm>
        </p:spPr>
        <p:txBody>
          <a:bodyPr vert="horz" lIns="0" tIns="45720" rIns="0" bIns="45720" rtlCol="0" anchor="t">
            <a:noAutofit/>
          </a:bodyPr>
          <a:lstStyle/>
          <a:p>
            <a:pPr marL="0" indent="0" algn="ctr">
              <a:buNone/>
            </a:pPr>
            <a:endParaRPr lang="en-US" b="1" dirty="0">
              <a:cs typeface="Arial"/>
            </a:endParaRPr>
          </a:p>
          <a:p>
            <a:pPr marL="0" indent="0" algn="ctr">
              <a:buNone/>
            </a:pPr>
            <a:r>
              <a:rPr lang="en-US" b="1" dirty="0">
                <a:cs typeface="Arial"/>
              </a:rPr>
              <a:t>LUOTETTAVA ASIANTUNTIJA</a:t>
            </a:r>
            <a:endParaRPr lang="en-US" dirty="0">
              <a:cs typeface="Arial" panose="020B0604020202020204"/>
            </a:endParaRPr>
          </a:p>
          <a:p>
            <a:pPr marL="0" indent="0" algn="ctr">
              <a:lnSpc>
                <a:spcPts val="2000"/>
              </a:lnSpc>
              <a:buNone/>
            </a:pPr>
            <a:endParaRPr lang="en-US" b="1" dirty="0">
              <a:cs typeface="Arial"/>
            </a:endParaRPr>
          </a:p>
          <a:p>
            <a:pPr marL="0" indent="0" algn="ctr">
              <a:buNone/>
            </a:pPr>
            <a:r>
              <a:rPr lang="en-US" b="1" dirty="0">
                <a:cs typeface="Arial"/>
              </a:rPr>
              <a:t> VAIKUTTAVA JA VAIKUTUSVALTAINEN</a:t>
            </a:r>
            <a:endParaRPr lang="en-US" dirty="0">
              <a:cs typeface="Arial" panose="020B0604020202020204"/>
            </a:endParaRPr>
          </a:p>
          <a:p>
            <a:pPr marL="0" indent="0" algn="ctr">
              <a:lnSpc>
                <a:spcPts val="2000"/>
              </a:lnSpc>
              <a:buNone/>
            </a:pPr>
            <a:endParaRPr lang="en-US" b="1" dirty="0">
              <a:cs typeface="Arial"/>
            </a:endParaRPr>
          </a:p>
          <a:p>
            <a:pPr marL="0" indent="0" algn="ctr">
              <a:buNone/>
            </a:pPr>
            <a:r>
              <a:rPr lang="en-US" b="1" dirty="0">
                <a:cs typeface="Arial"/>
              </a:rPr>
              <a:t> INNOSTAVA YHTEISÖ</a:t>
            </a:r>
            <a:endParaRPr lang="en-US" dirty="0">
              <a:cs typeface="Arial" panose="020B0604020202020204"/>
            </a:endParaRPr>
          </a:p>
          <a:p>
            <a:pPr marL="0" indent="0" algn="ctr">
              <a:lnSpc>
                <a:spcPts val="2000"/>
              </a:lnSpc>
              <a:buNone/>
            </a:pPr>
            <a:endParaRPr lang="en-US" b="1" dirty="0">
              <a:cs typeface="Arial"/>
            </a:endParaRPr>
          </a:p>
          <a:p>
            <a:pPr marL="0" indent="0" algn="ctr">
              <a:buNone/>
            </a:pPr>
            <a:r>
              <a:rPr lang="en-US" b="1" dirty="0">
                <a:cs typeface="Arial"/>
              </a:rPr>
              <a:t> ENERGINEN VAUHDITTAJA</a:t>
            </a:r>
            <a:endParaRPr lang="en-US" dirty="0">
              <a:cs typeface="Arial" panose="020B0604020202020204"/>
            </a:endParaRPr>
          </a:p>
          <a:p>
            <a:pPr marL="0" indent="0" algn="ctr">
              <a:lnSpc>
                <a:spcPts val="2000"/>
              </a:lnSpc>
              <a:buNone/>
            </a:pPr>
            <a:endParaRPr lang="en-US" b="1" dirty="0">
              <a:cs typeface="Arial"/>
            </a:endParaRPr>
          </a:p>
          <a:p>
            <a:pPr marL="0" indent="0" algn="ctr">
              <a:buNone/>
            </a:pPr>
            <a:r>
              <a:rPr lang="en-US" b="1" dirty="0">
                <a:cs typeface="Arial"/>
              </a:rPr>
              <a:t> HELPOSTI LÄHESTYTTÄVÄ</a:t>
            </a:r>
            <a:endParaRPr lang="en-US" dirty="0">
              <a:cs typeface="Arial" panose="020B0604020202020204"/>
            </a:endParaRPr>
          </a:p>
          <a:p>
            <a:pPr marL="239395" indent="-239395"/>
            <a:endParaRPr lang="en-US" dirty="0">
              <a:cs typeface="Arial" panose="020B0604020202020204"/>
            </a:endParaRPr>
          </a:p>
        </p:txBody>
      </p:sp>
      <p:pic>
        <p:nvPicPr>
          <p:cNvPr id="8" name="Kuva 7" descr="Kuva, joka sisältää kohteen Lapsitaide, piirros, taide, luovuus&#10;&#10;Tekoälyllä luotu sisältö voi olla virheellistä.">
            <a:extLst>
              <a:ext uri="{FF2B5EF4-FFF2-40B4-BE49-F238E27FC236}">
                <a16:creationId xmlns:a16="http://schemas.microsoft.com/office/drawing/2014/main" id="{9A3267B6-0FFC-D63A-7614-116E1BD493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3" y="1791138"/>
            <a:ext cx="4458989" cy="419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796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81481E-6 L -4.375E-6 -0.2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11111E-6 L -4.375E-6 -0.2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51413-7130-C129-5C13-A3AA0ABFF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52B7C9-8152-BDF2-5DEF-60CCD0902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Nykyinen visuaalinen ilme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5D2450B7-5448-441E-C0DE-3F0F03675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664" y="1245554"/>
            <a:ext cx="1576703" cy="31167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2C7085A-67BA-941B-A429-72467E6C7D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55" y="1243015"/>
            <a:ext cx="2049355" cy="274957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Kuva 8" descr="Kuva, joka sisältää kohteen teksti, kuvakaappaus, Fontti, muotoilu&#10;&#10;Kuvaus luotu automaattisesti">
            <a:extLst>
              <a:ext uri="{FF2B5EF4-FFF2-40B4-BE49-F238E27FC236}">
                <a16:creationId xmlns:a16="http://schemas.microsoft.com/office/drawing/2014/main" id="{24729771-865E-CA65-C405-973597E09D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24" y="3992586"/>
            <a:ext cx="2005645" cy="28544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0612EDEE-0456-2562-1B10-026EA7997F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9428" y="1243015"/>
            <a:ext cx="1508331" cy="30208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Kuva 12" descr="Kuva, joka sisältää kohteen teksti, kirja, juliste, Kirjan kansi&#10;&#10;Tekoälyllä luotu sisältö voi olla virheellistä.">
            <a:extLst>
              <a:ext uri="{FF2B5EF4-FFF2-40B4-BE49-F238E27FC236}">
                <a16:creationId xmlns:a16="http://schemas.microsoft.com/office/drawing/2014/main" id="{ACCACD2E-A577-22E6-188D-90CF647C8E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55099" y="1253255"/>
            <a:ext cx="1920295" cy="45516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Kuva 18" descr="Kuva, joka sisältää kohteen tekst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221B08EE-0AA5-7BCA-91D4-B048325C2C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5703" y="1242981"/>
            <a:ext cx="1874061" cy="33585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3" name="Kuva 22" descr="Kuva, joka sisältää kohteen teksti, Fontti, kuvakaappaus, graafinen suunnittelu&#10;&#10;Tekoälyllä luotu sisältö voi olla virheellistä.">
            <a:extLst>
              <a:ext uri="{FF2B5EF4-FFF2-40B4-BE49-F238E27FC236}">
                <a16:creationId xmlns:a16="http://schemas.microsoft.com/office/drawing/2014/main" id="{B95B180F-B417-BDE6-B461-8736DF67EC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34896" y="1242981"/>
            <a:ext cx="2085345" cy="297094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A60D1D60-DC92-D3D7-0CFE-1E29471F82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57310" y="3992586"/>
            <a:ext cx="1967003" cy="284417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7" name="Kuva 26" descr="Kuva, joka sisältää kohteen teksti, vaate, Ihmisen kasvot, mies&#10;&#10;Tekoälyllä luotu sisältö voi olla virheellistä.">
            <a:extLst>
              <a:ext uri="{FF2B5EF4-FFF2-40B4-BE49-F238E27FC236}">
                <a16:creationId xmlns:a16="http://schemas.microsoft.com/office/drawing/2014/main" id="{F18EE602-26B8-504A-601C-992B0DD79F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360" y="3992586"/>
            <a:ext cx="1986264" cy="2854453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61A9A297-EFA3-23B8-302C-05354C4FCD8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20543" y="4213596"/>
            <a:ext cx="3734566" cy="251900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9" name="Kuva 28">
            <a:extLst>
              <a:ext uri="{FF2B5EF4-FFF2-40B4-BE49-F238E27FC236}">
                <a16:creationId xmlns:a16="http://schemas.microsoft.com/office/drawing/2014/main" id="{D49499B4-4ABC-D3F8-D2D0-0DE8F2172D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10338" y="4002860"/>
            <a:ext cx="3210205" cy="283328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2" name="Kuva 41" descr="Kuva, joka sisältää kohteen teksti, kuvakaappaus, Ihmisen kasvot, Verkkosivusto&#10;&#10;Tekoälyllä luotu sisältö voi olla virheellistä.">
            <a:extLst>
              <a:ext uri="{FF2B5EF4-FFF2-40B4-BE49-F238E27FC236}">
                <a16:creationId xmlns:a16="http://schemas.microsoft.com/office/drawing/2014/main" id="{81D98D2E-D9E3-0685-0B98-1015B043559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12363" y="4032734"/>
            <a:ext cx="4015756" cy="281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56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D7454-9906-F857-8054-D635E03A7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09DB2C-B1B0-9B32-FCB8-AE95C1BB5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Visuaalisen ilmeen uudistaminen – versiot 1</a:t>
            </a:r>
          </a:p>
        </p:txBody>
      </p:sp>
      <p:pic>
        <p:nvPicPr>
          <p:cNvPr id="6" name="Kuva 5" descr="Kuva, joka sisältää kohteen teksti, kuvakaappaus, muotoilu&#10;&#10;Tekoälyllä luotu sisältö voi olla virheellistä.">
            <a:extLst>
              <a:ext uri="{FF2B5EF4-FFF2-40B4-BE49-F238E27FC236}">
                <a16:creationId xmlns:a16="http://schemas.microsoft.com/office/drawing/2014/main" id="{03F9517C-13B9-DA4F-6DF1-76847BC39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2440903"/>
            <a:ext cx="9649072" cy="4417097"/>
          </a:xfrm>
          <a:prstGeom prst="rect">
            <a:avLst/>
          </a:prstGeom>
        </p:spPr>
      </p:pic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29BDAA4C-5317-042E-9D69-C2F86E90C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416000"/>
            <a:ext cx="8562320" cy="932880"/>
          </a:xfrm>
        </p:spPr>
        <p:txBody>
          <a:bodyPr/>
          <a:lstStyle/>
          <a:p>
            <a:r>
              <a:rPr lang="fi-FI"/>
              <a:t>Logoa ei muuteta, koska työ/kustannus </a:t>
            </a:r>
            <a:r>
              <a:rPr lang="fi-FI" err="1"/>
              <a:t>vs</a:t>
            </a:r>
            <a:r>
              <a:rPr lang="fi-FI"/>
              <a:t> hyöty ei riittävä</a:t>
            </a:r>
          </a:p>
          <a:p>
            <a:r>
              <a:rPr lang="fi-FI"/>
              <a:t>Versioista vaihtoehdot A ja B jatkokehitykseen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9596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AB41B-3046-A114-2BFD-B90DE3490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78AA8CC-C56E-8FB2-BF20-611DD34FB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Visuaalisen ilmeen uudistaminen – versiot 2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A21B2EAF-D862-D18D-07E8-84E01197B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416000"/>
            <a:ext cx="10938584" cy="2013000"/>
          </a:xfrm>
        </p:spPr>
        <p:txBody>
          <a:bodyPr/>
          <a:lstStyle/>
          <a:p>
            <a:r>
              <a:rPr lang="fi-FI" sz="2200"/>
              <a:t>A: Parannettu lähestyttävyyttä, kevennetty, vähemmän maskuliinisuutta ja sporttisuutta, värimuutoksia, CTA-päivityksiä</a:t>
            </a:r>
          </a:p>
          <a:p>
            <a:r>
              <a:rPr lang="fi-FI" sz="2200"/>
              <a:t>B: Vakuuttavuutta lisää, olemassa olevan logon toimivuus ja logoelementtien hyödyntäminen muuten kuin logossa, </a:t>
            </a:r>
            <a:r>
              <a:rPr lang="fi-FI" sz="2200" err="1"/>
              <a:t>slideja</a:t>
            </a:r>
            <a:r>
              <a:rPr lang="fi-FI" sz="2200"/>
              <a:t> kehitetty, lisätty </a:t>
            </a:r>
            <a:r>
              <a:rPr lang="fi-FI" sz="2200" err="1"/>
              <a:t>stickerit</a:t>
            </a:r>
            <a:r>
              <a:rPr lang="fi-FI" sz="2200"/>
              <a:t>, kuvien käyttöä kehitetty</a:t>
            </a:r>
          </a:p>
          <a:p>
            <a:pPr lvl="1"/>
            <a:endParaRPr lang="fi-FI"/>
          </a:p>
          <a:p>
            <a:endParaRPr lang="fi-FI"/>
          </a:p>
        </p:txBody>
      </p:sp>
      <p:pic>
        <p:nvPicPr>
          <p:cNvPr id="4" name="Kuva 3" descr="Kuva, joka sisältää kohteen teksti, kuvakaappaus, henkilö, Verkkomainonta&#10;&#10;Tekoälyllä luotu sisältö voi olla virheellistä.">
            <a:extLst>
              <a:ext uri="{FF2B5EF4-FFF2-40B4-BE49-F238E27FC236}">
                <a16:creationId xmlns:a16="http://schemas.microsoft.com/office/drawing/2014/main" id="{7DE0DAA9-A47F-3D48-E0DE-B87CDE6EB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960" y="3356992"/>
            <a:ext cx="5704381" cy="3302536"/>
          </a:xfrm>
          <a:prstGeom prst="rect">
            <a:avLst/>
          </a:prstGeom>
        </p:spPr>
      </p:pic>
      <p:pic>
        <p:nvPicPr>
          <p:cNvPr id="8" name="Kuva 7" descr="Kuva, joka sisältää kohteen teksti, kuvakaappaus, mies, Ihmisen kasvot&#10;&#10;Tekoälyllä luotu sisältö voi olla virheellistä.">
            <a:extLst>
              <a:ext uri="{FF2B5EF4-FFF2-40B4-BE49-F238E27FC236}">
                <a16:creationId xmlns:a16="http://schemas.microsoft.com/office/drawing/2014/main" id="{9C5DFBF3-5E44-208F-FD6B-DBD42DDB3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814" y="3375950"/>
            <a:ext cx="4931456" cy="330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721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2C459-EA83-F6F1-1746-C86421735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0DFD3E-5ACA-66FE-5AD9-4DEEB6BB3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Visuaalisen ilmeen uudistaminen – jatkokehitys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532FB8C3-5E55-93B4-2B48-9964A21A1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416000"/>
            <a:ext cx="10938584" cy="2013000"/>
          </a:xfrm>
        </p:spPr>
        <p:txBody>
          <a:bodyPr/>
          <a:lstStyle/>
          <a:p>
            <a:r>
              <a:rPr lang="fi-FI" sz="2200"/>
              <a:t>Lähdetään kohti suuntaa B </a:t>
            </a:r>
          </a:p>
          <a:p>
            <a:r>
              <a:rPr lang="fi-FI" sz="2200"/>
              <a:t>Kehitettävät asiat mm: värimaailmaan liittyvät asiat, ilo/energia, kuvien esittäminen, ympyrä logon tai leikatun Y:n esittäminen eri tavoin, fonttitarkennuksia, tarrojen päälinjat</a:t>
            </a:r>
            <a:endParaRPr lang="fi-FI"/>
          </a:p>
          <a:p>
            <a:endParaRPr lang="fi-FI"/>
          </a:p>
        </p:txBody>
      </p:sp>
      <p:pic>
        <p:nvPicPr>
          <p:cNvPr id="4" name="Kuva 3" descr="Kuva, joka sisältää kohteen teksti, kuvakaappaus, henkilö, Verkkomainonta&#10;&#10;Tekoälyllä luotu sisältö voi olla virheellistä.">
            <a:extLst>
              <a:ext uri="{FF2B5EF4-FFF2-40B4-BE49-F238E27FC236}">
                <a16:creationId xmlns:a16="http://schemas.microsoft.com/office/drawing/2014/main" id="{02E9ED0E-EAE8-B41D-9E09-849D69EBF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169" y="3212976"/>
            <a:ext cx="5924715" cy="3430098"/>
          </a:xfrm>
          <a:prstGeom prst="rect">
            <a:avLst/>
          </a:prstGeom>
        </p:spPr>
      </p:pic>
      <p:pic>
        <p:nvPicPr>
          <p:cNvPr id="5" name="Kuva 4" descr="Kuva, joka sisältää kohteen teksti, kuvakaappaus, Esite, Verkkosivusto&#10;&#10;Tekoälyllä luotu sisältö voi olla virheellistä.">
            <a:extLst>
              <a:ext uri="{FF2B5EF4-FFF2-40B4-BE49-F238E27FC236}">
                <a16:creationId xmlns:a16="http://schemas.microsoft.com/office/drawing/2014/main" id="{EA303EB6-8C85-C64C-F45C-8FB66DE30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91" y="3212976"/>
            <a:ext cx="4733405" cy="343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395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FF676-4DC5-DD41-D81C-3479896C9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5B5A8B-4A56-8756-C4D2-6DA3BBB83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Värimaailma</a:t>
            </a:r>
          </a:p>
        </p:txBody>
      </p:sp>
      <p:pic>
        <p:nvPicPr>
          <p:cNvPr id="7" name="Kuva 6" descr="Kuva, joka sisältää kohteen teksti, kuvakaappaus, Värikkyys, ohjelmisto&#10;&#10;Tekoälyllä luotu sisältö voi olla virheellistä.">
            <a:extLst>
              <a:ext uri="{FF2B5EF4-FFF2-40B4-BE49-F238E27FC236}">
                <a16:creationId xmlns:a16="http://schemas.microsoft.com/office/drawing/2014/main" id="{F19DB996-971F-BF08-7E3F-0A913EA45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50" y="1196752"/>
            <a:ext cx="10710099" cy="552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140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97EA8-90C9-C167-9849-6F66E03F7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9AB40FEA-8904-153A-66E5-166EDCE12FA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9" name="Kuva 8" descr="Kuva, joka sisältää kohteen teksti, kuvakaappaus, graafinen suunnittelu, Fontti&#10;&#10;Tekoälyllä luotu sisältö voi olla virheellistä.">
            <a:extLst>
              <a:ext uri="{FF2B5EF4-FFF2-40B4-BE49-F238E27FC236}">
                <a16:creationId xmlns:a16="http://schemas.microsoft.com/office/drawing/2014/main" id="{2D281269-2EAF-EB68-99ED-485574501A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6074"/>
            <a:ext cx="12192000" cy="627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56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29258-A2F9-5DD4-C7D8-E95E57291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B5BD6CBB-D417-6F49-31A5-2B986CF1D6E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3" name="Kuva 2" descr="Kuva, joka sisältää kohteen teksti, kuvakaappaus, kollaasi, graafinen suunnittelu&#10;&#10;Tekoälyllä luotu sisältö voi olla virheellistä.">
            <a:extLst>
              <a:ext uri="{FF2B5EF4-FFF2-40B4-BE49-F238E27FC236}">
                <a16:creationId xmlns:a16="http://schemas.microsoft.com/office/drawing/2014/main" id="{1098516B-2213-6520-6A0A-E30648D406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115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E83CD-0757-E5FE-B92A-14B9513DE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0B705C4C-0CD1-ED20-23C1-F4C8707EAAF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3" name="Kuva 2" descr="Kuva, joka sisältää kohteen teksti, kuvakaappaus, Verkkosivusto, Verkkomainonta&#10;&#10;Tekoälyllä luotu sisältö voi olla virheellistä.">
            <a:extLst>
              <a:ext uri="{FF2B5EF4-FFF2-40B4-BE49-F238E27FC236}">
                <a16:creationId xmlns:a16="http://schemas.microsoft.com/office/drawing/2014/main" id="{8DC61959-7DFA-E15A-C616-F63ADAA38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1353"/>
            <a:ext cx="12192000" cy="627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976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5B16E-8C2F-1433-373E-EA1A26EF9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D78BBB80-0488-AAD2-31DD-D9E9226445F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9" name="Kuva 8" descr="Kuva, joka sisältää kohteen teksti, kuvakaappaus, Verkkosivusto, Verkkomainonta&#10;&#10;Tekoälyllä luotu sisältö voi olla virheellistä.">
            <a:extLst>
              <a:ext uri="{FF2B5EF4-FFF2-40B4-BE49-F238E27FC236}">
                <a16:creationId xmlns:a16="http://schemas.microsoft.com/office/drawing/2014/main" id="{0DEB0EF4-7C20-9130-53D7-4AA6A7B30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56" y="130324"/>
            <a:ext cx="4317230" cy="6597352"/>
          </a:xfrm>
          <a:prstGeom prst="rect">
            <a:avLst/>
          </a:prstGeom>
        </p:spPr>
      </p:pic>
      <p:pic>
        <p:nvPicPr>
          <p:cNvPr id="11" name="Kuva 10" descr="Kuva, joka sisältää kohteen teksti, ilma-alukset, kuvakaappaus, lentokone&#10;&#10;Tekoälyllä luotu sisältö voi olla virheellistä.">
            <a:extLst>
              <a:ext uri="{FF2B5EF4-FFF2-40B4-BE49-F238E27FC236}">
                <a16:creationId xmlns:a16="http://schemas.microsoft.com/office/drawing/2014/main" id="{1E5E3FA1-F529-6CCC-2739-996FBC245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016" y="130324"/>
            <a:ext cx="4906248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30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13F79-1983-ED3D-4504-320CA3668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3EF52CAA-D4A2-7883-79DA-41EEDF6D93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4" name="Kuva 3" descr="Kuva, joka sisältää kohteen teksti, kuvakaappaus, Tulostaminen, Fontti&#10;&#10;Tekoälyllä luotu sisältö voi olla virheellistä.">
            <a:extLst>
              <a:ext uri="{FF2B5EF4-FFF2-40B4-BE49-F238E27FC236}">
                <a16:creationId xmlns:a16="http://schemas.microsoft.com/office/drawing/2014/main" id="{E5279A47-BAFF-559E-39FB-A25860573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32" y="764704"/>
            <a:ext cx="3456384" cy="5267842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B914707A-F740-3888-7997-AD44A7F07C59}"/>
              </a:ext>
            </a:extLst>
          </p:cNvPr>
          <p:cNvSpPr txBox="1"/>
          <p:nvPr/>
        </p:nvSpPr>
        <p:spPr>
          <a:xfrm>
            <a:off x="2039888" y="2967335"/>
            <a:ext cx="4104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5400" b="1"/>
              <a:t>AIKATAULU</a:t>
            </a:r>
          </a:p>
        </p:txBody>
      </p:sp>
    </p:spTree>
    <p:extLst>
      <p:ext uri="{BB962C8B-B14F-4D97-AF65-F5344CB8AC3E}">
        <p14:creationId xmlns:p14="http://schemas.microsoft.com/office/powerpoint/2010/main" val="3270340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41769-B310-46AB-FE77-AFC4DDA0E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5BE9587A-9DF9-559C-2883-2BF39D880D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4" name="Kuva 3" descr="Kuva, joka sisältää kohteen teksti, kuvakaappaus, Tulostaminen, Fontti&#10;&#10;Tekoälyllä luotu sisältö voi olla virheellistä.">
            <a:extLst>
              <a:ext uri="{FF2B5EF4-FFF2-40B4-BE49-F238E27FC236}">
                <a16:creationId xmlns:a16="http://schemas.microsoft.com/office/drawing/2014/main" id="{2F58BC8F-8DB2-A57F-21C6-C46F3004EF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32" y="764704"/>
            <a:ext cx="3456384" cy="5267842"/>
          </a:xfrm>
          <a:prstGeom prst="rect">
            <a:avLst/>
          </a:prstGeom>
        </p:spPr>
      </p:pic>
      <p:pic>
        <p:nvPicPr>
          <p:cNvPr id="7" name="Kuva 6" descr="Kuva, joka sisältää kohteen Fontti, Grafiikka, logo, teksti&#10;&#10;Tekoälyllä luotu sisältö voi olla virheellistä.">
            <a:extLst>
              <a:ext uri="{FF2B5EF4-FFF2-40B4-BE49-F238E27FC236}">
                <a16:creationId xmlns:a16="http://schemas.microsoft.com/office/drawing/2014/main" id="{C64FBA3B-1AA8-54EA-89E9-C63BFC9167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041" y="2646150"/>
            <a:ext cx="5010150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437090"/>
      </p:ext>
    </p:extLst>
  </p:cSld>
  <p:clrMapOvr>
    <a:masterClrMapping/>
  </p:clrMapOvr>
</p:sld>
</file>

<file path=ppt/theme/theme1.xml><?xml version="1.0" encoding="utf-8"?>
<a:theme xmlns:a="http://schemas.openxmlformats.org/drawingml/2006/main" name="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19A87F38-8497-41DC-800A-1A85418D52D6}" vid="{1248F3D7-C595-46AE-9C95-15DAF02788B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SY_PowerPoint</Template>
  <TotalTime>0</TotalTime>
  <Words>157</Words>
  <Application>Microsoft Office PowerPoint</Application>
  <PresentationFormat>Laajakuva</PresentationFormat>
  <Paragraphs>29</Paragraphs>
  <Slides>13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6" baseType="lpstr">
      <vt:lpstr>Arial</vt:lpstr>
      <vt:lpstr>Calibri</vt:lpstr>
      <vt:lpstr>Suomen Yrittajat</vt:lpstr>
      <vt:lpstr>Visuaalisen ilmeen uudistus</vt:lpstr>
      <vt:lpstr>Uusi ilme tukemaan brändin mielikuvatavoitteita</vt:lpstr>
      <vt:lpstr>Nykyinen visuaalinen ilme</vt:lpstr>
      <vt:lpstr>Visuaalisen ilmeen uudistaminen – versiot 1</vt:lpstr>
      <vt:lpstr>Visuaalisen ilmeen uudistaminen – versiot 2</vt:lpstr>
      <vt:lpstr>Visuaalisen ilmeen uudistaminen – jatkokehitys</vt:lpstr>
      <vt:lpstr>Värimaailma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Kimmo Ilmavirta</dc:creator>
  <cp:lastModifiedBy>Eija Sinisalo</cp:lastModifiedBy>
  <cp:revision>1</cp:revision>
  <dcterms:created xsi:type="dcterms:W3CDTF">2026-01-09T10:33:25Z</dcterms:created>
  <dcterms:modified xsi:type="dcterms:W3CDTF">2026-02-02T10:14:29Z</dcterms:modified>
</cp:coreProperties>
</file>