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4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5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6.xml" ContentType="application/vnd.openxmlformats-officedocument.theme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7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theme/theme8.xml" ContentType="application/vnd.openxmlformats-officedocument.theme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theme/theme9.xml" ContentType="application/vnd.openxmlformats-officedocument.them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theme/theme10.xml" ContentType="application/vnd.openxmlformats-officedocument.them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theme/theme11.xml" ContentType="application/vnd.openxmlformats-officedocument.theme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theme/theme12.xml" ContentType="application/vnd.openxmlformats-officedocument.theme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theme/theme13.xml" ContentType="application/vnd.openxmlformats-officedocument.theme+xml"/>
  <Override PartName="/ppt/tags/tag10.xml" ContentType="application/vnd.openxmlformats-officedocument.presentationml.tags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73" r:id="rId4"/>
    <p:sldMasterId id="2147485529" r:id="rId5"/>
    <p:sldMasterId id="2147485552" r:id="rId6"/>
    <p:sldMasterId id="2147485624" r:id="rId7"/>
    <p:sldMasterId id="2147485660" r:id="rId8"/>
    <p:sldMasterId id="2147485708" r:id="rId9"/>
    <p:sldMasterId id="2147485734" r:id="rId10"/>
    <p:sldMasterId id="2147485761" r:id="rId11"/>
    <p:sldMasterId id="2147485786" r:id="rId12"/>
    <p:sldMasterId id="2147485813" r:id="rId13"/>
    <p:sldMasterId id="2147485840" r:id="rId14"/>
    <p:sldMasterId id="2147485850" r:id="rId15"/>
    <p:sldMasterId id="2147485873" r:id="rId16"/>
  </p:sldMasterIdLst>
  <p:notesMasterIdLst>
    <p:notesMasterId r:id="rId34"/>
  </p:notesMasterIdLst>
  <p:sldIdLst>
    <p:sldId id="671" r:id="rId17"/>
    <p:sldId id="2147378105" r:id="rId18"/>
    <p:sldId id="2147378094" r:id="rId19"/>
    <p:sldId id="2147480238" r:id="rId20"/>
    <p:sldId id="2147373969" r:id="rId21"/>
    <p:sldId id="2147373968" r:id="rId22"/>
    <p:sldId id="2147373971" r:id="rId23"/>
    <p:sldId id="2147480237" r:id="rId24"/>
    <p:sldId id="256" r:id="rId25"/>
    <p:sldId id="2147480072" r:id="rId26"/>
    <p:sldId id="2147480231" r:id="rId27"/>
    <p:sldId id="2147480213" r:id="rId28"/>
    <p:sldId id="2013" r:id="rId29"/>
    <p:sldId id="2021" r:id="rId30"/>
    <p:sldId id="2147472847" r:id="rId31"/>
    <p:sldId id="1274" r:id="rId32"/>
    <p:sldId id="2003" r:id="rId33"/>
  </p:sldIdLst>
  <p:sldSz cx="12192000" cy="6858000"/>
  <p:notesSz cx="6797675" cy="9926638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letusosa" id="{035849C6-BF59-449E-B052-C903A0CA0C5E}">
          <p14:sldIdLst>
            <p14:sldId id="671"/>
            <p14:sldId id="2147378105"/>
            <p14:sldId id="2147378094"/>
            <p14:sldId id="2147480238"/>
            <p14:sldId id="2147373969"/>
            <p14:sldId id="2147373968"/>
            <p14:sldId id="2147373971"/>
            <p14:sldId id="2147480237"/>
            <p14:sldId id="256"/>
            <p14:sldId id="2147480072"/>
            <p14:sldId id="2147480231"/>
            <p14:sldId id="2147480213"/>
            <p14:sldId id="2013"/>
            <p14:sldId id="2021"/>
            <p14:sldId id="2147472847"/>
            <p14:sldId id="1274"/>
            <p14:sldId id="2003"/>
          </p14:sldIdLst>
        </p14:section>
        <p14:section name="Oletusosa" id="{6C06CB82-B73C-48F6-AFEE-0112570436AC}">
          <p14:sldIdLst/>
        </p14:section>
        <p14:section name="Nimetön osa" id="{6B772474-5EEF-4D77-9CFC-5D2A5EF1726B}">
          <p14:sldIdLst/>
        </p14:section>
        <p14:section name="Nimetön osa" id="{D0A878D9-163B-42F8-815B-70456A330727}">
          <p14:sldIdLst/>
        </p14:section>
        <p14:section name="Default Section" id="{44046B25-1CD6-4BDF-92BA-5F34AA971286}">
          <p14:sldIdLst/>
        </p14:section>
        <p14:section name="infographic" id="{E056A892-9213-4DC4-B05C-EEA7800C2A1F}">
          <p14:sldIdLst/>
        </p14:section>
        <p14:section name="Closing Section" id="{F9018635-FA30-4337-8773-261AA56F254A}">
          <p14:sldIdLst/>
        </p14:section>
        <p14:section name="Oletusosa" id="{6899394B-7793-478F-BD9B-020B3E53BA3B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AA23F72-45A0-0F23-3B57-DA39CB15CAB3}" name="Mira-Maria Danisman" initials="MD" userId="S::mira-maria.danisman@yrittajat.fi::ff7ef5cb-82b4-4117-be1e-292ac1daa79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9D7408-AEE1-4641-8B57-B17ABD40E566}" v="2" dt="2026-02-03T11:41:30.734"/>
  </p1510:revLst>
</p1510:revInfo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Vaalea tyyli 2 - Korostus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2" d="100"/>
          <a:sy n="112" d="100"/>
        </p:scale>
        <p:origin x="516" y="3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2.xml"/><Relationship Id="rId26" Type="http://schemas.openxmlformats.org/officeDocument/2006/relationships/slide" Target="slides/slide10.xml"/><Relationship Id="rId39" Type="http://schemas.microsoft.com/office/2016/11/relationships/changesInfo" Target="changesInfos/changesInfo1.xml"/><Relationship Id="rId21" Type="http://schemas.openxmlformats.org/officeDocument/2006/relationships/slide" Target="slides/slide5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0" Type="http://schemas.openxmlformats.org/officeDocument/2006/relationships/slide" Target="slides/slide4.xml"/><Relationship Id="rId29" Type="http://schemas.openxmlformats.org/officeDocument/2006/relationships/slide" Target="slides/slide13.xml"/><Relationship Id="rId41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3.xml"/><Relationship Id="rId31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kael Pentikäinen" userId="b8cf399f-6e8f-44db-bf92-36f12bf0c557" providerId="ADAL" clId="{8EE7BCF5-00F5-404D-BE95-A4FFB016C2F3}"/>
    <pc:docChg chg="custSel addSld delSld modSld sldOrd modSection">
      <pc:chgData name="Mikael Pentikäinen" userId="b8cf399f-6e8f-44db-bf92-36f12bf0c557" providerId="ADAL" clId="{8EE7BCF5-00F5-404D-BE95-A4FFB016C2F3}" dt="2026-02-04T04:20:50.027" v="374"/>
      <pc:docMkLst>
        <pc:docMk/>
      </pc:docMkLst>
      <pc:sldChg chg="modSp mod">
        <pc:chgData name="Mikael Pentikäinen" userId="b8cf399f-6e8f-44db-bf92-36f12bf0c557" providerId="ADAL" clId="{8EE7BCF5-00F5-404D-BE95-A4FFB016C2F3}" dt="2026-02-03T14:17:19.033" v="252" actId="20577"/>
        <pc:sldMkLst>
          <pc:docMk/>
          <pc:sldMk cId="4284258233" sldId="256"/>
        </pc:sldMkLst>
        <pc:spChg chg="mod">
          <ac:chgData name="Mikael Pentikäinen" userId="b8cf399f-6e8f-44db-bf92-36f12bf0c557" providerId="ADAL" clId="{8EE7BCF5-00F5-404D-BE95-A4FFB016C2F3}" dt="2026-02-03T14:17:19.033" v="252" actId="20577"/>
          <ac:spMkLst>
            <pc:docMk/>
            <pc:sldMk cId="4284258233" sldId="256"/>
            <ac:spMk id="2" creationId="{3598A290-4990-49F7-8A80-DFDB8A15B306}"/>
          </ac:spMkLst>
        </pc:spChg>
      </pc:sldChg>
      <pc:sldChg chg="del">
        <pc:chgData name="Mikael Pentikäinen" userId="b8cf399f-6e8f-44db-bf92-36f12bf0c557" providerId="ADAL" clId="{8EE7BCF5-00F5-404D-BE95-A4FFB016C2F3}" dt="2026-02-03T11:39:55.471" v="120" actId="47"/>
        <pc:sldMkLst>
          <pc:docMk/>
          <pc:sldMk cId="2604911773" sldId="269"/>
        </pc:sldMkLst>
      </pc:sldChg>
      <pc:sldChg chg="del">
        <pc:chgData name="Mikael Pentikäinen" userId="b8cf399f-6e8f-44db-bf92-36f12bf0c557" providerId="ADAL" clId="{8EE7BCF5-00F5-404D-BE95-A4FFB016C2F3}" dt="2026-02-03T14:15:49.331" v="199" actId="47"/>
        <pc:sldMkLst>
          <pc:docMk/>
          <pc:sldMk cId="1809401182" sldId="315"/>
        </pc:sldMkLst>
      </pc:sldChg>
      <pc:sldChg chg="modSp mod">
        <pc:chgData name="Mikael Pentikäinen" userId="b8cf399f-6e8f-44db-bf92-36f12bf0c557" providerId="ADAL" clId="{8EE7BCF5-00F5-404D-BE95-A4FFB016C2F3}" dt="2026-02-01T15:36:45.899" v="67" actId="20577"/>
        <pc:sldMkLst>
          <pc:docMk/>
          <pc:sldMk cId="103784072" sldId="671"/>
        </pc:sldMkLst>
        <pc:spChg chg="mod">
          <ac:chgData name="Mikael Pentikäinen" userId="b8cf399f-6e8f-44db-bf92-36f12bf0c557" providerId="ADAL" clId="{8EE7BCF5-00F5-404D-BE95-A4FFB016C2F3}" dt="2026-02-01T15:36:38.445" v="48" actId="20577"/>
          <ac:spMkLst>
            <pc:docMk/>
            <pc:sldMk cId="103784072" sldId="671"/>
            <ac:spMk id="2" creationId="{00000000-0000-0000-0000-000000000000}"/>
          </ac:spMkLst>
        </pc:spChg>
        <pc:spChg chg="mod">
          <ac:chgData name="Mikael Pentikäinen" userId="b8cf399f-6e8f-44db-bf92-36f12bf0c557" providerId="ADAL" clId="{8EE7BCF5-00F5-404D-BE95-A4FFB016C2F3}" dt="2026-02-01T15:36:45.899" v="67" actId="20577"/>
          <ac:spMkLst>
            <pc:docMk/>
            <pc:sldMk cId="103784072" sldId="671"/>
            <ac:spMk id="3" creationId="{00000000-0000-0000-0000-000000000000}"/>
          </ac:spMkLst>
        </pc:spChg>
      </pc:sldChg>
      <pc:sldChg chg="add">
        <pc:chgData name="Mikael Pentikäinen" userId="b8cf399f-6e8f-44db-bf92-36f12bf0c557" providerId="ADAL" clId="{8EE7BCF5-00F5-404D-BE95-A4FFB016C2F3}" dt="2026-02-03T11:41:30.731" v="122"/>
        <pc:sldMkLst>
          <pc:docMk/>
          <pc:sldMk cId="503901930" sldId="1274"/>
        </pc:sldMkLst>
      </pc:sldChg>
      <pc:sldChg chg="del">
        <pc:chgData name="Mikael Pentikäinen" userId="b8cf399f-6e8f-44db-bf92-36f12bf0c557" providerId="ADAL" clId="{8EE7BCF5-00F5-404D-BE95-A4FFB016C2F3}" dt="2026-02-04T04:19:46.341" v="326" actId="47"/>
        <pc:sldMkLst>
          <pc:docMk/>
          <pc:sldMk cId="2951047739" sldId="2004"/>
        </pc:sldMkLst>
      </pc:sldChg>
      <pc:sldChg chg="modSp mod">
        <pc:chgData name="Mikael Pentikäinen" userId="b8cf399f-6e8f-44db-bf92-36f12bf0c557" providerId="ADAL" clId="{8EE7BCF5-00F5-404D-BE95-A4FFB016C2F3}" dt="2026-02-04T04:20:11.235" v="371" actId="20577"/>
        <pc:sldMkLst>
          <pc:docMk/>
          <pc:sldMk cId="1633228587" sldId="2013"/>
        </pc:sldMkLst>
        <pc:spChg chg="mod">
          <ac:chgData name="Mikael Pentikäinen" userId="b8cf399f-6e8f-44db-bf92-36f12bf0c557" providerId="ADAL" clId="{8EE7BCF5-00F5-404D-BE95-A4FFB016C2F3}" dt="2026-02-04T04:20:11.235" v="371" actId="20577"/>
          <ac:spMkLst>
            <pc:docMk/>
            <pc:sldMk cId="1633228587" sldId="2013"/>
            <ac:spMk id="2" creationId="{1471C004-F37A-0B1B-B841-295545E175C6}"/>
          </ac:spMkLst>
        </pc:spChg>
      </pc:sldChg>
      <pc:sldChg chg="modSp mod">
        <pc:chgData name="Mikael Pentikäinen" userId="b8cf399f-6e8f-44db-bf92-36f12bf0c557" providerId="ADAL" clId="{8EE7BCF5-00F5-404D-BE95-A4FFB016C2F3}" dt="2026-02-04T04:20:25.242" v="372" actId="20577"/>
        <pc:sldMkLst>
          <pc:docMk/>
          <pc:sldMk cId="3936633189" sldId="2021"/>
        </pc:sldMkLst>
        <pc:spChg chg="mod">
          <ac:chgData name="Mikael Pentikäinen" userId="b8cf399f-6e8f-44db-bf92-36f12bf0c557" providerId="ADAL" clId="{8EE7BCF5-00F5-404D-BE95-A4FFB016C2F3}" dt="2026-02-04T04:20:25.242" v="372" actId="20577"/>
          <ac:spMkLst>
            <pc:docMk/>
            <pc:sldMk cId="3936633189" sldId="2021"/>
            <ac:spMk id="2" creationId="{F0DF2A85-6733-8804-17A6-EB087A75197D}"/>
          </ac:spMkLst>
        </pc:spChg>
      </pc:sldChg>
      <pc:sldChg chg="del">
        <pc:chgData name="Mikael Pentikäinen" userId="b8cf399f-6e8f-44db-bf92-36f12bf0c557" providerId="ADAL" clId="{8EE7BCF5-00F5-404D-BE95-A4FFB016C2F3}" dt="2026-02-03T11:48:11.379" v="198" actId="47"/>
        <pc:sldMkLst>
          <pc:docMk/>
          <pc:sldMk cId="4075973425" sldId="2022"/>
        </pc:sldMkLst>
      </pc:sldChg>
      <pc:sldChg chg="modSp mod ord">
        <pc:chgData name="Mikael Pentikäinen" userId="b8cf399f-6e8f-44db-bf92-36f12bf0c557" providerId="ADAL" clId="{8EE7BCF5-00F5-404D-BE95-A4FFB016C2F3}" dt="2026-02-04T04:18:00.789" v="325" actId="20577"/>
        <pc:sldMkLst>
          <pc:docMk/>
          <pc:sldMk cId="3883274815" sldId="2147373968"/>
        </pc:sldMkLst>
        <pc:spChg chg="mod">
          <ac:chgData name="Mikael Pentikäinen" userId="b8cf399f-6e8f-44db-bf92-36f12bf0c557" providerId="ADAL" clId="{8EE7BCF5-00F5-404D-BE95-A4FFB016C2F3}" dt="2026-02-03T11:45:22.564" v="165" actId="20577"/>
          <ac:spMkLst>
            <pc:docMk/>
            <pc:sldMk cId="3883274815" sldId="2147373968"/>
            <ac:spMk id="2" creationId="{3E4FE57A-BDD7-5532-95D7-3558BDA28B59}"/>
          </ac:spMkLst>
        </pc:spChg>
        <pc:spChg chg="mod">
          <ac:chgData name="Mikael Pentikäinen" userId="b8cf399f-6e8f-44db-bf92-36f12bf0c557" providerId="ADAL" clId="{8EE7BCF5-00F5-404D-BE95-A4FFB016C2F3}" dt="2026-02-03T11:44:23.759" v="136" actId="20577"/>
          <ac:spMkLst>
            <pc:docMk/>
            <pc:sldMk cId="3883274815" sldId="2147373968"/>
            <ac:spMk id="9" creationId="{C2A942DD-4623-768C-7EB5-CB5ABAA24F30}"/>
          </ac:spMkLst>
        </pc:spChg>
        <pc:spChg chg="mod">
          <ac:chgData name="Mikael Pentikäinen" userId="b8cf399f-6e8f-44db-bf92-36f12bf0c557" providerId="ADAL" clId="{8EE7BCF5-00F5-404D-BE95-A4FFB016C2F3}" dt="2026-02-03T11:44:31.042" v="137" actId="1076"/>
          <ac:spMkLst>
            <pc:docMk/>
            <pc:sldMk cId="3883274815" sldId="2147373968"/>
            <ac:spMk id="10" creationId="{FDEF5D26-5B54-5A82-6F81-8C769FCF7769}"/>
          </ac:spMkLst>
        </pc:spChg>
        <pc:spChg chg="mod">
          <ac:chgData name="Mikael Pentikäinen" userId="b8cf399f-6e8f-44db-bf92-36f12bf0c557" providerId="ADAL" clId="{8EE7BCF5-00F5-404D-BE95-A4FFB016C2F3}" dt="2026-02-03T11:44:42.840" v="139" actId="1076"/>
          <ac:spMkLst>
            <pc:docMk/>
            <pc:sldMk cId="3883274815" sldId="2147373968"/>
            <ac:spMk id="11" creationId="{92911851-1533-2DCC-A561-7DEB734B57B9}"/>
          </ac:spMkLst>
        </pc:spChg>
        <pc:spChg chg="mod">
          <ac:chgData name="Mikael Pentikäinen" userId="b8cf399f-6e8f-44db-bf92-36f12bf0c557" providerId="ADAL" clId="{8EE7BCF5-00F5-404D-BE95-A4FFB016C2F3}" dt="2026-02-03T14:18:50.892" v="261" actId="5793"/>
          <ac:spMkLst>
            <pc:docMk/>
            <pc:sldMk cId="3883274815" sldId="2147373968"/>
            <ac:spMk id="23" creationId="{DFEE06DE-B4EE-73F5-4EA3-0C4809110820}"/>
          </ac:spMkLst>
        </pc:spChg>
        <pc:spChg chg="mod">
          <ac:chgData name="Mikael Pentikäinen" userId="b8cf399f-6e8f-44db-bf92-36f12bf0c557" providerId="ADAL" clId="{8EE7BCF5-00F5-404D-BE95-A4FFB016C2F3}" dt="2026-02-03T14:19:00.900" v="264" actId="5793"/>
          <ac:spMkLst>
            <pc:docMk/>
            <pc:sldMk cId="3883274815" sldId="2147373968"/>
            <ac:spMk id="24" creationId="{E2DE7C43-0919-A66D-F43D-73D60F794684}"/>
          </ac:spMkLst>
        </pc:spChg>
        <pc:spChg chg="mod">
          <ac:chgData name="Mikael Pentikäinen" userId="b8cf399f-6e8f-44db-bf92-36f12bf0c557" providerId="ADAL" clId="{8EE7BCF5-00F5-404D-BE95-A4FFB016C2F3}" dt="2026-02-04T04:18:00.789" v="325" actId="20577"/>
          <ac:spMkLst>
            <pc:docMk/>
            <pc:sldMk cId="3883274815" sldId="2147373968"/>
            <ac:spMk id="25" creationId="{ACAC85C1-3D5B-47DD-3685-C7E58AEB6301}"/>
          </ac:spMkLst>
        </pc:spChg>
      </pc:sldChg>
      <pc:sldChg chg="ord">
        <pc:chgData name="Mikael Pentikäinen" userId="b8cf399f-6e8f-44db-bf92-36f12bf0c557" providerId="ADAL" clId="{8EE7BCF5-00F5-404D-BE95-A4FFB016C2F3}" dt="2026-02-03T14:18:10.742" v="254"/>
        <pc:sldMkLst>
          <pc:docMk/>
          <pc:sldMk cId="1789211964" sldId="2147373969"/>
        </pc:sldMkLst>
      </pc:sldChg>
      <pc:sldChg chg="addSp delSp modSp mod ord">
        <pc:chgData name="Mikael Pentikäinen" userId="b8cf399f-6e8f-44db-bf92-36f12bf0c557" providerId="ADAL" clId="{8EE7BCF5-00F5-404D-BE95-A4FFB016C2F3}" dt="2026-02-03T14:18:15.394" v="258"/>
        <pc:sldMkLst>
          <pc:docMk/>
          <pc:sldMk cId="2755537972" sldId="2147373971"/>
        </pc:sldMkLst>
        <pc:spChg chg="mod">
          <ac:chgData name="Mikael Pentikäinen" userId="b8cf399f-6e8f-44db-bf92-36f12bf0c557" providerId="ADAL" clId="{8EE7BCF5-00F5-404D-BE95-A4FFB016C2F3}" dt="2026-02-03T11:46:04.124" v="183" actId="20577"/>
          <ac:spMkLst>
            <pc:docMk/>
            <pc:sldMk cId="2755537972" sldId="2147373971"/>
            <ac:spMk id="12" creationId="{8FA99C82-3727-172D-089C-8CD5E3513F0D}"/>
          </ac:spMkLst>
        </pc:spChg>
        <pc:picChg chg="add mod">
          <ac:chgData name="Mikael Pentikäinen" userId="b8cf399f-6e8f-44db-bf92-36f12bf0c557" providerId="ADAL" clId="{8EE7BCF5-00F5-404D-BE95-A4FFB016C2F3}" dt="2026-02-03T11:47:34.912" v="195" actId="1038"/>
          <ac:picMkLst>
            <pc:docMk/>
            <pc:sldMk cId="2755537972" sldId="2147373971"/>
            <ac:picMk id="15" creationId="{BD12ABA1-7385-4155-75F9-8AE619964F69}"/>
          </ac:picMkLst>
        </pc:picChg>
        <pc:picChg chg="del mod">
          <ac:chgData name="Mikael Pentikäinen" userId="b8cf399f-6e8f-44db-bf92-36f12bf0c557" providerId="ADAL" clId="{8EE7BCF5-00F5-404D-BE95-A4FFB016C2F3}" dt="2026-02-03T11:47:17.577" v="185" actId="478"/>
          <ac:picMkLst>
            <pc:docMk/>
            <pc:sldMk cId="2755537972" sldId="2147373971"/>
            <ac:picMk id="22" creationId="{68C4053A-528B-4F9C-E13E-542E19485861}"/>
          </ac:picMkLst>
        </pc:picChg>
      </pc:sldChg>
      <pc:sldChg chg="ord">
        <pc:chgData name="Mikael Pentikäinen" userId="b8cf399f-6e8f-44db-bf92-36f12bf0c557" providerId="ADAL" clId="{8EE7BCF5-00F5-404D-BE95-A4FFB016C2F3}" dt="2026-02-03T11:35:05.611" v="118"/>
        <pc:sldMkLst>
          <pc:docMk/>
          <pc:sldMk cId="441048079" sldId="2147378094"/>
        </pc:sldMkLst>
      </pc:sldChg>
      <pc:sldChg chg="ord">
        <pc:chgData name="Mikael Pentikäinen" userId="b8cf399f-6e8f-44db-bf92-36f12bf0c557" providerId="ADAL" clId="{8EE7BCF5-00F5-404D-BE95-A4FFB016C2F3}" dt="2026-02-03T11:34:58.394" v="116"/>
        <pc:sldMkLst>
          <pc:docMk/>
          <pc:sldMk cId="420388882" sldId="2147378105"/>
        </pc:sldMkLst>
      </pc:sldChg>
      <pc:sldChg chg="del">
        <pc:chgData name="Mikael Pentikäinen" userId="b8cf399f-6e8f-44db-bf92-36f12bf0c557" providerId="ADAL" clId="{8EE7BCF5-00F5-404D-BE95-A4FFB016C2F3}" dt="2026-02-03T11:43:04.409" v="123" actId="47"/>
        <pc:sldMkLst>
          <pc:docMk/>
          <pc:sldMk cId="1879700926" sldId="2147378110"/>
        </pc:sldMkLst>
      </pc:sldChg>
      <pc:sldChg chg="ord">
        <pc:chgData name="Mikael Pentikäinen" userId="b8cf399f-6e8f-44db-bf92-36f12bf0c557" providerId="ADAL" clId="{8EE7BCF5-00F5-404D-BE95-A4FFB016C2F3}" dt="2026-02-03T11:47:55.494" v="197"/>
        <pc:sldMkLst>
          <pc:docMk/>
          <pc:sldMk cId="4257211995" sldId="2147480072"/>
        </pc:sldMkLst>
      </pc:sldChg>
      <pc:sldChg chg="modSp del mod">
        <pc:chgData name="Mikael Pentikäinen" userId="b8cf399f-6e8f-44db-bf92-36f12bf0c557" providerId="ADAL" clId="{8EE7BCF5-00F5-404D-BE95-A4FFB016C2F3}" dt="2026-02-03T14:20:32.713" v="293" actId="47"/>
        <pc:sldMkLst>
          <pc:docMk/>
          <pc:sldMk cId="474733979" sldId="2147480095"/>
        </pc:sldMkLst>
        <pc:spChg chg="mod">
          <ac:chgData name="Mikael Pentikäinen" userId="b8cf399f-6e8f-44db-bf92-36f12bf0c557" providerId="ADAL" clId="{8EE7BCF5-00F5-404D-BE95-A4FFB016C2F3}" dt="2026-02-03T14:20:28.044" v="292" actId="20577"/>
          <ac:spMkLst>
            <pc:docMk/>
            <pc:sldMk cId="474733979" sldId="2147480095"/>
            <ac:spMk id="2" creationId="{0CAA40EC-0EB3-C6EF-E228-97E0ECBFFC9D}"/>
          </ac:spMkLst>
        </pc:spChg>
      </pc:sldChg>
      <pc:sldChg chg="del">
        <pc:chgData name="Mikael Pentikäinen" userId="b8cf399f-6e8f-44db-bf92-36f12bf0c557" providerId="ADAL" clId="{8EE7BCF5-00F5-404D-BE95-A4FFB016C2F3}" dt="2026-02-03T11:40:17.152" v="121" actId="47"/>
        <pc:sldMkLst>
          <pc:docMk/>
          <pc:sldMk cId="1682125522" sldId="2147480212"/>
        </pc:sldMkLst>
      </pc:sldChg>
      <pc:sldChg chg="ord">
        <pc:chgData name="Mikael Pentikäinen" userId="b8cf399f-6e8f-44db-bf92-36f12bf0c557" providerId="ADAL" clId="{8EE7BCF5-00F5-404D-BE95-A4FFB016C2F3}" dt="2026-02-04T04:20:50.027" v="374"/>
        <pc:sldMkLst>
          <pc:docMk/>
          <pc:sldMk cId="3560740165" sldId="2147480213"/>
        </pc:sldMkLst>
      </pc:sldChg>
      <pc:sldChg chg="del">
        <pc:chgData name="Mikael Pentikäinen" userId="b8cf399f-6e8f-44db-bf92-36f12bf0c557" providerId="ADAL" clId="{8EE7BCF5-00F5-404D-BE95-A4FFB016C2F3}" dt="2026-02-03T11:39:55.471" v="120" actId="47"/>
        <pc:sldMkLst>
          <pc:docMk/>
          <pc:sldMk cId="1439062791" sldId="2147480217"/>
        </pc:sldMkLst>
      </pc:sldChg>
      <pc:sldChg chg="del">
        <pc:chgData name="Mikael Pentikäinen" userId="b8cf399f-6e8f-44db-bf92-36f12bf0c557" providerId="ADAL" clId="{8EE7BCF5-00F5-404D-BE95-A4FFB016C2F3}" dt="2026-02-03T11:39:55.471" v="120" actId="47"/>
        <pc:sldMkLst>
          <pc:docMk/>
          <pc:sldMk cId="1183781990" sldId="2147480218"/>
        </pc:sldMkLst>
      </pc:sldChg>
      <pc:sldChg chg="del">
        <pc:chgData name="Mikael Pentikäinen" userId="b8cf399f-6e8f-44db-bf92-36f12bf0c557" providerId="ADAL" clId="{8EE7BCF5-00F5-404D-BE95-A4FFB016C2F3}" dt="2026-02-03T11:39:55.471" v="120" actId="47"/>
        <pc:sldMkLst>
          <pc:docMk/>
          <pc:sldMk cId="2676750620" sldId="2147480228"/>
        </pc:sldMkLst>
      </pc:sldChg>
      <pc:sldChg chg="del">
        <pc:chgData name="Mikael Pentikäinen" userId="b8cf399f-6e8f-44db-bf92-36f12bf0c557" providerId="ADAL" clId="{8EE7BCF5-00F5-404D-BE95-A4FFB016C2F3}" dt="2026-02-03T11:39:55.471" v="120" actId="47"/>
        <pc:sldMkLst>
          <pc:docMk/>
          <pc:sldMk cId="2222503619" sldId="2147480229"/>
        </pc:sldMkLst>
      </pc:sldChg>
      <pc:sldChg chg="del">
        <pc:chgData name="Mikael Pentikäinen" userId="b8cf399f-6e8f-44db-bf92-36f12bf0c557" providerId="ADAL" clId="{8EE7BCF5-00F5-404D-BE95-A4FFB016C2F3}" dt="2026-02-03T11:39:55.471" v="120" actId="47"/>
        <pc:sldMkLst>
          <pc:docMk/>
          <pc:sldMk cId="1458898598" sldId="2147480230"/>
        </pc:sldMkLst>
      </pc:sldChg>
      <pc:sldChg chg="modSp mod">
        <pc:chgData name="Mikael Pentikäinen" userId="b8cf399f-6e8f-44db-bf92-36f12bf0c557" providerId="ADAL" clId="{8EE7BCF5-00F5-404D-BE95-A4FFB016C2F3}" dt="2026-02-03T14:21:09.696" v="314" actId="20577"/>
        <pc:sldMkLst>
          <pc:docMk/>
          <pc:sldMk cId="960111842" sldId="2147480231"/>
        </pc:sldMkLst>
        <pc:spChg chg="mod">
          <ac:chgData name="Mikael Pentikäinen" userId="b8cf399f-6e8f-44db-bf92-36f12bf0c557" providerId="ADAL" clId="{8EE7BCF5-00F5-404D-BE95-A4FFB016C2F3}" dt="2026-02-03T14:20:50.249" v="294" actId="20577"/>
          <ac:spMkLst>
            <pc:docMk/>
            <pc:sldMk cId="960111842" sldId="2147480231"/>
            <ac:spMk id="2" creationId="{F8415403-CF32-C8F8-82AD-F808584596CC}"/>
          </ac:spMkLst>
        </pc:spChg>
        <pc:spChg chg="mod">
          <ac:chgData name="Mikael Pentikäinen" userId="b8cf399f-6e8f-44db-bf92-36f12bf0c557" providerId="ADAL" clId="{8EE7BCF5-00F5-404D-BE95-A4FFB016C2F3}" dt="2026-02-03T14:20:58.343" v="295" actId="20577"/>
          <ac:spMkLst>
            <pc:docMk/>
            <pc:sldMk cId="960111842" sldId="2147480231"/>
            <ac:spMk id="5" creationId="{F60684BE-8811-F78F-9E70-B80ED7074C3A}"/>
          </ac:spMkLst>
        </pc:spChg>
        <pc:spChg chg="mod">
          <ac:chgData name="Mikael Pentikäinen" userId="b8cf399f-6e8f-44db-bf92-36f12bf0c557" providerId="ADAL" clId="{8EE7BCF5-00F5-404D-BE95-A4FFB016C2F3}" dt="2026-02-03T14:21:09.696" v="314" actId="20577"/>
          <ac:spMkLst>
            <pc:docMk/>
            <pc:sldMk cId="960111842" sldId="2147480231"/>
            <ac:spMk id="7" creationId="{B9664219-D776-9C0D-A9B5-5963214758EB}"/>
          </ac:spMkLst>
        </pc:spChg>
      </pc:sldChg>
      <pc:sldChg chg="del">
        <pc:chgData name="Mikael Pentikäinen" userId="b8cf399f-6e8f-44db-bf92-36f12bf0c557" providerId="ADAL" clId="{8EE7BCF5-00F5-404D-BE95-A4FFB016C2F3}" dt="2026-02-03T11:35:49.152" v="119" actId="47"/>
        <pc:sldMkLst>
          <pc:docMk/>
          <pc:sldMk cId="1166687637" sldId="2147480236"/>
        </pc:sldMkLst>
      </pc:sldChg>
      <pc:sldChg chg="modSp add mod">
        <pc:chgData name="Mikael Pentikäinen" userId="b8cf399f-6e8f-44db-bf92-36f12bf0c557" providerId="ADAL" clId="{8EE7BCF5-00F5-404D-BE95-A4FFB016C2F3}" dt="2026-02-03T14:16:48.207" v="234" actId="20577"/>
        <pc:sldMkLst>
          <pc:docMk/>
          <pc:sldMk cId="3690664488" sldId="2147480237"/>
        </pc:sldMkLst>
        <pc:spChg chg="mod">
          <ac:chgData name="Mikael Pentikäinen" userId="b8cf399f-6e8f-44db-bf92-36f12bf0c557" providerId="ADAL" clId="{8EE7BCF5-00F5-404D-BE95-A4FFB016C2F3}" dt="2026-02-03T14:16:48.207" v="234" actId="20577"/>
          <ac:spMkLst>
            <pc:docMk/>
            <pc:sldMk cId="3690664488" sldId="2147480237"/>
            <ac:spMk id="8" creationId="{2B297DC2-050B-9B38-C175-773DB84BA98E}"/>
          </ac:spMkLst>
        </pc:spChg>
      </pc:sldChg>
      <pc:sldChg chg="modSp new mod">
        <pc:chgData name="Mikael Pentikäinen" userId="b8cf399f-6e8f-44db-bf92-36f12bf0c557" providerId="ADAL" clId="{8EE7BCF5-00F5-404D-BE95-A4FFB016C2F3}" dt="2026-02-03T14:16:17.468" v="223" actId="255"/>
        <pc:sldMkLst>
          <pc:docMk/>
          <pc:sldMk cId="3544245435" sldId="2147480238"/>
        </pc:sldMkLst>
        <pc:spChg chg="mod">
          <ac:chgData name="Mikael Pentikäinen" userId="b8cf399f-6e8f-44db-bf92-36f12bf0c557" providerId="ADAL" clId="{8EE7BCF5-00F5-404D-BE95-A4FFB016C2F3}" dt="2026-02-03T14:16:17.468" v="223" actId="255"/>
          <ac:spMkLst>
            <pc:docMk/>
            <pc:sldMk cId="3544245435" sldId="2147480238"/>
            <ac:spMk id="2" creationId="{7A7B7F28-D8D5-513A-A90A-2476083818CC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168562564632886"/>
          <c:y val="4.7457627118644118E-2"/>
          <c:w val="0.87797311271975209"/>
          <c:h val="0.85932203389830542"/>
        </c:manualLayout>
      </c:layout>
      <c:barChart>
        <c:barDir val="col"/>
        <c:grouping val="clustered"/>
        <c:varyColors val="0"/>
        <c:ser>
          <c:idx val="2"/>
          <c:order val="0"/>
          <c:spPr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DATA!$M$5:$M$11</c:f>
              <c:numCache>
                <c:formatCode>General</c:formatCode>
                <c:ptCount val="7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</c:numCache>
            </c:numRef>
          </c:cat>
          <c:val>
            <c:numRef>
              <c:f>DATA!$M$5:$M$11</c:f>
              <c:numCache>
                <c:formatCode>General</c:formatCode>
                <c:ptCount val="7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81-4F94-92B8-16A476E04BC4}"/>
            </c:ext>
          </c:extLst>
        </c:ser>
        <c:ser>
          <c:idx val="0"/>
          <c:order val="1"/>
          <c:spPr>
            <a:solidFill>
              <a:schemeClr val="accent1"/>
            </a:solidFill>
            <a:ln>
              <a:solidFill>
                <a:schemeClr val="accent3"/>
              </a:solidFill>
            </a:ln>
          </c:spPr>
          <c:invertIfNegative val="0"/>
          <c:dPt>
            <c:idx val="3"/>
            <c:invertIfNegative val="0"/>
            <c:bubble3D val="0"/>
            <c:spPr>
              <a:solidFill>
                <a:schemeClr val="tx2"/>
              </a:solidFill>
              <a:ln>
                <a:solidFill>
                  <a:schemeClr val="tx2"/>
                </a:solidFill>
              </a:ln>
            </c:spPr>
            <c:extLst>
              <c:ext xmlns:c16="http://schemas.microsoft.com/office/drawing/2014/chart" uri="{C3380CC4-5D6E-409C-BE32-E72D297353CC}">
                <c16:uniqueId val="{00000002-D481-4F94-92B8-16A476E04BC4}"/>
              </c:ext>
            </c:extLst>
          </c:dPt>
          <c:dLbls>
            <c:dLbl>
              <c:idx val="5"/>
              <c:layout>
                <c:manualLayout>
                  <c:x val="-1.0114825681406229E-16"/>
                  <c:y val="-1.358490485307355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481-4F94-92B8-16A476E04BC4}"/>
                </c:ext>
              </c:extLst>
            </c:dLbl>
            <c:dLbl>
              <c:idx val="23"/>
              <c:layout>
                <c:manualLayout>
                  <c:x val="0"/>
                  <c:y val="6.787330316742081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481-4F94-92B8-16A476E04BC4}"/>
                </c:ext>
              </c:extLst>
            </c:dLbl>
            <c:dLbl>
              <c:idx val="24"/>
              <c:layout>
                <c:manualLayout>
                  <c:x val="2.7586206896551722E-3"/>
                  <c:y val="3.165829270993917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>
                      <a:solidFill>
                        <a:schemeClr val="bg1"/>
                      </a:solidFill>
                    </a:defRPr>
                  </a:pPr>
                  <a:endParaRPr lang="fi-FI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481-4F94-92B8-16A476E04BC4}"/>
                </c:ext>
              </c:extLst>
            </c:dLbl>
            <c:dLbl>
              <c:idx val="25"/>
              <c:layout>
                <c:manualLayout>
                  <c:x val="0"/>
                  <c:y val="6.787330316742060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481-4F94-92B8-16A476E04BC4}"/>
                </c:ext>
              </c:extLst>
            </c:dLbl>
            <c:dLbl>
              <c:idx val="26"/>
              <c:layout>
                <c:manualLayout>
                  <c:x val="0"/>
                  <c:y val="3.165829270993915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>
                      <a:solidFill>
                        <a:schemeClr val="bg1"/>
                      </a:solidFill>
                    </a:defRPr>
                  </a:pPr>
                  <a:endParaRPr lang="fi-FI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481-4F94-92B8-16A476E04BC4}"/>
                </c:ext>
              </c:extLst>
            </c:dLbl>
            <c:dLbl>
              <c:idx val="27"/>
              <c:layout>
                <c:manualLayout>
                  <c:x val="0"/>
                  <c:y val="9.049773755656088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481-4F94-92B8-16A476E04BC4}"/>
                </c:ext>
              </c:extLst>
            </c:dLbl>
            <c:dLbl>
              <c:idx val="28"/>
              <c:layout>
                <c:manualLayout>
                  <c:x val="0"/>
                  <c:y val="3.165829270993917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>
                      <a:solidFill>
                        <a:schemeClr val="bg1"/>
                      </a:solidFill>
                    </a:defRPr>
                  </a:pPr>
                  <a:endParaRPr lang="fi-FI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481-4F94-92B8-16A476E04BC4}"/>
                </c:ext>
              </c:extLst>
            </c:dLbl>
            <c:dLbl>
              <c:idx val="29"/>
              <c:layout>
                <c:manualLayout>
                  <c:x val="-4.1360295614300728E-3"/>
                  <c:y val="4.524886877828054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481-4F94-92B8-16A476E04BC4}"/>
                </c:ext>
              </c:extLst>
            </c:dLbl>
            <c:dLbl>
              <c:idx val="30"/>
              <c:layout>
                <c:manualLayout>
                  <c:x val="-2.0220355379720158E-16"/>
                  <c:y val="4.751131221719454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>
                      <a:solidFill>
                        <a:schemeClr val="bg1"/>
                      </a:solidFill>
                    </a:defRPr>
                  </a:pPr>
                  <a:endParaRPr lang="fi-FI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481-4F94-92B8-16A476E04B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DATA!$M$5:$M$11</c:f>
              <c:numCache>
                <c:formatCode>General</c:formatCode>
                <c:ptCount val="7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</c:numCache>
            </c:numRef>
          </c:cat>
          <c:val>
            <c:numRef>
              <c:f>DATA!$N$5:$N$11</c:f>
              <c:numCache>
                <c:formatCode>General</c:formatCode>
                <c:ptCount val="7"/>
                <c:pt idx="0">
                  <c:v>406094</c:v>
                </c:pt>
                <c:pt idx="1">
                  <c:v>419219</c:v>
                </c:pt>
                <c:pt idx="2">
                  <c:v>424465</c:v>
                </c:pt>
                <c:pt idx="3">
                  <c:v>430854</c:v>
                </c:pt>
                <c:pt idx="4">
                  <c:v>443731</c:v>
                </c:pt>
                <c:pt idx="5">
                  <c:v>455265</c:v>
                </c:pt>
                <c:pt idx="6">
                  <c:v>480233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D481-4F94-92B8-16A476E04BC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"/>
        <c:overlap val="100"/>
        <c:axId val="1609080191"/>
        <c:axId val="1"/>
      </c:barChart>
      <c:catAx>
        <c:axId val="1609080191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rebuchet MS"/>
                <a:ea typeface="Trebuchet MS"/>
                <a:cs typeface="Trebuchet MS"/>
              </a:defRPr>
            </a:pPr>
            <a:endParaRPr lang="fi-FI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500000"/>
          <c:min val="30000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rebuchet MS"/>
                <a:ea typeface="Trebuchet MS"/>
                <a:cs typeface="Trebuchet MS"/>
              </a:defRPr>
            </a:pPr>
            <a:endParaRPr lang="fi-FI"/>
          </a:p>
        </c:txPr>
        <c:crossAx val="1609080191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Trebuchet MS"/>
          <a:ea typeface="Trebuchet MS"/>
          <a:cs typeface="Trebuchet MS"/>
        </a:defRPr>
      </a:pPr>
      <a:endParaRPr lang="fi-FI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91F2BC-5225-4E5F-879E-9EB5EA5A2533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i-FI"/>
        </a:p>
      </dgm:t>
    </dgm:pt>
    <dgm:pt modelId="{E99FC7D2-DB6D-4E60-B641-E4CC6820F0DE}">
      <dgm:prSet phldrT="[Teksti]" custT="1"/>
      <dgm:spPr>
        <a:solidFill>
          <a:schemeClr val="tx1"/>
        </a:solidFill>
      </dgm:spPr>
      <dgm:t>
        <a:bodyPr/>
        <a:lstStyle/>
        <a:p>
          <a:r>
            <a:rPr lang="fi-FI" sz="1800"/>
            <a:t>Se on vapaa ja vakaa.</a:t>
          </a:r>
        </a:p>
      </dgm:t>
    </dgm:pt>
    <dgm:pt modelId="{BF8C8422-C90C-4F06-9685-7C365C8EA964}" type="parTrans" cxnId="{56FED7D2-8868-4234-9ED6-42F0B6FA4A19}">
      <dgm:prSet/>
      <dgm:spPr/>
      <dgm:t>
        <a:bodyPr/>
        <a:lstStyle/>
        <a:p>
          <a:endParaRPr lang="fi-FI" sz="1800"/>
        </a:p>
      </dgm:t>
    </dgm:pt>
    <dgm:pt modelId="{34872549-5186-412F-9716-7D8701DE3E65}" type="sibTrans" cxnId="{56FED7D2-8868-4234-9ED6-42F0B6FA4A19}">
      <dgm:prSet/>
      <dgm:spPr/>
      <dgm:t>
        <a:bodyPr/>
        <a:lstStyle/>
        <a:p>
          <a:endParaRPr lang="fi-FI" sz="1800"/>
        </a:p>
      </dgm:t>
    </dgm:pt>
    <dgm:pt modelId="{D74B8319-4069-4C4B-A7C6-551EE211C738}">
      <dgm:prSet phldrT="[Teksti]" custT="1"/>
      <dgm:spPr>
        <a:solidFill>
          <a:schemeClr val="tx1"/>
        </a:solidFill>
      </dgm:spPr>
      <dgm:t>
        <a:bodyPr/>
        <a:lstStyle/>
        <a:p>
          <a:r>
            <a:rPr lang="fi-FI" sz="1800"/>
            <a:t>Siellä toteutuu reilu kilpailu.</a:t>
          </a:r>
        </a:p>
      </dgm:t>
    </dgm:pt>
    <dgm:pt modelId="{744FBDAE-2D28-4AB2-A38D-9536F389A61D}" type="parTrans" cxnId="{16065B72-C57F-4DE5-9DAF-372BEBE2B9DA}">
      <dgm:prSet/>
      <dgm:spPr/>
      <dgm:t>
        <a:bodyPr/>
        <a:lstStyle/>
        <a:p>
          <a:endParaRPr lang="fi-FI" sz="1800"/>
        </a:p>
      </dgm:t>
    </dgm:pt>
    <dgm:pt modelId="{1A87D7AF-2836-40BC-BE8D-2E35DF3F4BDD}" type="sibTrans" cxnId="{16065B72-C57F-4DE5-9DAF-372BEBE2B9DA}">
      <dgm:prSet/>
      <dgm:spPr/>
      <dgm:t>
        <a:bodyPr/>
        <a:lstStyle/>
        <a:p>
          <a:endParaRPr lang="fi-FI" sz="1800"/>
        </a:p>
      </dgm:t>
    </dgm:pt>
    <dgm:pt modelId="{47AB2078-4C39-4CCF-A1DF-E3A18C5DD8F5}">
      <dgm:prSet phldrT="[Teksti]" custT="1"/>
      <dgm:spPr>
        <a:solidFill>
          <a:schemeClr val="tx1"/>
        </a:solidFill>
      </dgm:spPr>
      <dgm:t>
        <a:bodyPr/>
        <a:lstStyle/>
        <a:p>
          <a:r>
            <a:rPr lang="fi-FI" sz="1800"/>
            <a:t>Se on osa avoimia markkinoita.</a:t>
          </a:r>
        </a:p>
      </dgm:t>
    </dgm:pt>
    <dgm:pt modelId="{B9F56DF2-198B-4D07-A79F-4CFA544BE543}" type="parTrans" cxnId="{3E996589-255C-4AA6-B55C-A33A0EC195BD}">
      <dgm:prSet/>
      <dgm:spPr/>
      <dgm:t>
        <a:bodyPr/>
        <a:lstStyle/>
        <a:p>
          <a:endParaRPr lang="fi-FI" sz="1800"/>
        </a:p>
      </dgm:t>
    </dgm:pt>
    <dgm:pt modelId="{58185EB9-4D10-490A-97B3-8CDF717FF08E}" type="sibTrans" cxnId="{3E996589-255C-4AA6-B55C-A33A0EC195BD}">
      <dgm:prSet/>
      <dgm:spPr/>
      <dgm:t>
        <a:bodyPr/>
        <a:lstStyle/>
        <a:p>
          <a:endParaRPr lang="fi-FI" sz="1800"/>
        </a:p>
      </dgm:t>
    </dgm:pt>
    <dgm:pt modelId="{EFD302EE-9FFF-4D52-9EEF-551DA250F568}">
      <dgm:prSet phldrT="[Teksti]" custT="1"/>
      <dgm:spPr>
        <a:solidFill>
          <a:schemeClr val="tx1"/>
        </a:solidFill>
      </dgm:spPr>
      <dgm:t>
        <a:bodyPr/>
        <a:lstStyle/>
        <a:p>
          <a:r>
            <a:rPr lang="fi-FI" sz="1800"/>
            <a:t>Siellä ei veroteta hengiltä.</a:t>
          </a:r>
        </a:p>
      </dgm:t>
    </dgm:pt>
    <dgm:pt modelId="{78429360-2788-432C-B18F-2E13193C88D4}" type="parTrans" cxnId="{CBC930A9-239B-447D-8AD9-636859F0D88A}">
      <dgm:prSet/>
      <dgm:spPr/>
      <dgm:t>
        <a:bodyPr/>
        <a:lstStyle/>
        <a:p>
          <a:endParaRPr lang="fi-FI" sz="1800"/>
        </a:p>
      </dgm:t>
    </dgm:pt>
    <dgm:pt modelId="{4A21660F-6676-48D6-A5D1-B7F931C25BEA}" type="sibTrans" cxnId="{CBC930A9-239B-447D-8AD9-636859F0D88A}">
      <dgm:prSet/>
      <dgm:spPr/>
      <dgm:t>
        <a:bodyPr/>
        <a:lstStyle/>
        <a:p>
          <a:endParaRPr lang="fi-FI" sz="1800"/>
        </a:p>
      </dgm:t>
    </dgm:pt>
    <dgm:pt modelId="{826F7B56-8300-476A-9A71-8EFEC2EC19D8}">
      <dgm:prSet phldrT="[Teksti]" custT="1"/>
      <dgm:spPr>
        <a:solidFill>
          <a:schemeClr val="tx1"/>
        </a:solidFill>
      </dgm:spPr>
      <dgm:t>
        <a:bodyPr/>
        <a:lstStyle/>
        <a:p>
          <a:r>
            <a:rPr lang="fi-FI" sz="1800"/>
            <a:t>Siellä on korkea osaaminen.</a:t>
          </a:r>
        </a:p>
      </dgm:t>
    </dgm:pt>
    <dgm:pt modelId="{D31E16E0-82CD-4044-B219-1A53A89C6136}" type="parTrans" cxnId="{F3E6BE06-B708-45DC-A930-BCDC978ABE71}">
      <dgm:prSet/>
      <dgm:spPr/>
      <dgm:t>
        <a:bodyPr/>
        <a:lstStyle/>
        <a:p>
          <a:endParaRPr lang="fi-FI" sz="1800"/>
        </a:p>
      </dgm:t>
    </dgm:pt>
    <dgm:pt modelId="{11E726A9-65B0-4FF5-9181-B1E7BB65769F}" type="sibTrans" cxnId="{F3E6BE06-B708-45DC-A930-BCDC978ABE71}">
      <dgm:prSet/>
      <dgm:spPr/>
      <dgm:t>
        <a:bodyPr/>
        <a:lstStyle/>
        <a:p>
          <a:endParaRPr lang="fi-FI" sz="1800"/>
        </a:p>
      </dgm:t>
    </dgm:pt>
    <dgm:pt modelId="{5B72D17B-3617-438D-BA12-354382D49920}">
      <dgm:prSet phldrT="[Teksti]" custT="1"/>
      <dgm:spPr>
        <a:solidFill>
          <a:schemeClr val="tx1"/>
        </a:solidFill>
      </dgm:spPr>
      <dgm:t>
        <a:bodyPr/>
        <a:lstStyle/>
        <a:p>
          <a:r>
            <a:rPr lang="fi-FI" sz="1800"/>
            <a:t>Se on oikeusvaltio, jossa ei ole korruptiota.</a:t>
          </a:r>
        </a:p>
      </dgm:t>
    </dgm:pt>
    <dgm:pt modelId="{C61FE7AB-1AB1-4397-8AF3-42BE311A72EF}" type="parTrans" cxnId="{8B592A8A-A031-4C56-9FFB-DE29CAA360C3}">
      <dgm:prSet/>
      <dgm:spPr/>
      <dgm:t>
        <a:bodyPr/>
        <a:lstStyle/>
        <a:p>
          <a:endParaRPr lang="fi-FI" sz="1800"/>
        </a:p>
      </dgm:t>
    </dgm:pt>
    <dgm:pt modelId="{C4DD281D-304D-444F-ABBA-C8BF3094168F}" type="sibTrans" cxnId="{8B592A8A-A031-4C56-9FFB-DE29CAA360C3}">
      <dgm:prSet/>
      <dgm:spPr/>
      <dgm:t>
        <a:bodyPr/>
        <a:lstStyle/>
        <a:p>
          <a:endParaRPr lang="fi-FI" sz="1800"/>
        </a:p>
      </dgm:t>
    </dgm:pt>
    <dgm:pt modelId="{07941658-2F83-4648-9BC0-17B932BF4841}">
      <dgm:prSet phldrT="[Teksti]" custT="1"/>
      <dgm:spPr>
        <a:solidFill>
          <a:schemeClr val="tx1"/>
        </a:solidFill>
      </dgm:spPr>
      <dgm:t>
        <a:bodyPr/>
        <a:lstStyle/>
        <a:p>
          <a:r>
            <a:rPr lang="fi-FI" sz="1800"/>
            <a:t>Se kohtelee yhdenvertaisesti kaikkia.</a:t>
          </a:r>
        </a:p>
      </dgm:t>
    </dgm:pt>
    <dgm:pt modelId="{A59DA925-20B2-417D-8B6E-E633890C2E73}" type="parTrans" cxnId="{4F46E46E-F84B-4FAA-BC64-20F5FFFE383D}">
      <dgm:prSet/>
      <dgm:spPr/>
      <dgm:t>
        <a:bodyPr/>
        <a:lstStyle/>
        <a:p>
          <a:endParaRPr lang="fi-FI" sz="1800"/>
        </a:p>
      </dgm:t>
    </dgm:pt>
    <dgm:pt modelId="{44B68C93-4FE2-40B1-9E4B-721293D817E8}" type="sibTrans" cxnId="{4F46E46E-F84B-4FAA-BC64-20F5FFFE383D}">
      <dgm:prSet/>
      <dgm:spPr/>
      <dgm:t>
        <a:bodyPr/>
        <a:lstStyle/>
        <a:p>
          <a:endParaRPr lang="fi-FI" sz="1800"/>
        </a:p>
      </dgm:t>
    </dgm:pt>
    <dgm:pt modelId="{D4ACC09B-86BB-49C9-8D44-B4A743A6D96B}">
      <dgm:prSet phldrT="[Teksti]" custT="1"/>
      <dgm:spPr>
        <a:solidFill>
          <a:schemeClr val="tx1"/>
        </a:solidFill>
      </dgm:spPr>
      <dgm:t>
        <a:bodyPr/>
        <a:lstStyle/>
        <a:p>
          <a:r>
            <a:rPr lang="fi-FI" sz="1800"/>
            <a:t>Siellä on toimivat työmarkkinat.</a:t>
          </a:r>
        </a:p>
      </dgm:t>
    </dgm:pt>
    <dgm:pt modelId="{305BF93B-D199-41C7-8D13-91BF8468FFA0}" type="parTrans" cxnId="{B3488274-024E-4FBB-A6D0-B71EDFBE5053}">
      <dgm:prSet/>
      <dgm:spPr/>
      <dgm:t>
        <a:bodyPr/>
        <a:lstStyle/>
        <a:p>
          <a:endParaRPr lang="fi-FI" sz="1800"/>
        </a:p>
      </dgm:t>
    </dgm:pt>
    <dgm:pt modelId="{62B1240B-1550-498C-97DF-497503D2AB9A}" type="sibTrans" cxnId="{B3488274-024E-4FBB-A6D0-B71EDFBE5053}">
      <dgm:prSet/>
      <dgm:spPr/>
      <dgm:t>
        <a:bodyPr/>
        <a:lstStyle/>
        <a:p>
          <a:endParaRPr lang="fi-FI" sz="1800"/>
        </a:p>
      </dgm:t>
    </dgm:pt>
    <dgm:pt modelId="{EE15E78B-8665-4CF4-9535-535BF5C98062}">
      <dgm:prSet phldrT="[Teksti]" custT="1"/>
      <dgm:spPr>
        <a:solidFill>
          <a:schemeClr val="tx1"/>
        </a:solidFill>
      </dgm:spPr>
      <dgm:t>
        <a:bodyPr/>
        <a:lstStyle/>
        <a:p>
          <a:r>
            <a:rPr lang="fi-FI" sz="1800"/>
            <a:t>Siellä julkinen sektori ei tunkeudu joka paikkaan.</a:t>
          </a:r>
        </a:p>
      </dgm:t>
    </dgm:pt>
    <dgm:pt modelId="{611F7378-4C26-4425-A9A8-8A063BD429FD}" type="parTrans" cxnId="{EAB1FD4E-C0FA-4245-97AA-CDCB3F937446}">
      <dgm:prSet/>
      <dgm:spPr/>
      <dgm:t>
        <a:bodyPr/>
        <a:lstStyle/>
        <a:p>
          <a:endParaRPr lang="fi-FI" sz="1800"/>
        </a:p>
      </dgm:t>
    </dgm:pt>
    <dgm:pt modelId="{2FD9E9CB-C968-4E72-8D82-FE4364437105}" type="sibTrans" cxnId="{EAB1FD4E-C0FA-4245-97AA-CDCB3F937446}">
      <dgm:prSet/>
      <dgm:spPr/>
      <dgm:t>
        <a:bodyPr/>
        <a:lstStyle/>
        <a:p>
          <a:endParaRPr lang="fi-FI" sz="1800"/>
        </a:p>
      </dgm:t>
    </dgm:pt>
    <dgm:pt modelId="{C7BEC41A-E6C7-44D9-AE32-3BB5A362FBDE}">
      <dgm:prSet phldrT="[Teksti]" custT="1"/>
      <dgm:spPr>
        <a:solidFill>
          <a:schemeClr val="tx1"/>
        </a:solidFill>
      </dgm:spPr>
      <dgm:t>
        <a:bodyPr/>
        <a:lstStyle/>
        <a:p>
          <a:r>
            <a:rPr lang="fi-FI" sz="1800"/>
            <a:t>Siellä on toimiva infra.</a:t>
          </a:r>
        </a:p>
      </dgm:t>
    </dgm:pt>
    <dgm:pt modelId="{5F96D01E-C741-42AB-8719-53B3AFE2B391}" type="parTrans" cxnId="{AB2617E2-97AB-48DC-822C-AFD5E5E74867}">
      <dgm:prSet/>
      <dgm:spPr/>
      <dgm:t>
        <a:bodyPr/>
        <a:lstStyle/>
        <a:p>
          <a:endParaRPr lang="fi-FI" sz="1800"/>
        </a:p>
      </dgm:t>
    </dgm:pt>
    <dgm:pt modelId="{9C0B1EBF-B6BE-4213-BFBF-B556E537C6CB}" type="sibTrans" cxnId="{AB2617E2-97AB-48DC-822C-AFD5E5E74867}">
      <dgm:prSet/>
      <dgm:spPr/>
      <dgm:t>
        <a:bodyPr/>
        <a:lstStyle/>
        <a:p>
          <a:endParaRPr lang="fi-FI" sz="1800"/>
        </a:p>
      </dgm:t>
    </dgm:pt>
    <dgm:pt modelId="{9A9BD2F3-7342-437F-9591-AD9FCA870FBD}">
      <dgm:prSet phldrT="[Teksti]" custT="1"/>
      <dgm:spPr>
        <a:solidFill>
          <a:schemeClr val="tx1"/>
        </a:solidFill>
      </dgm:spPr>
      <dgm:t>
        <a:bodyPr/>
        <a:lstStyle/>
        <a:p>
          <a:r>
            <a:rPr lang="fi-FI" sz="1800"/>
            <a:t>Siellä palkitaan riskinottamisesta.</a:t>
          </a:r>
        </a:p>
      </dgm:t>
    </dgm:pt>
    <dgm:pt modelId="{6EC8E41F-355A-4803-9140-B89CA85E5D94}" type="parTrans" cxnId="{C4D06168-D329-4A1A-90AE-BDFBC27BF2FC}">
      <dgm:prSet/>
      <dgm:spPr/>
      <dgm:t>
        <a:bodyPr/>
        <a:lstStyle/>
        <a:p>
          <a:endParaRPr lang="fi-FI" sz="1800"/>
        </a:p>
      </dgm:t>
    </dgm:pt>
    <dgm:pt modelId="{8222CEE3-9783-49EF-8909-6B2563EAAF7C}" type="sibTrans" cxnId="{C4D06168-D329-4A1A-90AE-BDFBC27BF2FC}">
      <dgm:prSet/>
      <dgm:spPr/>
      <dgm:t>
        <a:bodyPr/>
        <a:lstStyle/>
        <a:p>
          <a:endParaRPr lang="fi-FI" sz="1800"/>
        </a:p>
      </dgm:t>
    </dgm:pt>
    <dgm:pt modelId="{8AA74124-B8EE-4705-8A0F-FC927565C043}">
      <dgm:prSet phldrT="[Teksti]" custT="1"/>
      <dgm:spPr>
        <a:solidFill>
          <a:schemeClr val="tx1"/>
        </a:solidFill>
      </dgm:spPr>
      <dgm:t>
        <a:bodyPr/>
        <a:lstStyle/>
        <a:p>
          <a:r>
            <a:rPr lang="fi-FI" sz="1800"/>
            <a:t>Siellä pienikin voi pärjätä.</a:t>
          </a:r>
        </a:p>
      </dgm:t>
    </dgm:pt>
    <dgm:pt modelId="{CA978B1C-8662-463E-AE77-C72E35D27F55}" type="parTrans" cxnId="{04C68C03-8539-44D2-8DD7-755E1ED02431}">
      <dgm:prSet/>
      <dgm:spPr/>
      <dgm:t>
        <a:bodyPr/>
        <a:lstStyle/>
        <a:p>
          <a:endParaRPr lang="fi-FI" sz="1800"/>
        </a:p>
      </dgm:t>
    </dgm:pt>
    <dgm:pt modelId="{32D3E3F9-C79A-46C1-81EF-39B76272345D}" type="sibTrans" cxnId="{04C68C03-8539-44D2-8DD7-755E1ED02431}">
      <dgm:prSet/>
      <dgm:spPr/>
      <dgm:t>
        <a:bodyPr/>
        <a:lstStyle/>
        <a:p>
          <a:endParaRPr lang="fi-FI" sz="1800"/>
        </a:p>
      </dgm:t>
    </dgm:pt>
    <dgm:pt modelId="{1B178DC2-F656-45EF-9D4E-2BB090E61508}">
      <dgm:prSet phldrT="[Teksti]" custT="1"/>
      <dgm:spPr>
        <a:solidFill>
          <a:schemeClr val="tx1"/>
        </a:solidFill>
      </dgm:spPr>
      <dgm:t>
        <a:bodyPr/>
        <a:lstStyle/>
        <a:p>
          <a:r>
            <a:rPr lang="fi-FI" sz="1800"/>
            <a:t>Se kantaa ylisukupolvista vastuuta.</a:t>
          </a:r>
        </a:p>
      </dgm:t>
    </dgm:pt>
    <dgm:pt modelId="{BEC5E4CA-6373-4D28-863E-831AC3A08DAD}" type="parTrans" cxnId="{279CF5C7-79BE-491F-9457-E4296404D9F5}">
      <dgm:prSet/>
      <dgm:spPr/>
      <dgm:t>
        <a:bodyPr/>
        <a:lstStyle/>
        <a:p>
          <a:endParaRPr lang="fi-FI" sz="1800"/>
        </a:p>
      </dgm:t>
    </dgm:pt>
    <dgm:pt modelId="{448820C5-A8B5-444A-AE29-B9CF09200C2A}" type="sibTrans" cxnId="{279CF5C7-79BE-491F-9457-E4296404D9F5}">
      <dgm:prSet/>
      <dgm:spPr/>
      <dgm:t>
        <a:bodyPr/>
        <a:lstStyle/>
        <a:p>
          <a:endParaRPr lang="fi-FI" sz="1800"/>
        </a:p>
      </dgm:t>
    </dgm:pt>
    <dgm:pt modelId="{51E17104-477A-4B56-BB74-2F5E74EB9810}" type="pres">
      <dgm:prSet presAssocID="{CE91F2BC-5225-4E5F-879E-9EB5EA5A2533}" presName="diagram" presStyleCnt="0">
        <dgm:presLayoutVars>
          <dgm:dir/>
          <dgm:resizeHandles val="exact"/>
        </dgm:presLayoutVars>
      </dgm:prSet>
      <dgm:spPr/>
    </dgm:pt>
    <dgm:pt modelId="{B77C8370-D5B8-409D-8773-FF9C2439AAA7}" type="pres">
      <dgm:prSet presAssocID="{E99FC7D2-DB6D-4E60-B641-E4CC6820F0DE}" presName="node" presStyleLbl="node1" presStyleIdx="0" presStyleCnt="13">
        <dgm:presLayoutVars>
          <dgm:bulletEnabled val="1"/>
        </dgm:presLayoutVars>
      </dgm:prSet>
      <dgm:spPr/>
    </dgm:pt>
    <dgm:pt modelId="{64DC5B88-329E-4093-AEFB-1472FD728DEF}" type="pres">
      <dgm:prSet presAssocID="{34872549-5186-412F-9716-7D8701DE3E65}" presName="sibTrans" presStyleCnt="0"/>
      <dgm:spPr/>
    </dgm:pt>
    <dgm:pt modelId="{A73DCDDB-C49A-4A0D-B3DE-6546C79B2325}" type="pres">
      <dgm:prSet presAssocID="{D74B8319-4069-4C4B-A7C6-551EE211C738}" presName="node" presStyleLbl="node1" presStyleIdx="1" presStyleCnt="13">
        <dgm:presLayoutVars>
          <dgm:bulletEnabled val="1"/>
        </dgm:presLayoutVars>
      </dgm:prSet>
      <dgm:spPr/>
    </dgm:pt>
    <dgm:pt modelId="{2B8B49EA-DC44-4A21-B104-259D4105DA16}" type="pres">
      <dgm:prSet presAssocID="{1A87D7AF-2836-40BC-BE8D-2E35DF3F4BDD}" presName="sibTrans" presStyleCnt="0"/>
      <dgm:spPr/>
    </dgm:pt>
    <dgm:pt modelId="{4D12ADFF-1F1E-4BCB-BD02-60D2FB2A54AB}" type="pres">
      <dgm:prSet presAssocID="{47AB2078-4C39-4CCF-A1DF-E3A18C5DD8F5}" presName="node" presStyleLbl="node1" presStyleIdx="2" presStyleCnt="13">
        <dgm:presLayoutVars>
          <dgm:bulletEnabled val="1"/>
        </dgm:presLayoutVars>
      </dgm:prSet>
      <dgm:spPr/>
    </dgm:pt>
    <dgm:pt modelId="{A63831A2-D0DA-490F-A65E-6DC50D7AEB7E}" type="pres">
      <dgm:prSet presAssocID="{58185EB9-4D10-490A-97B3-8CDF717FF08E}" presName="sibTrans" presStyleCnt="0"/>
      <dgm:spPr/>
    </dgm:pt>
    <dgm:pt modelId="{CB8BC975-C1F5-4C8F-90C9-844C888EA155}" type="pres">
      <dgm:prSet presAssocID="{EFD302EE-9FFF-4D52-9EEF-551DA250F568}" presName="node" presStyleLbl="node1" presStyleIdx="3" presStyleCnt="13">
        <dgm:presLayoutVars>
          <dgm:bulletEnabled val="1"/>
        </dgm:presLayoutVars>
      </dgm:prSet>
      <dgm:spPr/>
    </dgm:pt>
    <dgm:pt modelId="{C5D822C1-332F-4EB9-85F0-6C1C03975140}" type="pres">
      <dgm:prSet presAssocID="{4A21660F-6676-48D6-A5D1-B7F931C25BEA}" presName="sibTrans" presStyleCnt="0"/>
      <dgm:spPr/>
    </dgm:pt>
    <dgm:pt modelId="{5D7DD5C7-48A6-4E78-9789-749EC47B914D}" type="pres">
      <dgm:prSet presAssocID="{826F7B56-8300-476A-9A71-8EFEC2EC19D8}" presName="node" presStyleLbl="node1" presStyleIdx="4" presStyleCnt="13">
        <dgm:presLayoutVars>
          <dgm:bulletEnabled val="1"/>
        </dgm:presLayoutVars>
      </dgm:prSet>
      <dgm:spPr/>
    </dgm:pt>
    <dgm:pt modelId="{67BC07D8-97DF-4153-A196-22FE2912EB66}" type="pres">
      <dgm:prSet presAssocID="{11E726A9-65B0-4FF5-9181-B1E7BB65769F}" presName="sibTrans" presStyleCnt="0"/>
      <dgm:spPr/>
    </dgm:pt>
    <dgm:pt modelId="{02D3DF3D-6DD5-4DDC-AFAD-6FB9BE24D64B}" type="pres">
      <dgm:prSet presAssocID="{5B72D17B-3617-438D-BA12-354382D49920}" presName="node" presStyleLbl="node1" presStyleIdx="5" presStyleCnt="13">
        <dgm:presLayoutVars>
          <dgm:bulletEnabled val="1"/>
        </dgm:presLayoutVars>
      </dgm:prSet>
      <dgm:spPr/>
    </dgm:pt>
    <dgm:pt modelId="{8EEA08CF-F6F2-4002-A722-F2A25A2E4C61}" type="pres">
      <dgm:prSet presAssocID="{C4DD281D-304D-444F-ABBA-C8BF3094168F}" presName="sibTrans" presStyleCnt="0"/>
      <dgm:spPr/>
    </dgm:pt>
    <dgm:pt modelId="{0EAB0866-849A-4D98-9B27-CFE577EBF4F8}" type="pres">
      <dgm:prSet presAssocID="{07941658-2F83-4648-9BC0-17B932BF4841}" presName="node" presStyleLbl="node1" presStyleIdx="6" presStyleCnt="13">
        <dgm:presLayoutVars>
          <dgm:bulletEnabled val="1"/>
        </dgm:presLayoutVars>
      </dgm:prSet>
      <dgm:spPr/>
    </dgm:pt>
    <dgm:pt modelId="{9D132A3B-EE86-4EB5-A702-DF155E6488E6}" type="pres">
      <dgm:prSet presAssocID="{44B68C93-4FE2-40B1-9E4B-721293D817E8}" presName="sibTrans" presStyleCnt="0"/>
      <dgm:spPr/>
    </dgm:pt>
    <dgm:pt modelId="{4390E0F1-3B1C-4269-9582-1DFD9F322038}" type="pres">
      <dgm:prSet presAssocID="{D4ACC09B-86BB-49C9-8D44-B4A743A6D96B}" presName="node" presStyleLbl="node1" presStyleIdx="7" presStyleCnt="13">
        <dgm:presLayoutVars>
          <dgm:bulletEnabled val="1"/>
        </dgm:presLayoutVars>
      </dgm:prSet>
      <dgm:spPr/>
    </dgm:pt>
    <dgm:pt modelId="{7EBA88F1-4F8B-4B58-B23C-6BCC63DF171C}" type="pres">
      <dgm:prSet presAssocID="{62B1240B-1550-498C-97DF-497503D2AB9A}" presName="sibTrans" presStyleCnt="0"/>
      <dgm:spPr/>
    </dgm:pt>
    <dgm:pt modelId="{C66C2363-B053-4D09-9F40-4CAEE8E40F10}" type="pres">
      <dgm:prSet presAssocID="{EE15E78B-8665-4CF4-9535-535BF5C98062}" presName="node" presStyleLbl="node1" presStyleIdx="8" presStyleCnt="13">
        <dgm:presLayoutVars>
          <dgm:bulletEnabled val="1"/>
        </dgm:presLayoutVars>
      </dgm:prSet>
      <dgm:spPr/>
    </dgm:pt>
    <dgm:pt modelId="{A0774B37-CDD1-4A27-A351-856C497330D5}" type="pres">
      <dgm:prSet presAssocID="{2FD9E9CB-C968-4E72-8D82-FE4364437105}" presName="sibTrans" presStyleCnt="0"/>
      <dgm:spPr/>
    </dgm:pt>
    <dgm:pt modelId="{3A1A1D9A-A5C7-4C4F-AEBE-9E352D354D49}" type="pres">
      <dgm:prSet presAssocID="{C7BEC41A-E6C7-44D9-AE32-3BB5A362FBDE}" presName="node" presStyleLbl="node1" presStyleIdx="9" presStyleCnt="13">
        <dgm:presLayoutVars>
          <dgm:bulletEnabled val="1"/>
        </dgm:presLayoutVars>
      </dgm:prSet>
      <dgm:spPr/>
    </dgm:pt>
    <dgm:pt modelId="{57EE3E09-2050-40D9-81B7-0E662EC4066E}" type="pres">
      <dgm:prSet presAssocID="{9C0B1EBF-B6BE-4213-BFBF-B556E537C6CB}" presName="sibTrans" presStyleCnt="0"/>
      <dgm:spPr/>
    </dgm:pt>
    <dgm:pt modelId="{CBCECB5A-5F66-47D9-8108-B98C19C679AE}" type="pres">
      <dgm:prSet presAssocID="{9A9BD2F3-7342-437F-9591-AD9FCA870FBD}" presName="node" presStyleLbl="node1" presStyleIdx="10" presStyleCnt="13">
        <dgm:presLayoutVars>
          <dgm:bulletEnabled val="1"/>
        </dgm:presLayoutVars>
      </dgm:prSet>
      <dgm:spPr/>
    </dgm:pt>
    <dgm:pt modelId="{A1A06256-30ED-4C5B-B291-5A0F24B74E76}" type="pres">
      <dgm:prSet presAssocID="{8222CEE3-9783-49EF-8909-6B2563EAAF7C}" presName="sibTrans" presStyleCnt="0"/>
      <dgm:spPr/>
    </dgm:pt>
    <dgm:pt modelId="{5276784B-DD3B-4728-882C-C47798E713A3}" type="pres">
      <dgm:prSet presAssocID="{8AA74124-B8EE-4705-8A0F-FC927565C043}" presName="node" presStyleLbl="node1" presStyleIdx="11" presStyleCnt="13">
        <dgm:presLayoutVars>
          <dgm:bulletEnabled val="1"/>
        </dgm:presLayoutVars>
      </dgm:prSet>
      <dgm:spPr/>
    </dgm:pt>
    <dgm:pt modelId="{A41454D0-F78D-4B0F-AD45-E504BC545162}" type="pres">
      <dgm:prSet presAssocID="{32D3E3F9-C79A-46C1-81EF-39B76272345D}" presName="sibTrans" presStyleCnt="0"/>
      <dgm:spPr/>
    </dgm:pt>
    <dgm:pt modelId="{E098E12F-66A6-4398-A1FF-BBC5D6ACF830}" type="pres">
      <dgm:prSet presAssocID="{1B178DC2-F656-45EF-9D4E-2BB090E61508}" presName="node" presStyleLbl="node1" presStyleIdx="12" presStyleCnt="13">
        <dgm:presLayoutVars>
          <dgm:bulletEnabled val="1"/>
        </dgm:presLayoutVars>
      </dgm:prSet>
      <dgm:spPr/>
    </dgm:pt>
  </dgm:ptLst>
  <dgm:cxnLst>
    <dgm:cxn modelId="{04C68C03-8539-44D2-8DD7-755E1ED02431}" srcId="{CE91F2BC-5225-4E5F-879E-9EB5EA5A2533}" destId="{8AA74124-B8EE-4705-8A0F-FC927565C043}" srcOrd="11" destOrd="0" parTransId="{CA978B1C-8662-463E-AE77-C72E35D27F55}" sibTransId="{32D3E3F9-C79A-46C1-81EF-39B76272345D}"/>
    <dgm:cxn modelId="{F3E6BE06-B708-45DC-A930-BCDC978ABE71}" srcId="{CE91F2BC-5225-4E5F-879E-9EB5EA5A2533}" destId="{826F7B56-8300-476A-9A71-8EFEC2EC19D8}" srcOrd="4" destOrd="0" parTransId="{D31E16E0-82CD-4044-B219-1A53A89C6136}" sibTransId="{11E726A9-65B0-4FF5-9181-B1E7BB65769F}"/>
    <dgm:cxn modelId="{F853B809-A74B-4992-BE9F-B249F22E9C5F}" type="presOf" srcId="{CE91F2BC-5225-4E5F-879E-9EB5EA5A2533}" destId="{51E17104-477A-4B56-BB74-2F5E74EB9810}" srcOrd="0" destOrd="0" presId="urn:microsoft.com/office/officeart/2005/8/layout/default"/>
    <dgm:cxn modelId="{31D9CC09-6B79-4A75-A336-AB45E2CAE3C3}" type="presOf" srcId="{EFD302EE-9FFF-4D52-9EEF-551DA250F568}" destId="{CB8BC975-C1F5-4C8F-90C9-844C888EA155}" srcOrd="0" destOrd="0" presId="urn:microsoft.com/office/officeart/2005/8/layout/default"/>
    <dgm:cxn modelId="{C4D06168-D329-4A1A-90AE-BDFBC27BF2FC}" srcId="{CE91F2BC-5225-4E5F-879E-9EB5EA5A2533}" destId="{9A9BD2F3-7342-437F-9591-AD9FCA870FBD}" srcOrd="10" destOrd="0" parTransId="{6EC8E41F-355A-4803-9140-B89CA85E5D94}" sibTransId="{8222CEE3-9783-49EF-8909-6B2563EAAF7C}"/>
    <dgm:cxn modelId="{4F46E46E-F84B-4FAA-BC64-20F5FFFE383D}" srcId="{CE91F2BC-5225-4E5F-879E-9EB5EA5A2533}" destId="{07941658-2F83-4648-9BC0-17B932BF4841}" srcOrd="6" destOrd="0" parTransId="{A59DA925-20B2-417D-8B6E-E633890C2E73}" sibTransId="{44B68C93-4FE2-40B1-9E4B-721293D817E8}"/>
    <dgm:cxn modelId="{EAB1FD4E-C0FA-4245-97AA-CDCB3F937446}" srcId="{CE91F2BC-5225-4E5F-879E-9EB5EA5A2533}" destId="{EE15E78B-8665-4CF4-9535-535BF5C98062}" srcOrd="8" destOrd="0" parTransId="{611F7378-4C26-4425-A9A8-8A063BD429FD}" sibTransId="{2FD9E9CB-C968-4E72-8D82-FE4364437105}"/>
    <dgm:cxn modelId="{B9BB8570-081C-42C6-BEF8-FC55494AB7C3}" type="presOf" srcId="{D4ACC09B-86BB-49C9-8D44-B4A743A6D96B}" destId="{4390E0F1-3B1C-4269-9582-1DFD9F322038}" srcOrd="0" destOrd="0" presId="urn:microsoft.com/office/officeart/2005/8/layout/default"/>
    <dgm:cxn modelId="{16065B72-C57F-4DE5-9DAF-372BEBE2B9DA}" srcId="{CE91F2BC-5225-4E5F-879E-9EB5EA5A2533}" destId="{D74B8319-4069-4C4B-A7C6-551EE211C738}" srcOrd="1" destOrd="0" parTransId="{744FBDAE-2D28-4AB2-A38D-9536F389A61D}" sibTransId="{1A87D7AF-2836-40BC-BE8D-2E35DF3F4BDD}"/>
    <dgm:cxn modelId="{B3488274-024E-4FBB-A6D0-B71EDFBE5053}" srcId="{CE91F2BC-5225-4E5F-879E-9EB5EA5A2533}" destId="{D4ACC09B-86BB-49C9-8D44-B4A743A6D96B}" srcOrd="7" destOrd="0" parTransId="{305BF93B-D199-41C7-8D13-91BF8468FFA0}" sibTransId="{62B1240B-1550-498C-97DF-497503D2AB9A}"/>
    <dgm:cxn modelId="{31C6EA74-A7A6-400B-8DB3-B5389C098344}" type="presOf" srcId="{07941658-2F83-4648-9BC0-17B932BF4841}" destId="{0EAB0866-849A-4D98-9B27-CFE577EBF4F8}" srcOrd="0" destOrd="0" presId="urn:microsoft.com/office/officeart/2005/8/layout/default"/>
    <dgm:cxn modelId="{3057915A-8B44-41A8-BD57-6E35CC80FE46}" type="presOf" srcId="{EE15E78B-8665-4CF4-9535-535BF5C98062}" destId="{C66C2363-B053-4D09-9F40-4CAEE8E40F10}" srcOrd="0" destOrd="0" presId="urn:microsoft.com/office/officeart/2005/8/layout/default"/>
    <dgm:cxn modelId="{3E996589-255C-4AA6-B55C-A33A0EC195BD}" srcId="{CE91F2BC-5225-4E5F-879E-9EB5EA5A2533}" destId="{47AB2078-4C39-4CCF-A1DF-E3A18C5DD8F5}" srcOrd="2" destOrd="0" parTransId="{B9F56DF2-198B-4D07-A79F-4CFA544BE543}" sibTransId="{58185EB9-4D10-490A-97B3-8CDF717FF08E}"/>
    <dgm:cxn modelId="{8B592A8A-A031-4C56-9FFB-DE29CAA360C3}" srcId="{CE91F2BC-5225-4E5F-879E-9EB5EA5A2533}" destId="{5B72D17B-3617-438D-BA12-354382D49920}" srcOrd="5" destOrd="0" parTransId="{C61FE7AB-1AB1-4397-8AF3-42BE311A72EF}" sibTransId="{C4DD281D-304D-444F-ABBA-C8BF3094168F}"/>
    <dgm:cxn modelId="{077D0B8B-38B4-46BA-974B-A4649902EBFE}" type="presOf" srcId="{8AA74124-B8EE-4705-8A0F-FC927565C043}" destId="{5276784B-DD3B-4728-882C-C47798E713A3}" srcOrd="0" destOrd="0" presId="urn:microsoft.com/office/officeart/2005/8/layout/default"/>
    <dgm:cxn modelId="{9FA23F95-90F0-47FE-A2EC-8917779BB9E5}" type="presOf" srcId="{C7BEC41A-E6C7-44D9-AE32-3BB5A362FBDE}" destId="{3A1A1D9A-A5C7-4C4F-AEBE-9E352D354D49}" srcOrd="0" destOrd="0" presId="urn:microsoft.com/office/officeart/2005/8/layout/default"/>
    <dgm:cxn modelId="{FC4111A5-367A-4D50-87D8-162B83BC7481}" type="presOf" srcId="{826F7B56-8300-476A-9A71-8EFEC2EC19D8}" destId="{5D7DD5C7-48A6-4E78-9789-749EC47B914D}" srcOrd="0" destOrd="0" presId="urn:microsoft.com/office/officeart/2005/8/layout/default"/>
    <dgm:cxn modelId="{CBC930A9-239B-447D-8AD9-636859F0D88A}" srcId="{CE91F2BC-5225-4E5F-879E-9EB5EA5A2533}" destId="{EFD302EE-9FFF-4D52-9EEF-551DA250F568}" srcOrd="3" destOrd="0" parTransId="{78429360-2788-432C-B18F-2E13193C88D4}" sibTransId="{4A21660F-6676-48D6-A5D1-B7F931C25BEA}"/>
    <dgm:cxn modelId="{D10A39C2-6CFB-4F2F-85CA-6126976E5B90}" type="presOf" srcId="{9A9BD2F3-7342-437F-9591-AD9FCA870FBD}" destId="{CBCECB5A-5F66-47D9-8108-B98C19C679AE}" srcOrd="0" destOrd="0" presId="urn:microsoft.com/office/officeart/2005/8/layout/default"/>
    <dgm:cxn modelId="{8008DBC5-EFE7-4D5D-9854-C48F3ACFD616}" type="presOf" srcId="{E99FC7D2-DB6D-4E60-B641-E4CC6820F0DE}" destId="{B77C8370-D5B8-409D-8773-FF9C2439AAA7}" srcOrd="0" destOrd="0" presId="urn:microsoft.com/office/officeart/2005/8/layout/default"/>
    <dgm:cxn modelId="{279CF5C7-79BE-491F-9457-E4296404D9F5}" srcId="{CE91F2BC-5225-4E5F-879E-9EB5EA5A2533}" destId="{1B178DC2-F656-45EF-9D4E-2BB090E61508}" srcOrd="12" destOrd="0" parTransId="{BEC5E4CA-6373-4D28-863E-831AC3A08DAD}" sibTransId="{448820C5-A8B5-444A-AE29-B9CF09200C2A}"/>
    <dgm:cxn modelId="{2CAE30C8-C50C-4E78-82EC-291A611787B3}" type="presOf" srcId="{1B178DC2-F656-45EF-9D4E-2BB090E61508}" destId="{E098E12F-66A6-4398-A1FF-BBC5D6ACF830}" srcOrd="0" destOrd="0" presId="urn:microsoft.com/office/officeart/2005/8/layout/default"/>
    <dgm:cxn modelId="{B44412CF-B79E-48DA-B546-F2DDE70BD4E9}" type="presOf" srcId="{5B72D17B-3617-438D-BA12-354382D49920}" destId="{02D3DF3D-6DD5-4DDC-AFAD-6FB9BE24D64B}" srcOrd="0" destOrd="0" presId="urn:microsoft.com/office/officeart/2005/8/layout/default"/>
    <dgm:cxn modelId="{8B83EBCF-3106-4AF5-BFDB-AC02A7E8B686}" type="presOf" srcId="{D74B8319-4069-4C4B-A7C6-551EE211C738}" destId="{A73DCDDB-C49A-4A0D-B3DE-6546C79B2325}" srcOrd="0" destOrd="0" presId="urn:microsoft.com/office/officeart/2005/8/layout/default"/>
    <dgm:cxn modelId="{56FED7D2-8868-4234-9ED6-42F0B6FA4A19}" srcId="{CE91F2BC-5225-4E5F-879E-9EB5EA5A2533}" destId="{E99FC7D2-DB6D-4E60-B641-E4CC6820F0DE}" srcOrd="0" destOrd="0" parTransId="{BF8C8422-C90C-4F06-9685-7C365C8EA964}" sibTransId="{34872549-5186-412F-9716-7D8701DE3E65}"/>
    <dgm:cxn modelId="{AB2617E2-97AB-48DC-822C-AFD5E5E74867}" srcId="{CE91F2BC-5225-4E5F-879E-9EB5EA5A2533}" destId="{C7BEC41A-E6C7-44D9-AE32-3BB5A362FBDE}" srcOrd="9" destOrd="0" parTransId="{5F96D01E-C741-42AB-8719-53B3AFE2B391}" sibTransId="{9C0B1EBF-B6BE-4213-BFBF-B556E537C6CB}"/>
    <dgm:cxn modelId="{8F979AFE-97B0-4589-8F37-B0F33976BBB2}" type="presOf" srcId="{47AB2078-4C39-4CCF-A1DF-E3A18C5DD8F5}" destId="{4D12ADFF-1F1E-4BCB-BD02-60D2FB2A54AB}" srcOrd="0" destOrd="0" presId="urn:microsoft.com/office/officeart/2005/8/layout/default"/>
    <dgm:cxn modelId="{70578F6E-A360-47B6-A74B-562BC13FA8DC}" type="presParOf" srcId="{51E17104-477A-4B56-BB74-2F5E74EB9810}" destId="{B77C8370-D5B8-409D-8773-FF9C2439AAA7}" srcOrd="0" destOrd="0" presId="urn:microsoft.com/office/officeart/2005/8/layout/default"/>
    <dgm:cxn modelId="{462D469C-C35D-4490-9287-6BDAF93B05B6}" type="presParOf" srcId="{51E17104-477A-4B56-BB74-2F5E74EB9810}" destId="{64DC5B88-329E-4093-AEFB-1472FD728DEF}" srcOrd="1" destOrd="0" presId="urn:microsoft.com/office/officeart/2005/8/layout/default"/>
    <dgm:cxn modelId="{0A8FE5E2-8082-47C8-839F-C62527F98481}" type="presParOf" srcId="{51E17104-477A-4B56-BB74-2F5E74EB9810}" destId="{A73DCDDB-C49A-4A0D-B3DE-6546C79B2325}" srcOrd="2" destOrd="0" presId="urn:microsoft.com/office/officeart/2005/8/layout/default"/>
    <dgm:cxn modelId="{D5E72ED6-0218-4EDC-85BA-BED0C457C7A7}" type="presParOf" srcId="{51E17104-477A-4B56-BB74-2F5E74EB9810}" destId="{2B8B49EA-DC44-4A21-B104-259D4105DA16}" srcOrd="3" destOrd="0" presId="urn:microsoft.com/office/officeart/2005/8/layout/default"/>
    <dgm:cxn modelId="{12A3C8F2-0B4C-4B15-A1EF-C02E490C364A}" type="presParOf" srcId="{51E17104-477A-4B56-BB74-2F5E74EB9810}" destId="{4D12ADFF-1F1E-4BCB-BD02-60D2FB2A54AB}" srcOrd="4" destOrd="0" presId="urn:microsoft.com/office/officeart/2005/8/layout/default"/>
    <dgm:cxn modelId="{C8D55468-4DE6-43C8-ADEF-73AE67B67712}" type="presParOf" srcId="{51E17104-477A-4B56-BB74-2F5E74EB9810}" destId="{A63831A2-D0DA-490F-A65E-6DC50D7AEB7E}" srcOrd="5" destOrd="0" presId="urn:microsoft.com/office/officeart/2005/8/layout/default"/>
    <dgm:cxn modelId="{B1A80DF8-8A65-49CD-B245-A5C28518BD72}" type="presParOf" srcId="{51E17104-477A-4B56-BB74-2F5E74EB9810}" destId="{CB8BC975-C1F5-4C8F-90C9-844C888EA155}" srcOrd="6" destOrd="0" presId="urn:microsoft.com/office/officeart/2005/8/layout/default"/>
    <dgm:cxn modelId="{9A34CD0E-D656-4CC3-9DC0-84073B5C2D77}" type="presParOf" srcId="{51E17104-477A-4B56-BB74-2F5E74EB9810}" destId="{C5D822C1-332F-4EB9-85F0-6C1C03975140}" srcOrd="7" destOrd="0" presId="urn:microsoft.com/office/officeart/2005/8/layout/default"/>
    <dgm:cxn modelId="{45C0B7D6-E9DB-4CC8-8BC4-3024BF3D071A}" type="presParOf" srcId="{51E17104-477A-4B56-BB74-2F5E74EB9810}" destId="{5D7DD5C7-48A6-4E78-9789-749EC47B914D}" srcOrd="8" destOrd="0" presId="urn:microsoft.com/office/officeart/2005/8/layout/default"/>
    <dgm:cxn modelId="{026CECE0-22A5-4584-B366-08288496A741}" type="presParOf" srcId="{51E17104-477A-4B56-BB74-2F5E74EB9810}" destId="{67BC07D8-97DF-4153-A196-22FE2912EB66}" srcOrd="9" destOrd="0" presId="urn:microsoft.com/office/officeart/2005/8/layout/default"/>
    <dgm:cxn modelId="{86F2BFD9-73BD-4FA3-9617-C2436A1F3AFF}" type="presParOf" srcId="{51E17104-477A-4B56-BB74-2F5E74EB9810}" destId="{02D3DF3D-6DD5-4DDC-AFAD-6FB9BE24D64B}" srcOrd="10" destOrd="0" presId="urn:microsoft.com/office/officeart/2005/8/layout/default"/>
    <dgm:cxn modelId="{5C683BD6-3B97-4EB2-B61D-4AB2BE15F74B}" type="presParOf" srcId="{51E17104-477A-4B56-BB74-2F5E74EB9810}" destId="{8EEA08CF-F6F2-4002-A722-F2A25A2E4C61}" srcOrd="11" destOrd="0" presId="urn:microsoft.com/office/officeart/2005/8/layout/default"/>
    <dgm:cxn modelId="{F4F26D79-8AB1-4FCA-AC9E-AD0E2564E7D7}" type="presParOf" srcId="{51E17104-477A-4B56-BB74-2F5E74EB9810}" destId="{0EAB0866-849A-4D98-9B27-CFE577EBF4F8}" srcOrd="12" destOrd="0" presId="urn:microsoft.com/office/officeart/2005/8/layout/default"/>
    <dgm:cxn modelId="{EB81BDD6-94D0-4253-8B00-B837482EAACA}" type="presParOf" srcId="{51E17104-477A-4B56-BB74-2F5E74EB9810}" destId="{9D132A3B-EE86-4EB5-A702-DF155E6488E6}" srcOrd="13" destOrd="0" presId="urn:microsoft.com/office/officeart/2005/8/layout/default"/>
    <dgm:cxn modelId="{D27D2AE0-0F1E-46D4-AE01-955881702570}" type="presParOf" srcId="{51E17104-477A-4B56-BB74-2F5E74EB9810}" destId="{4390E0F1-3B1C-4269-9582-1DFD9F322038}" srcOrd="14" destOrd="0" presId="urn:microsoft.com/office/officeart/2005/8/layout/default"/>
    <dgm:cxn modelId="{53511088-5179-42F3-ADC2-F70A1D7BD28C}" type="presParOf" srcId="{51E17104-477A-4B56-BB74-2F5E74EB9810}" destId="{7EBA88F1-4F8B-4B58-B23C-6BCC63DF171C}" srcOrd="15" destOrd="0" presId="urn:microsoft.com/office/officeart/2005/8/layout/default"/>
    <dgm:cxn modelId="{128D9987-9668-497A-B977-D7D5AE64FB67}" type="presParOf" srcId="{51E17104-477A-4B56-BB74-2F5E74EB9810}" destId="{C66C2363-B053-4D09-9F40-4CAEE8E40F10}" srcOrd="16" destOrd="0" presId="urn:microsoft.com/office/officeart/2005/8/layout/default"/>
    <dgm:cxn modelId="{6C0A5ABF-E9AC-4EF6-91AB-7473B6085042}" type="presParOf" srcId="{51E17104-477A-4B56-BB74-2F5E74EB9810}" destId="{A0774B37-CDD1-4A27-A351-856C497330D5}" srcOrd="17" destOrd="0" presId="urn:microsoft.com/office/officeart/2005/8/layout/default"/>
    <dgm:cxn modelId="{533EC5AE-1CBE-4C83-8825-E1A9D971C2E6}" type="presParOf" srcId="{51E17104-477A-4B56-BB74-2F5E74EB9810}" destId="{3A1A1D9A-A5C7-4C4F-AEBE-9E352D354D49}" srcOrd="18" destOrd="0" presId="urn:microsoft.com/office/officeart/2005/8/layout/default"/>
    <dgm:cxn modelId="{D535F822-0B2C-4046-A5A9-CA7C4D2FB179}" type="presParOf" srcId="{51E17104-477A-4B56-BB74-2F5E74EB9810}" destId="{57EE3E09-2050-40D9-81B7-0E662EC4066E}" srcOrd="19" destOrd="0" presId="urn:microsoft.com/office/officeart/2005/8/layout/default"/>
    <dgm:cxn modelId="{578BE0AF-7867-4D0B-9246-07991BCA993E}" type="presParOf" srcId="{51E17104-477A-4B56-BB74-2F5E74EB9810}" destId="{CBCECB5A-5F66-47D9-8108-B98C19C679AE}" srcOrd="20" destOrd="0" presId="urn:microsoft.com/office/officeart/2005/8/layout/default"/>
    <dgm:cxn modelId="{8DC97B4A-FAA4-4B08-9503-EBA9DED52290}" type="presParOf" srcId="{51E17104-477A-4B56-BB74-2F5E74EB9810}" destId="{A1A06256-30ED-4C5B-B291-5A0F24B74E76}" srcOrd="21" destOrd="0" presId="urn:microsoft.com/office/officeart/2005/8/layout/default"/>
    <dgm:cxn modelId="{2385F46B-E36D-488A-B1DC-F6D996BE41D9}" type="presParOf" srcId="{51E17104-477A-4B56-BB74-2F5E74EB9810}" destId="{5276784B-DD3B-4728-882C-C47798E713A3}" srcOrd="22" destOrd="0" presId="urn:microsoft.com/office/officeart/2005/8/layout/default"/>
    <dgm:cxn modelId="{CC5EAC5C-C888-4488-937A-C8ED544E5165}" type="presParOf" srcId="{51E17104-477A-4B56-BB74-2F5E74EB9810}" destId="{A41454D0-F78D-4B0F-AD45-E504BC545162}" srcOrd="23" destOrd="0" presId="urn:microsoft.com/office/officeart/2005/8/layout/default"/>
    <dgm:cxn modelId="{0AB42507-95BC-4A24-8348-AA6F3B1B788B}" type="presParOf" srcId="{51E17104-477A-4B56-BB74-2F5E74EB9810}" destId="{E098E12F-66A6-4398-A1FF-BBC5D6ACF830}" srcOrd="2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7C8370-D5B8-409D-8773-FF9C2439AAA7}">
      <dsp:nvSpPr>
        <dsp:cNvPr id="0" name=""/>
        <dsp:cNvSpPr/>
      </dsp:nvSpPr>
      <dsp:spPr>
        <a:xfrm>
          <a:off x="3937" y="460176"/>
          <a:ext cx="2132111" cy="1279267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kern="1200"/>
            <a:t>Se on vapaa ja vakaa.</a:t>
          </a:r>
        </a:p>
      </dsp:txBody>
      <dsp:txXfrm>
        <a:off x="3937" y="460176"/>
        <a:ext cx="2132111" cy="1279267"/>
      </dsp:txXfrm>
    </dsp:sp>
    <dsp:sp modelId="{A73DCDDB-C49A-4A0D-B3DE-6546C79B2325}">
      <dsp:nvSpPr>
        <dsp:cNvPr id="0" name=""/>
        <dsp:cNvSpPr/>
      </dsp:nvSpPr>
      <dsp:spPr>
        <a:xfrm>
          <a:off x="2349261" y="460176"/>
          <a:ext cx="2132111" cy="1279267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kern="1200"/>
            <a:t>Siellä toteutuu reilu kilpailu.</a:t>
          </a:r>
        </a:p>
      </dsp:txBody>
      <dsp:txXfrm>
        <a:off x="2349261" y="460176"/>
        <a:ext cx="2132111" cy="1279267"/>
      </dsp:txXfrm>
    </dsp:sp>
    <dsp:sp modelId="{4D12ADFF-1F1E-4BCB-BD02-60D2FB2A54AB}">
      <dsp:nvSpPr>
        <dsp:cNvPr id="0" name=""/>
        <dsp:cNvSpPr/>
      </dsp:nvSpPr>
      <dsp:spPr>
        <a:xfrm>
          <a:off x="4694584" y="460176"/>
          <a:ext cx="2132111" cy="1279267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kern="1200"/>
            <a:t>Se on osa avoimia markkinoita.</a:t>
          </a:r>
        </a:p>
      </dsp:txBody>
      <dsp:txXfrm>
        <a:off x="4694584" y="460176"/>
        <a:ext cx="2132111" cy="1279267"/>
      </dsp:txXfrm>
    </dsp:sp>
    <dsp:sp modelId="{CB8BC975-C1F5-4C8F-90C9-844C888EA155}">
      <dsp:nvSpPr>
        <dsp:cNvPr id="0" name=""/>
        <dsp:cNvSpPr/>
      </dsp:nvSpPr>
      <dsp:spPr>
        <a:xfrm>
          <a:off x="7039907" y="460176"/>
          <a:ext cx="2132111" cy="1279267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kern="1200"/>
            <a:t>Siellä ei veroteta hengiltä.</a:t>
          </a:r>
        </a:p>
      </dsp:txBody>
      <dsp:txXfrm>
        <a:off x="7039907" y="460176"/>
        <a:ext cx="2132111" cy="1279267"/>
      </dsp:txXfrm>
    </dsp:sp>
    <dsp:sp modelId="{5D7DD5C7-48A6-4E78-9789-749EC47B914D}">
      <dsp:nvSpPr>
        <dsp:cNvPr id="0" name=""/>
        <dsp:cNvSpPr/>
      </dsp:nvSpPr>
      <dsp:spPr>
        <a:xfrm>
          <a:off x="9385230" y="460176"/>
          <a:ext cx="2132111" cy="1279267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kern="1200"/>
            <a:t>Siellä on korkea osaaminen.</a:t>
          </a:r>
        </a:p>
      </dsp:txBody>
      <dsp:txXfrm>
        <a:off x="9385230" y="460176"/>
        <a:ext cx="2132111" cy="1279267"/>
      </dsp:txXfrm>
    </dsp:sp>
    <dsp:sp modelId="{02D3DF3D-6DD5-4DDC-AFAD-6FB9BE24D64B}">
      <dsp:nvSpPr>
        <dsp:cNvPr id="0" name=""/>
        <dsp:cNvSpPr/>
      </dsp:nvSpPr>
      <dsp:spPr>
        <a:xfrm>
          <a:off x="3937" y="1952654"/>
          <a:ext cx="2132111" cy="1279267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kern="1200"/>
            <a:t>Se on oikeusvaltio, jossa ei ole korruptiota.</a:t>
          </a:r>
        </a:p>
      </dsp:txBody>
      <dsp:txXfrm>
        <a:off x="3937" y="1952654"/>
        <a:ext cx="2132111" cy="1279267"/>
      </dsp:txXfrm>
    </dsp:sp>
    <dsp:sp modelId="{0EAB0866-849A-4D98-9B27-CFE577EBF4F8}">
      <dsp:nvSpPr>
        <dsp:cNvPr id="0" name=""/>
        <dsp:cNvSpPr/>
      </dsp:nvSpPr>
      <dsp:spPr>
        <a:xfrm>
          <a:off x="2349260" y="1952654"/>
          <a:ext cx="2132111" cy="1279267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kern="1200"/>
            <a:t>Se kohtelee yhdenvertaisesti kaikkia.</a:t>
          </a:r>
        </a:p>
      </dsp:txBody>
      <dsp:txXfrm>
        <a:off x="2349260" y="1952654"/>
        <a:ext cx="2132111" cy="1279267"/>
      </dsp:txXfrm>
    </dsp:sp>
    <dsp:sp modelId="{4390E0F1-3B1C-4269-9582-1DFD9F322038}">
      <dsp:nvSpPr>
        <dsp:cNvPr id="0" name=""/>
        <dsp:cNvSpPr/>
      </dsp:nvSpPr>
      <dsp:spPr>
        <a:xfrm>
          <a:off x="4694584" y="1952654"/>
          <a:ext cx="2132111" cy="1279267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kern="1200"/>
            <a:t>Siellä on toimivat työmarkkinat.</a:t>
          </a:r>
        </a:p>
      </dsp:txBody>
      <dsp:txXfrm>
        <a:off x="4694584" y="1952654"/>
        <a:ext cx="2132111" cy="1279267"/>
      </dsp:txXfrm>
    </dsp:sp>
    <dsp:sp modelId="{C66C2363-B053-4D09-9F40-4CAEE8E40F10}">
      <dsp:nvSpPr>
        <dsp:cNvPr id="0" name=""/>
        <dsp:cNvSpPr/>
      </dsp:nvSpPr>
      <dsp:spPr>
        <a:xfrm>
          <a:off x="7039907" y="1952654"/>
          <a:ext cx="2132111" cy="1279267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kern="1200"/>
            <a:t>Siellä julkinen sektori ei tunkeudu joka paikkaan.</a:t>
          </a:r>
        </a:p>
      </dsp:txBody>
      <dsp:txXfrm>
        <a:off x="7039907" y="1952654"/>
        <a:ext cx="2132111" cy="1279267"/>
      </dsp:txXfrm>
    </dsp:sp>
    <dsp:sp modelId="{3A1A1D9A-A5C7-4C4F-AEBE-9E352D354D49}">
      <dsp:nvSpPr>
        <dsp:cNvPr id="0" name=""/>
        <dsp:cNvSpPr/>
      </dsp:nvSpPr>
      <dsp:spPr>
        <a:xfrm>
          <a:off x="9385230" y="1952654"/>
          <a:ext cx="2132111" cy="1279267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kern="1200"/>
            <a:t>Siellä on toimiva infra.</a:t>
          </a:r>
        </a:p>
      </dsp:txBody>
      <dsp:txXfrm>
        <a:off x="9385230" y="1952654"/>
        <a:ext cx="2132111" cy="1279267"/>
      </dsp:txXfrm>
    </dsp:sp>
    <dsp:sp modelId="{CBCECB5A-5F66-47D9-8108-B98C19C679AE}">
      <dsp:nvSpPr>
        <dsp:cNvPr id="0" name=""/>
        <dsp:cNvSpPr/>
      </dsp:nvSpPr>
      <dsp:spPr>
        <a:xfrm>
          <a:off x="2349261" y="3445132"/>
          <a:ext cx="2132111" cy="1279267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kern="1200"/>
            <a:t>Siellä palkitaan riskinottamisesta.</a:t>
          </a:r>
        </a:p>
      </dsp:txBody>
      <dsp:txXfrm>
        <a:off x="2349261" y="3445132"/>
        <a:ext cx="2132111" cy="1279267"/>
      </dsp:txXfrm>
    </dsp:sp>
    <dsp:sp modelId="{5276784B-DD3B-4728-882C-C47798E713A3}">
      <dsp:nvSpPr>
        <dsp:cNvPr id="0" name=""/>
        <dsp:cNvSpPr/>
      </dsp:nvSpPr>
      <dsp:spPr>
        <a:xfrm>
          <a:off x="4694584" y="3445132"/>
          <a:ext cx="2132111" cy="1279267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kern="1200"/>
            <a:t>Siellä pienikin voi pärjätä.</a:t>
          </a:r>
        </a:p>
      </dsp:txBody>
      <dsp:txXfrm>
        <a:off x="4694584" y="3445132"/>
        <a:ext cx="2132111" cy="1279267"/>
      </dsp:txXfrm>
    </dsp:sp>
    <dsp:sp modelId="{E098E12F-66A6-4398-A1FF-BBC5D6ACF830}">
      <dsp:nvSpPr>
        <dsp:cNvPr id="0" name=""/>
        <dsp:cNvSpPr/>
      </dsp:nvSpPr>
      <dsp:spPr>
        <a:xfrm>
          <a:off x="7039907" y="3445132"/>
          <a:ext cx="2132111" cy="1279267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kern="1200"/>
            <a:t>Se kantaa ylisukupolvista vastuuta.</a:t>
          </a:r>
        </a:p>
      </dsp:txBody>
      <dsp:txXfrm>
        <a:off x="7039907" y="3445132"/>
        <a:ext cx="2132111" cy="12792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B6AF8D-FC22-4752-A3B9-6DA469188AAA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D93A1-36CC-4246-897B-3343C27AA00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8647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76690">
              <a:defRPr/>
            </a:pP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660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EB2E1E-1AC8-E24E-9330-0FAF407D0980}" type="slidenum">
              <a:rPr kumimoji="0" lang="fi-FI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660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i-FI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1300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EB2E1E-1AC8-E24E-9330-0FAF407D0980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47531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EB2E1E-1AC8-E24E-9330-0FAF407D0980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95107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EB4A8-E855-E549-B31D-43321CA4A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70A80D6D-82CE-E2E9-815F-D70844DC18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B75AC6F7-C744-6DDC-0098-92A4834D72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D4BBFBA-1D89-8D3E-3317-27F23C40C5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8DCAB2-C42F-436C-8890-3A673F637698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13095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EB4A8-E855-E549-B31D-43321CA4A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70A80D6D-82CE-E2E9-815F-D70844DC18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B75AC6F7-C744-6DDC-0098-92A4834D72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D4BBFBA-1D89-8D3E-3317-27F23C40C5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8DCAB2-C42F-436C-8890-3A673F637698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1309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png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9.png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5.png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5.xml"/><Relationship Id="rId4" Type="http://schemas.openxmlformats.org/officeDocument/2006/relationships/image" Target="../media/image7.png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8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8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8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8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/Relationships>
</file>

<file path=ppt/slideLayouts/_rels/slideLayout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5.png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9.xml"/></Relationships>
</file>

<file path=ppt/slideLayouts/_rels/slideLayout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7.xml"/><Relationship Id="rId4" Type="http://schemas.openxmlformats.org/officeDocument/2006/relationships/image" Target="../media/image7.png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0.xml"/></Relationships>
</file>

<file path=ppt/slideLayouts/_rels/slideLayout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5.png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0.xml"/></Relationships>
</file>

<file path=ppt/slideLayouts/_rels/slideLayout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0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0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9.xml"/><Relationship Id="rId4" Type="http://schemas.openxmlformats.org/officeDocument/2006/relationships/image" Target="../media/image7.png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24.svg"/></Relationships>
</file>

<file path=ppt/slideLayouts/_rels/slideLayout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24.svg"/></Relationships>
</file>

<file path=ppt/slideLayouts/_rels/slideLayout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24.svg"/></Relationships>
</file>

<file path=ppt/slideLayouts/_rels/slideLayout2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24.svg"/></Relationships>
</file>

<file path=ppt/slideLayouts/_rels/slideLayout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24.svg"/></Relationships>
</file>

<file path=ppt/slideLayouts/_rels/slideLayout2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24.svg"/></Relationships>
</file>

<file path=ppt/slideLayouts/_rels/slideLayout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24.svg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2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2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2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2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3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3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/Relationships>
</file>

<file path=ppt/slideLayouts/_rels/slideLayout2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/Relationships>
</file>

<file path=ppt/slideLayouts/_rels/slideLayout2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3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3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3.xml"/></Relationships>
</file>

<file path=ppt/slideLayouts/_rels/slideLayout2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/Relationships>
</file>

<file path=ppt/slideLayouts/_rels/slideLayout2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13.xml"/><Relationship Id="rId1" Type="http://schemas.openxmlformats.org/officeDocument/2006/relationships/tags" Target="../tags/tag10.xml"/><Relationship Id="rId4" Type="http://schemas.openxmlformats.org/officeDocument/2006/relationships/image" Target="../media/image7.png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486000"/>
            <a:ext cx="7963200" cy="1850400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502000"/>
            <a:ext cx="7963200" cy="2088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18065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65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diagrammi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cxnSp>
        <p:nvCxnSpPr>
          <p:cNvPr id="8" name="Suora yhdysviiva 7"/>
          <p:cNvCxnSpPr/>
          <p:nvPr/>
        </p:nvCxnSpPr>
        <p:spPr>
          <a:xfrm>
            <a:off x="414000" y="5841312"/>
            <a:ext cx="11258135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0216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sisältö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158769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 keskitet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3000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74526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Kuvan paikkamerkki 8"/>
          <p:cNvSpPr>
            <a:spLocks noGrp="1"/>
          </p:cNvSpPr>
          <p:nvPr>
            <p:ph type="pic" sz="quarter" idx="13" hasCustomPrompt="1"/>
          </p:nvPr>
        </p:nvSpPr>
        <p:spPr>
          <a:xfrm>
            <a:off x="-259203" y="7563418"/>
            <a:ext cx="9139203" cy="3429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10584" indent="0" algn="ctr">
              <a:buNone/>
              <a:tabLst/>
              <a:defRPr/>
            </a:lvl1pPr>
          </a:lstStyle>
          <a:p>
            <a:r>
              <a:rPr lang="fi-FI"/>
              <a:t>Vedä kuva paikkamerkkiin tai 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83C85CAC-69E9-EF44-A466-5BC6F0B73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4000" y="776532"/>
            <a:ext cx="10795468" cy="1200000"/>
          </a:xfrm>
        </p:spPr>
        <p:txBody>
          <a:bodyPr/>
          <a:lstStyle>
            <a:lvl1pPr>
              <a:defRPr sz="2800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B169244E-81C3-0349-87A8-7967AEF46F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4000" y="2024532"/>
            <a:ext cx="10795468" cy="1344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D90AADE6-F9B1-B648-8E92-9C6ADF8ECD90}"/>
              </a:ext>
            </a:extLst>
          </p:cNvPr>
          <p:cNvSpPr/>
          <p:nvPr userDrawn="1"/>
        </p:nvSpPr>
        <p:spPr>
          <a:xfrm>
            <a:off x="9139203" y="3431685"/>
            <a:ext cx="3052797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 err="1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993E9A64-33C3-A644-A898-58B9C44D71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15" name="Kuvan paikkamerkki 8">
            <a:extLst>
              <a:ext uri="{FF2B5EF4-FFF2-40B4-BE49-F238E27FC236}">
                <a16:creationId xmlns:a16="http://schemas.microsoft.com/office/drawing/2014/main" id="{0A3B1EA1-63A1-154A-9278-43DE52F1835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3431685"/>
            <a:ext cx="9139203" cy="3429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10584" indent="0" algn="ctr">
              <a:buNone/>
              <a:tabLst/>
              <a:defRPr/>
            </a:lvl1pPr>
          </a:lstStyle>
          <a:p>
            <a:r>
              <a:rPr lang="fi-FI"/>
              <a:t>Vedä kuva paikkamerkkiin tai 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16" name="Päivämäärän paikkamerkki 3">
            <a:extLst>
              <a:ext uri="{FF2B5EF4-FFF2-40B4-BE49-F238E27FC236}">
                <a16:creationId xmlns:a16="http://schemas.microsoft.com/office/drawing/2014/main" id="{0FA29A3F-9B96-5F45-886A-24CF777EDE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80000" y="6515944"/>
            <a:ext cx="1248000" cy="324000"/>
          </a:xfrm>
        </p:spPr>
        <p:txBody>
          <a:bodyPr/>
          <a:lstStyle/>
          <a:p>
            <a:fld id="{2AF8E0C4-2B04-4575-90C9-B2559A6B0F5E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17" name="Alatunnisteen paikkamerkki 4">
            <a:extLst>
              <a:ext uri="{FF2B5EF4-FFF2-40B4-BE49-F238E27FC236}">
                <a16:creationId xmlns:a16="http://schemas.microsoft.com/office/drawing/2014/main" id="{2D399DEA-0B6A-4043-A51C-44819999C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28000" y="6515944"/>
            <a:ext cx="7752000" cy="324000"/>
          </a:xfrm>
        </p:spPr>
        <p:txBody>
          <a:bodyPr/>
          <a:lstStyle/>
          <a:p>
            <a:endParaRPr lang="fi-FI"/>
          </a:p>
        </p:txBody>
      </p:sp>
      <p:sp>
        <p:nvSpPr>
          <p:cNvPr id="18" name="Dian numeron paikkamerkki 5">
            <a:extLst>
              <a:ext uri="{FF2B5EF4-FFF2-40B4-BE49-F238E27FC236}">
                <a16:creationId xmlns:a16="http://schemas.microsoft.com/office/drawing/2014/main" id="{008554B5-ABE2-A34C-A6C5-6EAD4C350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14000" y="6516000"/>
            <a:ext cx="576000" cy="324000"/>
          </a:xfrm>
        </p:spPr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19" name="Kolmio 18">
            <a:extLst>
              <a:ext uri="{FF2B5EF4-FFF2-40B4-BE49-F238E27FC236}">
                <a16:creationId xmlns:a16="http://schemas.microsoft.com/office/drawing/2014/main" id="{BC63CF86-E9F1-FC4D-92C5-0DE63A6B6846}"/>
              </a:ext>
            </a:extLst>
          </p:cNvPr>
          <p:cNvSpPr/>
          <p:nvPr userDrawn="1"/>
        </p:nvSpPr>
        <p:spPr>
          <a:xfrm rot="16200000">
            <a:off x="8388893" y="4091882"/>
            <a:ext cx="883212" cy="666915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</p:spTree>
    <p:extLst>
      <p:ext uri="{BB962C8B-B14F-4D97-AF65-F5344CB8AC3E}">
        <p14:creationId xmlns:p14="http://schemas.microsoft.com/office/powerpoint/2010/main" val="1755055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sanvaih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AF8E0C4-2B04-4575-90C9-B2559A6B0F5E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Sisällön paikkamerkki 7"/>
          <p:cNvSpPr>
            <a:spLocks noGrp="1"/>
          </p:cNvSpPr>
          <p:nvPr>
            <p:ph sz="quarter" idx="13"/>
          </p:nvPr>
        </p:nvSpPr>
        <p:spPr>
          <a:xfrm>
            <a:off x="414000" y="774551"/>
            <a:ext cx="11248354" cy="5056867"/>
          </a:xfrm>
        </p:spPr>
        <p:txBody>
          <a:bodyPr/>
          <a:lstStyle>
            <a:lvl1pPr>
              <a:buClr>
                <a:schemeClr val="bg1"/>
              </a:buClr>
              <a:defRPr sz="28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8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8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139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1591291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39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9" name="Suora yhdysviiva 8"/>
          <p:cNvCxnSpPr/>
          <p:nvPr/>
        </p:nvCxnSpPr>
        <p:spPr>
          <a:xfrm>
            <a:off x="414000" y="5841312"/>
            <a:ext cx="551129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in paikkamerkki 13"/>
          <p:cNvSpPr>
            <a:spLocks noGrp="1"/>
          </p:cNvSpPr>
          <p:nvPr>
            <p:ph type="body" sz="quarter" idx="14" hasCustomPrompt="1"/>
          </p:nvPr>
        </p:nvSpPr>
        <p:spPr>
          <a:xfrm>
            <a:off x="61535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11" name="Suora yhdysviiva 10"/>
          <p:cNvCxnSpPr/>
          <p:nvPr/>
        </p:nvCxnSpPr>
        <p:spPr>
          <a:xfrm>
            <a:off x="6153600" y="5841600"/>
            <a:ext cx="551129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0742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512000"/>
            <a:ext cx="7656235" cy="4584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28000" y="1512000"/>
            <a:ext cx="3334354" cy="4584000"/>
          </a:xfrm>
        </p:spPr>
        <p:txBody>
          <a:bodyPr>
            <a:noAutofit/>
          </a:bodyPr>
          <a:lstStyle>
            <a:lvl1pPr marL="179996" indent="-179996">
              <a:spcBef>
                <a:spcPts val="0"/>
              </a:spcBef>
              <a:defRPr sz="2400"/>
            </a:lvl1pPr>
            <a:lvl2pPr marL="359991" indent="-179996">
              <a:spcBef>
                <a:spcPts val="0"/>
              </a:spcBef>
              <a:defRPr sz="2400"/>
            </a:lvl2pPr>
            <a:lvl3pPr marL="539987" indent="-179996">
              <a:spcBef>
                <a:spcPts val="0"/>
              </a:spcBef>
              <a:defRPr sz="2400"/>
            </a:lvl3pPr>
            <a:lvl4pPr marL="719982" indent="-179996">
              <a:spcBef>
                <a:spcPts val="0"/>
              </a:spcBef>
              <a:defRPr sz="2400"/>
            </a:lvl4pPr>
            <a:lvl5pPr marL="899978" indent="-179996">
              <a:spcBef>
                <a:spcPts val="0"/>
              </a:spcBef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2442763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414000" y="1416000"/>
            <a:ext cx="3314852" cy="4320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008000" y="1416000"/>
            <a:ext cx="7680000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674937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must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8000" y="774550"/>
            <a:ext cx="10741468" cy="2291379"/>
          </a:xfrm>
        </p:spPr>
        <p:txBody>
          <a:bodyPr anchor="t" anchorCtr="0"/>
          <a:lstStyle>
            <a:lvl1pPr>
              <a:defRPr sz="2800" b="0"/>
            </a:lvl1pPr>
          </a:lstStyle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2918389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8000" y="774551"/>
            <a:ext cx="10752226" cy="2377440"/>
          </a:xfrm>
        </p:spPr>
        <p:txBody>
          <a:bodyPr anchor="t" anchorCtr="0"/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25014447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576000" cy="1008000"/>
          </a:xfrm>
        </p:spPr>
        <p:txBody>
          <a:bodyPr t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  <p:sp>
        <p:nvSpPr>
          <p:cNvPr id="12" name="Kuvan paikkamerkki 11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5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5712718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29"/>
            <a:ext cx="7008000" cy="4424895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29"/>
            <a:ext cx="7008000" cy="960000"/>
          </a:xfrm>
        </p:spPr>
        <p:txBody>
          <a:bodyPr/>
          <a:lstStyle/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14305631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-sisältö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31"/>
            <a:ext cx="7008000" cy="2472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31"/>
            <a:ext cx="7008000" cy="960000"/>
          </a:xfrm>
        </p:spPr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9" name="Tekstin paikkamerkki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6667" y="4460331"/>
            <a:ext cx="7008000" cy="18974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65991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2pPr>
            <a:lvl3pPr marL="81598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3pPr>
            <a:lvl4pPr marL="119997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4pPr>
            <a:lvl5pPr marL="158396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</p:spTree>
    <p:extLst>
      <p:ext uri="{BB962C8B-B14F-4D97-AF65-F5344CB8AC3E}">
        <p14:creationId xmlns:p14="http://schemas.microsoft.com/office/powerpoint/2010/main" val="35626534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991017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llinen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001777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96420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yntikort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6" name="Tekstin paikkamerkki 5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1097280"/>
            <a:ext cx="5544000" cy="473155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fi-FI"/>
              <a:t>Etunimi Sukunimi</a:t>
            </a:r>
            <a:br>
              <a:rPr lang="fi-FI"/>
            </a:br>
            <a:r>
              <a:rPr lang="fi-FI"/>
              <a:t>tehtävänimike</a:t>
            </a:r>
            <a:br>
              <a:rPr lang="fi-FI"/>
            </a:br>
            <a:br>
              <a:rPr lang="fi-FI"/>
            </a:br>
            <a:r>
              <a:rPr lang="fi-FI"/>
              <a:t>p. 00 0000 000, 000 000 000</a:t>
            </a:r>
            <a:br>
              <a:rPr lang="fi-FI"/>
            </a:br>
            <a:r>
              <a:rPr lang="fi-FI" err="1"/>
              <a:t>etunimi.sukunimi@yrittajat.fi</a:t>
            </a:r>
            <a:br>
              <a:rPr lang="fi-FI"/>
            </a:br>
            <a:br>
              <a:rPr lang="fi-FI"/>
            </a:br>
            <a:r>
              <a:rPr lang="fi-FI"/>
              <a:t>Twitter:</a:t>
            </a:r>
            <a:br>
              <a:rPr lang="fi-FI"/>
            </a:br>
            <a:r>
              <a:rPr lang="fi-FI"/>
              <a:t>Instagram:</a:t>
            </a:r>
            <a:br>
              <a:rPr lang="fi-FI"/>
            </a:br>
            <a:r>
              <a:rPr lang="fi-FI"/>
              <a:t>Facebook:</a:t>
            </a:r>
            <a:br>
              <a:rPr lang="fi-FI"/>
            </a:br>
            <a:br>
              <a:rPr lang="fi-FI"/>
            </a:br>
            <a:r>
              <a:rPr lang="fi-FI" err="1"/>
              <a:t>yrittajat.fi</a:t>
            </a:r>
            <a:endParaRPr lang="fi-FI"/>
          </a:p>
        </p:txBody>
      </p:sp>
      <p:sp>
        <p:nvSpPr>
          <p:cNvPr id="8" name="Kuvan paikkamerkki 7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1097280"/>
            <a:ext cx="6096000" cy="4731552"/>
          </a:xfrm>
          <a:noFill/>
        </p:spPr>
        <p:txBody>
          <a:bodyPr anchor="ctr"/>
          <a:lstStyle>
            <a:lvl1pPr marL="239994" indent="0" algn="ctr">
              <a:spcBef>
                <a:spcPts val="0"/>
              </a:spcBef>
              <a:buNone/>
              <a:defRPr sz="2667"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2259924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di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9546" y="2237780"/>
            <a:ext cx="6132909" cy="23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2545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Otsikko ja sisältö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52000" y="881191"/>
            <a:ext cx="10992000" cy="4805314"/>
          </a:xfrm>
        </p:spPr>
        <p:txBody>
          <a:bodyPr>
            <a:noAutofit/>
          </a:bodyPr>
          <a:lstStyle>
            <a:lvl1pPr>
              <a:defRPr sz="3200"/>
            </a:lvl1pPr>
            <a:lvl2pPr>
              <a:defRPr sz="2667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EFF7-5DA1-B642-A01A-1298BC74CE2E}" type="datetime1">
              <a:rPr lang="fi-FI" smtClean="0"/>
              <a:t>4.2.2026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Tekstin paikkamerkki 13"/>
          <p:cNvSpPr>
            <a:spLocks noGrp="1"/>
          </p:cNvSpPr>
          <p:nvPr>
            <p:ph type="body" sz="quarter" idx="13"/>
          </p:nvPr>
        </p:nvSpPr>
        <p:spPr>
          <a:xfrm>
            <a:off x="552000" y="5925277"/>
            <a:ext cx="10992000" cy="396000"/>
          </a:xfrm>
        </p:spPr>
        <p:txBody>
          <a:bodyPr>
            <a:noAutofit/>
          </a:bodyPr>
          <a:lstStyle>
            <a:lvl1pPr marL="0" indent="0">
              <a:buNone/>
              <a:defRPr sz="2133" i="1">
                <a:solidFill>
                  <a:srgbClr val="404040"/>
                </a:solidFill>
              </a:defRPr>
            </a:lvl1pPr>
            <a:lvl2pPr marL="455989" indent="0">
              <a:buNone/>
              <a:defRPr sz="1600"/>
            </a:lvl2pPr>
            <a:lvl3pPr marL="839979" indent="0">
              <a:buNone/>
              <a:defRPr sz="1600"/>
            </a:lvl3pPr>
            <a:lvl4pPr marL="1223969" indent="0">
              <a:buNone/>
              <a:defRPr sz="1600"/>
            </a:lvl4pPr>
            <a:lvl5pPr marL="160796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1339985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Otsikko ja sisältö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52000" y="297224"/>
            <a:ext cx="10972800" cy="864000"/>
          </a:xfrm>
          <a:ln>
            <a:noFill/>
          </a:ln>
        </p:spPr>
        <p:txBody>
          <a:bodyPr tIns="0" bIns="0" anchor="b">
            <a:noAutofit/>
          </a:bodyPr>
          <a:lstStyle>
            <a:lvl1pPr algn="l">
              <a:defRPr sz="3733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52000" y="1440000"/>
            <a:ext cx="10992000" cy="4212000"/>
          </a:xfrm>
        </p:spPr>
        <p:txBody>
          <a:bodyPr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667">
                <a:solidFill>
                  <a:schemeClr val="bg1"/>
                </a:solidFill>
              </a:defRPr>
            </a:lvl2pPr>
            <a:lvl3pPr>
              <a:defRPr sz="2667">
                <a:solidFill>
                  <a:schemeClr val="bg1"/>
                </a:solidFill>
              </a:defRPr>
            </a:lvl3pPr>
            <a:lvl4pPr>
              <a:defRPr sz="2667">
                <a:solidFill>
                  <a:schemeClr val="bg1"/>
                </a:solidFill>
              </a:defRPr>
            </a:lvl4pPr>
            <a:lvl5pPr>
              <a:defRPr sz="2667">
                <a:solidFill>
                  <a:schemeClr val="bg1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EFF7-5DA1-B642-A01A-1298BC74CE2E}" type="datetime1">
              <a:rPr lang="fi-FI" smtClean="0"/>
              <a:t>4.2.2026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cxnSp>
        <p:nvCxnSpPr>
          <p:cNvPr id="10" name="Suora yhdysviiva 9"/>
          <p:cNvCxnSpPr/>
          <p:nvPr/>
        </p:nvCxnSpPr>
        <p:spPr>
          <a:xfrm>
            <a:off x="552000" y="1228647"/>
            <a:ext cx="10992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in paikkamerkki 13"/>
          <p:cNvSpPr>
            <a:spLocks noGrp="1"/>
          </p:cNvSpPr>
          <p:nvPr>
            <p:ph type="body" sz="quarter" idx="13"/>
          </p:nvPr>
        </p:nvSpPr>
        <p:spPr>
          <a:xfrm>
            <a:off x="552000" y="5925277"/>
            <a:ext cx="10992000" cy="396000"/>
          </a:xfrm>
        </p:spPr>
        <p:txBody>
          <a:bodyPr>
            <a:noAutofit/>
          </a:bodyPr>
          <a:lstStyle>
            <a:lvl1pPr marL="0" indent="0">
              <a:buNone/>
              <a:defRPr sz="2133" i="1">
                <a:solidFill>
                  <a:srgbClr val="404040"/>
                </a:solidFill>
              </a:defRPr>
            </a:lvl1pPr>
            <a:lvl2pPr marL="455989" indent="0">
              <a:buNone/>
              <a:defRPr sz="1600"/>
            </a:lvl2pPr>
            <a:lvl3pPr marL="839979" indent="0">
              <a:buNone/>
              <a:defRPr sz="1600"/>
            </a:lvl3pPr>
            <a:lvl4pPr marL="1223969" indent="0">
              <a:buNone/>
              <a:defRPr sz="1600"/>
            </a:lvl4pPr>
            <a:lvl5pPr marL="160796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5134699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776532"/>
            <a:ext cx="10795468" cy="1200000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024532"/>
            <a:ext cx="10795468" cy="1344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Suorakulmio 6"/>
          <p:cNvSpPr/>
          <p:nvPr/>
        </p:nvSpPr>
        <p:spPr bwMode="ltGray">
          <a:xfrm>
            <a:off x="9128560" y="3431685"/>
            <a:ext cx="3078000" cy="3429000"/>
          </a:xfrm>
          <a:prstGeom prst="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 err="1"/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58BF3A17-CBF0-4A75-A58C-DF4A63495E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31685"/>
            <a:ext cx="9139203" cy="3429000"/>
          </a:xfrm>
          <a:custGeom>
            <a:avLst/>
            <a:gdLst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8475776 w 9139203"/>
              <a:gd name="connsiteY3" fmla="*/ 993655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39203" h="3429000">
                <a:moveTo>
                  <a:pt x="0" y="0"/>
                </a:moveTo>
                <a:lnTo>
                  <a:pt x="9139203" y="0"/>
                </a:lnTo>
                <a:lnTo>
                  <a:pt x="9139203" y="554358"/>
                </a:lnTo>
                <a:lnTo>
                  <a:pt x="8475776" y="993655"/>
                </a:lnTo>
                <a:lnTo>
                  <a:pt x="9139203" y="1432952"/>
                </a:lnTo>
                <a:lnTo>
                  <a:pt x="9139203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10584" indent="0" algn="ctr">
              <a:buNone/>
              <a:tabLst/>
              <a:defRPr/>
            </a:lvl1pPr>
          </a:lstStyle>
          <a:p>
            <a:r>
              <a:rPr lang="fi-FI"/>
              <a:t>Vedä kuva paikkamerkkiin tai 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516000"/>
            <a:ext cx="576000" cy="324000"/>
          </a:xfrm>
        </p:spPr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15" name="Kolmio 9">
            <a:extLst>
              <a:ext uri="{FF2B5EF4-FFF2-40B4-BE49-F238E27FC236}">
                <a16:creationId xmlns:a16="http://schemas.microsoft.com/office/drawing/2014/main" id="{75A302AC-973C-4C9F-B64C-275B843D6E09}"/>
              </a:ext>
            </a:extLst>
          </p:cNvPr>
          <p:cNvSpPr/>
          <p:nvPr/>
        </p:nvSpPr>
        <p:spPr bwMode="ltGray">
          <a:xfrm rot="16200000">
            <a:off x="8356994" y="4091882"/>
            <a:ext cx="883212" cy="666915"/>
          </a:xfrm>
          <a:prstGeom prst="triangle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</p:spTree>
    <p:extLst>
      <p:ext uri="{BB962C8B-B14F-4D97-AF65-F5344CB8AC3E}">
        <p14:creationId xmlns:p14="http://schemas.microsoft.com/office/powerpoint/2010/main" val="617453636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anvaih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CE8FED5-D933-44C8-9564-D710DB44FAAC}" type="datetime1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37934252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must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 bwMode="white"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881DAB8D-13F6-43CF-AF21-8EDDA0983AF6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990064995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486000"/>
            <a:ext cx="7963200" cy="1850400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502000"/>
            <a:ext cx="7963200" cy="2088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FA3E1-7F60-4AC8-87B3-17B891252B45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1D3C4-5E84-4D05-B4B0-B0365EF9FEC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901724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FA3E1-7F60-4AC8-87B3-17B891252B45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1D3C4-5E84-4D05-B4B0-B0365EF9FEC8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406211381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sisältö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70FA3E1-7F60-4AC8-87B3-17B891252B45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F31D3C4-5E84-4D05-B4B0-B0365EF9FEC8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B18DD67E-A907-49C4-9344-9E05BD7F82A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5" b="-564"/>
          <a:stretch/>
        </p:blipFill>
        <p:spPr bwMode="black">
          <a:xfrm>
            <a:off x="9555888" y="18055"/>
            <a:ext cx="2340000" cy="92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2390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anvaih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570FA3E1-7F60-4AC8-87B3-17B891252B45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F31D3C4-5E84-4D05-B4B0-B0365EF9FEC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694491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sanvaihto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570FA3E1-7F60-4AC8-87B3-17B891252B45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F31D3C4-5E84-4D05-B4B0-B0365EF9FEC8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0A00A45-5EE7-4C10-8E10-A75FF849C97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5" b="-564"/>
          <a:stretch/>
        </p:blipFill>
        <p:spPr bwMode="black">
          <a:xfrm>
            <a:off x="9555888" y="18055"/>
            <a:ext cx="2340000" cy="92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1429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776532"/>
            <a:ext cx="10795468" cy="1200000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024532"/>
            <a:ext cx="10795468" cy="1344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Suorakulmio 6"/>
          <p:cNvSpPr/>
          <p:nvPr/>
        </p:nvSpPr>
        <p:spPr bwMode="ltGray">
          <a:xfrm>
            <a:off x="9128560" y="3431685"/>
            <a:ext cx="3078000" cy="3429000"/>
          </a:xfrm>
          <a:prstGeom prst="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 err="1"/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58BF3A17-CBF0-4A75-A58C-DF4A63495E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31685"/>
            <a:ext cx="9139203" cy="3429000"/>
          </a:xfrm>
          <a:custGeom>
            <a:avLst/>
            <a:gdLst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8475776 w 9139203"/>
              <a:gd name="connsiteY3" fmla="*/ 993655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39203" h="3429000">
                <a:moveTo>
                  <a:pt x="0" y="0"/>
                </a:moveTo>
                <a:lnTo>
                  <a:pt x="9139203" y="0"/>
                </a:lnTo>
                <a:lnTo>
                  <a:pt x="9139203" y="554358"/>
                </a:lnTo>
                <a:lnTo>
                  <a:pt x="8475776" y="993655"/>
                </a:lnTo>
                <a:lnTo>
                  <a:pt x="9139203" y="1432952"/>
                </a:lnTo>
                <a:lnTo>
                  <a:pt x="9139203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10584" indent="0" algn="ctr">
              <a:buNone/>
              <a:tabLst/>
              <a:defRPr/>
            </a:lvl1pPr>
          </a:lstStyle>
          <a:p>
            <a:r>
              <a:rPr lang="fi-FI"/>
              <a:t>Vedä kuva paikkamerkkiin tai 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FA3E1-7F60-4AC8-87B3-17B891252B45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516000"/>
            <a:ext cx="576000" cy="324000"/>
          </a:xfrm>
        </p:spPr>
        <p:txBody>
          <a:bodyPr/>
          <a:lstStyle/>
          <a:p>
            <a:fld id="{DF31D3C4-5E84-4D05-B4B0-B0365EF9FEC8}" type="slidenum">
              <a:rPr lang="fi-FI" smtClean="0"/>
              <a:t>‹#›</a:t>
            </a:fld>
            <a:endParaRPr lang="fi-FI"/>
          </a:p>
        </p:txBody>
      </p:sp>
      <p:sp>
        <p:nvSpPr>
          <p:cNvPr id="15" name="Kolmio 9">
            <a:extLst>
              <a:ext uri="{FF2B5EF4-FFF2-40B4-BE49-F238E27FC236}">
                <a16:creationId xmlns:a16="http://schemas.microsoft.com/office/drawing/2014/main" id="{75A302AC-973C-4C9F-B64C-275B843D6E09}"/>
              </a:ext>
            </a:extLst>
          </p:cNvPr>
          <p:cNvSpPr/>
          <p:nvPr/>
        </p:nvSpPr>
        <p:spPr bwMode="ltGray">
          <a:xfrm rot="16200000">
            <a:off x="8356994" y="4091882"/>
            <a:ext cx="883212" cy="666915"/>
          </a:xfrm>
          <a:prstGeom prst="triangle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</p:spTree>
    <p:extLst>
      <p:ext uri="{BB962C8B-B14F-4D97-AF65-F5344CB8AC3E}">
        <p14:creationId xmlns:p14="http://schemas.microsoft.com/office/powerpoint/2010/main" val="36014521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diagrammi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FA3E1-7F60-4AC8-87B3-17B891252B45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1D3C4-5E84-4D05-B4B0-B0365EF9FEC8}" type="slidenum">
              <a:rPr lang="fi-FI" smtClean="0"/>
              <a:t>‹#›</a:t>
            </a:fld>
            <a:endParaRPr lang="fi-FI"/>
          </a:p>
        </p:txBody>
      </p:sp>
      <p:cxnSp>
        <p:nvCxnSpPr>
          <p:cNvPr id="8" name="Suora yhdysviiva 7"/>
          <p:cNvCxnSpPr/>
          <p:nvPr/>
        </p:nvCxnSpPr>
        <p:spPr>
          <a:xfrm>
            <a:off x="414000" y="5841312"/>
            <a:ext cx="1125813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tsikko 8">
            <a:extLst>
              <a:ext uri="{FF2B5EF4-FFF2-40B4-BE49-F238E27FC236}">
                <a16:creationId xmlns:a16="http://schemas.microsoft.com/office/drawing/2014/main" id="{09AE56AE-2C12-4176-879E-9B5423F76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4539873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sisältö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FA3E1-7F60-4AC8-87B3-17B891252B45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1D3C4-5E84-4D05-B4B0-B0365EF9FEC8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9975164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FA3E1-7F60-4AC8-87B3-17B891252B45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1D3C4-5E84-4D05-B4B0-B0365EF9FEC8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0381782D-255F-4853-838D-BA013CF68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3452014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FA3E1-7F60-4AC8-87B3-17B891252B45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1D3C4-5E84-4D05-B4B0-B0365EF9FEC8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39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9" name="Suora yhdysviiva 8"/>
          <p:cNvCxnSpPr/>
          <p:nvPr/>
        </p:nvCxnSpPr>
        <p:spPr>
          <a:xfrm>
            <a:off x="414000" y="5841312"/>
            <a:ext cx="5511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in paikkamerkki 13"/>
          <p:cNvSpPr>
            <a:spLocks noGrp="1"/>
          </p:cNvSpPr>
          <p:nvPr>
            <p:ph type="body" sz="quarter" idx="14" hasCustomPrompt="1"/>
          </p:nvPr>
        </p:nvSpPr>
        <p:spPr>
          <a:xfrm>
            <a:off x="61535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11" name="Suora yhdysviiva 10"/>
          <p:cNvCxnSpPr/>
          <p:nvPr/>
        </p:nvCxnSpPr>
        <p:spPr>
          <a:xfrm>
            <a:off x="6153600" y="5841600"/>
            <a:ext cx="5511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892390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512000"/>
            <a:ext cx="7656235" cy="4584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28000" y="1512000"/>
            <a:ext cx="3334354" cy="4584000"/>
          </a:xfrm>
        </p:spPr>
        <p:txBody>
          <a:bodyPr>
            <a:noAutofit/>
          </a:bodyPr>
          <a:lstStyle>
            <a:lvl1pPr marL="179996" indent="-179996">
              <a:spcBef>
                <a:spcPts val="0"/>
              </a:spcBef>
              <a:defRPr sz="2400"/>
            </a:lvl1pPr>
            <a:lvl2pPr marL="359991" indent="-179996">
              <a:spcBef>
                <a:spcPts val="0"/>
              </a:spcBef>
              <a:defRPr sz="2200"/>
            </a:lvl2pPr>
            <a:lvl3pPr marL="539987" indent="-179996">
              <a:spcBef>
                <a:spcPts val="0"/>
              </a:spcBef>
              <a:defRPr sz="2200"/>
            </a:lvl3pPr>
            <a:lvl4pPr marL="719982" indent="-179996">
              <a:spcBef>
                <a:spcPts val="0"/>
              </a:spcBef>
              <a:defRPr sz="2200"/>
            </a:lvl4pPr>
            <a:lvl5pPr marL="899978" indent="-179996">
              <a:spcBef>
                <a:spcPts val="0"/>
              </a:spcBef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FA3E1-7F60-4AC8-87B3-17B891252B45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1D3C4-5E84-4D05-B4B0-B0365EF9FEC8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61764333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414000" y="1416000"/>
            <a:ext cx="3314852" cy="4320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008000" y="1416000"/>
            <a:ext cx="7680000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FA3E1-7F60-4AC8-87B3-17B891252B45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1D3C4-5E84-4D05-B4B0-B0365EF9FEC8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83932229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must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 bwMode="white"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881DAB8D-13F6-43CF-AF21-8EDDA0983AF6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16407222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 bwMode="white"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A86A8CFD-37ED-4749-956D-776FBCC0BB39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408778847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576000" cy="1008000"/>
          </a:xfrm>
        </p:spPr>
        <p:txBody>
          <a:bodyPr t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  <p:sp>
        <p:nvSpPr>
          <p:cNvPr id="12" name="Kuvan paikkamerkki 11"/>
          <p:cNvSpPr>
            <a:spLocks noGrp="1"/>
          </p:cNvSpPr>
          <p:nvPr>
            <p:ph type="pic" sz="quarter" idx="14" hasCustomPrompt="1"/>
          </p:nvPr>
        </p:nvSpPr>
        <p:spPr bwMode="hidden">
          <a:xfrm>
            <a:off x="0" y="0"/>
            <a:ext cx="12192000" cy="5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2CA83F02-F75C-41E6-8063-D1CDE2812214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11111967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29"/>
            <a:ext cx="7008000" cy="4424895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FA3E1-7F60-4AC8-87B3-17B891252B45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1D3C4-5E84-4D05-B4B0-B0365EF9FEC8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29"/>
            <a:ext cx="7008000" cy="9600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8890419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-sisältö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31"/>
            <a:ext cx="7008000" cy="2472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FA3E1-7F60-4AC8-87B3-17B891252B45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1D3C4-5E84-4D05-B4B0-B0365EF9FEC8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31"/>
            <a:ext cx="7008000" cy="9600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9" name="Tekstin paikkamerkki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6667" y="4460331"/>
            <a:ext cx="7008000" cy="18974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365991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2pPr>
            <a:lvl3pPr marL="81598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3pPr>
            <a:lvl4pPr marL="119997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4pPr>
            <a:lvl5pPr marL="158396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</p:spTree>
    <p:extLst>
      <p:ext uri="{BB962C8B-B14F-4D97-AF65-F5344CB8AC3E}">
        <p14:creationId xmlns:p14="http://schemas.microsoft.com/office/powerpoint/2010/main" val="103287208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FA3E1-7F60-4AC8-87B3-17B891252B45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1D3C4-5E84-4D05-B4B0-B0365EF9FEC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222090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llinen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FA3E1-7F60-4AC8-87B3-17B891252B45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1D3C4-5E84-4D05-B4B0-B0365EF9FEC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7660313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22788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yntikort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FA3E1-7F60-4AC8-87B3-17B891252B45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1D3C4-5E84-4D05-B4B0-B0365EF9FEC8}" type="slidenum">
              <a:rPr lang="fi-FI" smtClean="0"/>
              <a:t>‹#›</a:t>
            </a:fld>
            <a:endParaRPr lang="fi-FI"/>
          </a:p>
        </p:txBody>
      </p:sp>
      <p:sp>
        <p:nvSpPr>
          <p:cNvPr id="6" name="Tekstin paikkamerkki 5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1097280"/>
            <a:ext cx="5544000" cy="473155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fi-FI"/>
              <a:t>Etunimi Sukunimi</a:t>
            </a:r>
            <a:br>
              <a:rPr lang="fi-FI"/>
            </a:br>
            <a:r>
              <a:rPr lang="fi-FI"/>
              <a:t>tehtävänimike</a:t>
            </a:r>
            <a:br>
              <a:rPr lang="fi-FI"/>
            </a:br>
            <a:br>
              <a:rPr lang="fi-FI"/>
            </a:br>
            <a:r>
              <a:rPr lang="fi-FI"/>
              <a:t>p. 00 0000 000, 000 000 000</a:t>
            </a:r>
            <a:br>
              <a:rPr lang="fi-FI"/>
            </a:br>
            <a:r>
              <a:rPr lang="fi-FI" err="1"/>
              <a:t>etunimi.sukunimi@yrittajat.fi</a:t>
            </a:r>
            <a:br>
              <a:rPr lang="fi-FI"/>
            </a:br>
            <a:br>
              <a:rPr lang="fi-FI"/>
            </a:br>
            <a:r>
              <a:rPr lang="fi-FI"/>
              <a:t>Twitter:</a:t>
            </a:r>
            <a:br>
              <a:rPr lang="fi-FI"/>
            </a:br>
            <a:r>
              <a:rPr lang="fi-FI"/>
              <a:t>Instagram:</a:t>
            </a:r>
            <a:br>
              <a:rPr lang="fi-FI"/>
            </a:br>
            <a:r>
              <a:rPr lang="fi-FI"/>
              <a:t>Facebook:</a:t>
            </a:r>
            <a:br>
              <a:rPr lang="fi-FI"/>
            </a:br>
            <a:br>
              <a:rPr lang="fi-FI"/>
            </a:br>
            <a:r>
              <a:rPr lang="fi-FI" err="1"/>
              <a:t>yrittajat.fi</a:t>
            </a:r>
            <a:endParaRPr lang="fi-FI"/>
          </a:p>
        </p:txBody>
      </p:sp>
      <p:sp>
        <p:nvSpPr>
          <p:cNvPr id="8" name="Kuvan paikkamerkki 7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1097280"/>
            <a:ext cx="6096000" cy="4731552"/>
          </a:xfrm>
          <a:noFill/>
        </p:spPr>
        <p:txBody>
          <a:bodyPr anchor="ctr"/>
          <a:lstStyle>
            <a:lvl1pPr marL="239994" indent="0" algn="ctr">
              <a:spcBef>
                <a:spcPts val="0"/>
              </a:spcBef>
              <a:buNone/>
              <a:defRPr sz="2667"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06906785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546" y="2237780"/>
            <a:ext cx="6132909" cy="23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975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64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4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929DC8-987C-4BF4-9A49-8F549F1F3D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363" y="4971600"/>
            <a:ext cx="3521075" cy="1022350"/>
          </a:xfrm>
        </p:spPr>
        <p:txBody>
          <a:bodyPr anchor="b"/>
          <a:lstStyle>
            <a:lvl1pPr>
              <a:spcBef>
                <a:spcPts val="600"/>
              </a:spcBef>
              <a:defRPr sz="1200"/>
            </a:lvl1pPr>
          </a:lstStyle>
          <a:p>
            <a:pPr lvl="0"/>
            <a:r>
              <a:rPr lang="en-GB"/>
              <a:t>Click to add text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A73C7B-FCCC-4382-8B5E-EF6C045FAD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pic>
        <p:nvPicPr>
          <p:cNvPr id="4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C4622A7A-8228-F102-2676-C04EEE04EBF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0341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CC213809-11F2-4FF6-8836-C61FDCCBA32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72000" y="1490400"/>
            <a:ext cx="7920000" cy="450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1EB514B-0857-4EBF-B042-2A3E81792E2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533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8F4C310-09FC-4B27-9FA2-5128CE9C60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71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8B54B2-17FC-4F44-A549-93DE726BD6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000" y="4971600"/>
            <a:ext cx="3519536" cy="1022713"/>
          </a:xfrm>
        </p:spPr>
        <p:txBody>
          <a:bodyPr anchor="b"/>
          <a:lstStyle>
            <a:lvl1pPr>
              <a:spcBef>
                <a:spcPts val="600"/>
              </a:spcBef>
              <a:defRPr sz="1200"/>
            </a:lvl1pPr>
          </a:lstStyle>
          <a:p>
            <a:pPr lvl="0"/>
            <a:r>
              <a:rPr lang="en-US"/>
              <a:t>Click to add text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367E2D2-7C31-4CEA-8775-7B4E031C03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13475" y="1490401"/>
            <a:ext cx="63612" cy="450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5C8632-FA72-48DB-A3AB-14A4D37C9AD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pic>
        <p:nvPicPr>
          <p:cNvPr id="2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9A4DCAD8-C24D-7FFB-B35E-64BEA5B063A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032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 (black)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64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4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929DC8-987C-4BF4-9A49-8F549F1F3D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363" y="4971600"/>
            <a:ext cx="3521075" cy="1022350"/>
          </a:xfrm>
        </p:spPr>
        <p:txBody>
          <a:bodyPr anchor="b"/>
          <a:lstStyle>
            <a:lvl1pPr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</a:p>
        </p:txBody>
      </p:sp>
      <p:pic>
        <p:nvPicPr>
          <p:cNvPr id="4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EB610D2C-1EA5-4E1E-1E87-EA0AA117AA8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575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 (black)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CC213809-11F2-4FF6-8836-C61FDCCBA32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72000" y="1490400"/>
            <a:ext cx="7920000" cy="450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1EB514B-0857-4EBF-B042-2A3E81792E2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533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8F4C310-09FC-4B27-9FA2-5128CE9C60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71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8B54B2-17FC-4F44-A549-93DE726BD6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000" y="4971600"/>
            <a:ext cx="3519536" cy="1022713"/>
          </a:xfrm>
        </p:spPr>
        <p:txBody>
          <a:bodyPr anchor="b"/>
          <a:lstStyle>
            <a:lvl1pPr>
              <a:spcBef>
                <a:spcPts val="600"/>
              </a:spcBef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B940724-CD0A-4966-9236-B1E83A63E8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13475" y="1490401"/>
            <a:ext cx="63612" cy="4500000"/>
          </a:xfrm>
          <a:prstGeom prst="rect">
            <a:avLst/>
          </a:prstGeom>
        </p:spPr>
      </p:pic>
      <p:pic>
        <p:nvPicPr>
          <p:cNvPr id="2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737D9043-8B25-DD18-681D-8BEEBF8F5FC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8269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359999" y="2258559"/>
            <a:ext cx="5643563" cy="198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tx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59999" y="1713600"/>
            <a:ext cx="976676" cy="54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tx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No.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1F4666-D6B5-45BF-9029-D7C0FE8FC4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104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(black)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359998" y="2257200"/>
            <a:ext cx="5643927" cy="198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bg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bg1"/>
                </a:solidFill>
              </a:defRPr>
            </a:lvl2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60363" y="1713332"/>
            <a:ext cx="976312" cy="54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bg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No.</a:t>
            </a:r>
          </a:p>
        </p:txBody>
      </p:sp>
    </p:spTree>
    <p:extLst>
      <p:ext uri="{BB962C8B-B14F-4D97-AF65-F5344CB8AC3E}">
        <p14:creationId xmlns:p14="http://schemas.microsoft.com/office/powerpoint/2010/main" val="827543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596ED-8270-4BD9-9069-84F474882F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CA3A6B-089A-48DA-907F-9446B12760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873D13-8BEF-4470-A16D-19EDE6E7A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4/2024 elokuu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0105BF4-D562-44BF-BA5C-F9CA4C0FE9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01F0EAC-DF03-4553-8D22-C26B163DC97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0363" y="1710000"/>
            <a:ext cx="11466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472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x content +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B7F44-1A9D-43CE-8B94-70E892BCC6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F0CD56-CDEF-4F99-82E9-F8344BA7D8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F17232-4933-4B44-AB0A-14F735246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4/2024 elokuu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4A8CE99-0AD9-4D9C-9C09-47545620E9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10000"/>
            <a:ext cx="11464925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8CF1398-AEAE-44BE-B05F-E03B17EB921A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114660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A51D583-D2F5-4206-82FD-3E7E687E5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0" y="910800"/>
            <a:ext cx="11466513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1896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667F2-B31E-4932-857C-E542EC7E06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86C412-8D9A-4518-BD82-093D1D70BD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8D1434-081E-42DD-A0E7-8AD211AD6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4/2024 elokuu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D24B38-2DD2-4BE4-A6BC-6AB461A6A6A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3" y="1710000"/>
            <a:ext cx="5626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028BB49-92B7-4BBE-AD91-816AF9386D4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00965" y="1710000"/>
            <a:ext cx="5626800" cy="39989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9FAE1AF-1132-4B0D-8DC6-F52576CE68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363" y="910800"/>
            <a:ext cx="11466000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9286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07A87-9762-46A5-A1BF-60907C2C37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EE70F8-6350-4489-8BF1-B1E111BCAB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0CCAD9-3BB6-43FD-8F71-48FD58809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4/2024 elokuu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60E6D9E-AC7D-4CD8-9A1B-DC502AAB0B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1710000"/>
            <a:ext cx="5626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F252CF9-0987-4CBA-8CC7-B6582ECA239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363" y="2376000"/>
            <a:ext cx="5626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FAA4903-9221-4FF9-912C-268A8584F3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02800" y="1710000"/>
            <a:ext cx="5626800" cy="604838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3F8654F-9C23-4A2E-AF1D-7C6743D88CE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02363" y="2376488"/>
            <a:ext cx="5626800" cy="3343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1F22C1D-496B-4E53-BF19-ED9291DCCF9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363" y="910800"/>
            <a:ext cx="11466512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0939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ECC06-0E64-440D-9CE8-5164D16518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90BAE0-3503-40B7-97FF-3BBA5C4DD7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42D4FE-2A34-4C36-A765-CE00B9912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4/2024 elokuu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E4B3E9-7CA2-4847-B7BD-96957DE3022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2" y="1710000"/>
            <a:ext cx="3672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10D5E0E-637F-4A32-A98F-3FE4ED81219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57618" y="1710000"/>
            <a:ext cx="3672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6435609-FC5D-424F-A15C-A0856D1FFFF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154874" y="1710000"/>
            <a:ext cx="3672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7582AC7-4667-407B-A5E8-45D6349311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9047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5AEE3-9929-4A79-A968-8D4311BF5D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AA155B-CCB9-45EF-83E7-A4F386C3D5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46BAB9-04B4-4317-A1F0-FDDB9A128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4/2024 elokuu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2044888-1B05-4294-ABC2-A93A4A32E0D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10000"/>
            <a:ext cx="36720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B8C48F8-FEC0-41E0-BBB9-68EC3003D7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363" y="2376000"/>
            <a:ext cx="36720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59D2917-03D0-4000-AA1D-13CEEB10FBF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57437" y="1710000"/>
            <a:ext cx="36720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DE23886-2490-491C-8436-F655BBCD8C9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257619" y="2376488"/>
            <a:ext cx="3672000" cy="3343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1DA3C15-7E9D-4E22-895A-F50878BD332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54874" y="1710000"/>
            <a:ext cx="3672000" cy="604838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C41F52C9-6836-4FC9-99EA-1BF6FF01DF3F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154874" y="2376000"/>
            <a:ext cx="36720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593581B-25F6-45F4-A388-25B9169855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3589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C880B-B2A1-4343-8F1B-D11FAEA2A2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/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1184D5-78E0-4646-8F38-C52C718FFF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802832-2B66-4562-9C71-D7D150739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4/2024 elokuu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F49FA9-6D89-44C4-B6C9-EA8D7FB7563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2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AD1D924-231B-4C18-8E90-2DFF9C04EF0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272933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EF0024D-3708-4302-8C69-256AD759387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185504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E3415997-1B6E-4BEC-B682-F9280D0D5E3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098074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97B1331-D3E0-4904-82E5-02B601057EB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020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6C45C-9BBB-4B14-BC71-8D9593AF92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CA3869-0626-4D7E-A07F-ED2B248D28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9845BF-B227-4307-81B9-E7C8FC57C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4/2024 elokuu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1A4FC7E-D91D-407A-BFBE-F405D6BBEA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10000"/>
            <a:ext cx="2728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29916EF-EC2F-4137-B182-AA5508918E8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2728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9A3CD5-4B7B-41AC-BFD5-7AA2D853D03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72691" y="1710000"/>
            <a:ext cx="2728800" cy="604838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5F727AD-E63B-412E-B986-D86DFE5EED2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272691" y="2376488"/>
            <a:ext cx="2728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CEE6CD4-960B-4926-8A35-E8FF363F872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85382" y="1710000"/>
            <a:ext cx="2728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544BF1C-E9EC-43D2-A239-79E43B7C24C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185382" y="2376000"/>
            <a:ext cx="2728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A27027DC-FD56-4CD6-8B38-7C623A97D1C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98074" y="1710000"/>
            <a:ext cx="2728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513656D-7804-45C7-9561-4FFDBE1F523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098074" y="2376488"/>
            <a:ext cx="2728800" cy="3343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5AA444E5-6DCB-4387-82D7-374FBA34E3E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363" y="910800"/>
            <a:ext cx="11466512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9510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5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EED13-8109-40D7-B85E-48D72364D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60EB60-D174-4782-B63F-DCF2657E1B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4526FD-FB6E-4148-89B3-7D266E27B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4/2024 elokuu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5E99A7-B8B8-4860-8872-63A20BC4983E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3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136CF45-35B9-4F30-93CE-11D7DC6AE4A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689691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190C909-262D-4930-924B-8C4285CF8554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019019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18864E4-1D92-4544-8F52-1155810D7924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348347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68E0E68-5345-4D62-8D07-AE58AE330678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9677674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E23F4F6-B0E8-4724-933C-35F21A7E423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0874" y="910800"/>
            <a:ext cx="11466000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6722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5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5C433-9252-44D6-8AA4-495DB59340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6AA46E-1017-4823-B4EC-B35766CE67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E1B86A-68D0-4D2D-A5CB-00F231C8B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4/2024 elokuu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34B8469-FF2E-4467-8E43-A49A3388A2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F0DDC14-9B67-4FE8-BC58-A70501A5344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007D028-2ECB-46AF-8517-CCF9C089D8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89691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F1DDE75-E486-4A48-BDBB-2C2A5B5E64D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689419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7A506B6-1DA9-4CD7-9F56-C6BF2FDC187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19019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3F41FFAE-2857-4B94-916D-0210AE0A176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018838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C34C508-C3AF-422F-B1C7-A38F34513AB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8347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0D9455C4-8047-4B5B-B5BC-4A0379405BC2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348257" y="2376488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5AEAC907-A41C-4782-BCD8-2B8C0ADD422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77674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056BBA8E-FD61-47C5-A779-B66918B4D327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9677674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48EED4C4-55A2-440F-BFEB-B054C51690A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6918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6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4F353-7CBB-4EBB-BB48-0DDB45E9B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5794D1-DF29-4B89-9359-EE65C8A56A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772A83-22C7-42BE-87D1-B99FEC135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4/2024 elokuu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7B7932-7D06-4E7E-AF70-44D39F481C0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00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FB353AB-4D08-4BBD-91C2-E6A30A5F493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30112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4A6B5AF-EB3C-46C5-B212-27204822781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24224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5800475F-DBE2-47A0-89B9-1175EDD8427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18336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0B5CE08A-01D2-488B-843A-CA3415AB7320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12448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39BAB9BC-6F39-4494-87B4-04D45B7607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06560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69F7FED-54BA-4C56-83A5-FA86011940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0149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6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36FA1-AACD-4AC6-8977-227A1E8204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9A02C0-437A-4731-B690-16D1AFCAA8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CC7B4E-73B3-4F33-A7FC-00F64BC9B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4/2024 elokuu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70764FD-7DA2-4FE5-A31B-6691075F468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08149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BC0C4CA-E13F-460B-A188-81482902B70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105AA54-6669-4974-B1E8-3E58001D876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01120" y="1708149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2A0DDBF-A8B7-4F77-B8D5-E6CF8FB015A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30112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793D7A9-75C8-4028-9CA8-F07E93F82E4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42240" y="1708150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9B5E2A26-6C2A-419D-B4DC-291BA85B0C8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24224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DE92C5F-EFFE-48BF-93E1-CC78EFCD29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83360" y="1708149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3DA85A52-F7FD-4298-9AE5-CB80F4E3C640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18336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4E88849-5449-4627-813B-31B40F08F0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24480" y="1708150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9A7FC01F-A245-4C0F-BF24-3AAE6AC55CC4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812448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5CCD92EA-38A4-44E5-ADF7-78EA3D6DD0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065600" y="1708150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8317D903-C6B2-443C-A2F2-E7B672E08E3B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1006560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26D01CC-3541-4F97-AF97-73FF6352033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8047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62903-71A8-4BD2-B059-6BA4C3AA39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5626800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3EFCC3-809C-4472-825A-5268DA7595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7A7757-8EC5-4D12-B56F-AB9F88D69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4/2024 elokuu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55437D9-CE22-451C-B458-B3F648A642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08150"/>
            <a:ext cx="5626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F169CDD-9FFC-4BEA-A4C1-F55F1EBC5A6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2799" y="430717"/>
            <a:ext cx="5626800" cy="54684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8603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FAACB8-7B00-457D-8F89-FB4DD9039A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556072-910B-4986-8C02-A52A75446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4/2024 elokuu</a:t>
            </a:r>
            <a:endParaRPr lang="en-GB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4F34447-13E0-43B9-BE1F-C60C0355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60000" y="432000"/>
            <a:ext cx="5627561" cy="54684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0D6BD01-6C23-44ED-8363-1C234E2533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02361" y="1708150"/>
            <a:ext cx="5626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6AABB0-FC25-4DDA-B141-9861B8EF64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02361" y="430718"/>
            <a:ext cx="5626800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5295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sub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98738-2E1C-4407-AE23-FC7C522477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DB932A-F9A4-4379-8F69-FA63BDFA24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347A58-42BF-4A47-A878-643A5CD27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4/2024 elokuu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7C6D4BB-14E1-42DC-832A-2D0CE78632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910800"/>
            <a:ext cx="11466512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910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B2F2EE-42BB-4EB6-8FC2-5E56E4F34F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875A20-F354-407F-8F71-92C914742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4/2024 elokuu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639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ans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/>
          <p:cNvSpPr/>
          <p:nvPr userDrawn="1"/>
        </p:nvSpPr>
        <p:spPr>
          <a:xfrm>
            <a:off x="-1" y="0"/>
            <a:ext cx="12192000" cy="685800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3477871E-D074-42FA-A2E8-1F2C794A0486}"/>
              </a:ext>
            </a:extLst>
          </p:cNvPr>
          <p:cNvSpPr txBox="1"/>
          <p:nvPr userDrawn="1"/>
        </p:nvSpPr>
        <p:spPr>
          <a:xfrm>
            <a:off x="1519073" y="1803309"/>
            <a:ext cx="93940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>
                <a:solidFill>
                  <a:schemeClr val="bg1"/>
                </a:solidFill>
              </a:rPr>
              <a:t>LIITTOKOKOUS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6FD9B2F3-D6AE-483A-B809-92CE7C00F80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014" y="281980"/>
            <a:ext cx="3369971" cy="1124116"/>
          </a:xfrm>
          <a:prstGeom prst="rect">
            <a:avLst/>
          </a:prstGeom>
        </p:spPr>
      </p:pic>
      <p:sp>
        <p:nvSpPr>
          <p:cNvPr id="11" name="Tekstiruutu 10">
            <a:extLst>
              <a:ext uri="{FF2B5EF4-FFF2-40B4-BE49-F238E27FC236}">
                <a16:creationId xmlns:a16="http://schemas.microsoft.com/office/drawing/2014/main" id="{649A83F7-E58F-42FF-ACE8-A2FF282270E1}"/>
              </a:ext>
            </a:extLst>
          </p:cNvPr>
          <p:cNvSpPr txBox="1"/>
          <p:nvPr userDrawn="1"/>
        </p:nvSpPr>
        <p:spPr>
          <a:xfrm>
            <a:off x="4082558" y="4099821"/>
            <a:ext cx="40268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>
                <a:solidFill>
                  <a:schemeClr val="bg1"/>
                </a:solidFill>
              </a:rPr>
              <a:t>18.10.2019</a:t>
            </a: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17276849-5AD0-4A05-9580-2B213DA99FF0}"/>
              </a:ext>
            </a:extLst>
          </p:cNvPr>
          <p:cNvSpPr txBox="1"/>
          <p:nvPr userDrawn="1"/>
        </p:nvSpPr>
        <p:spPr>
          <a:xfrm>
            <a:off x="3773813" y="5478440"/>
            <a:ext cx="48846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Lahti | </a:t>
            </a:r>
            <a:r>
              <a:rPr lang="en-US" sz="4000" err="1">
                <a:solidFill>
                  <a:schemeClr val="bg1"/>
                </a:solidFill>
              </a:rPr>
              <a:t>Messukeskus</a:t>
            </a:r>
            <a:endParaRPr lang="en-US" sz="4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6131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ykälä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orakulmio 12"/>
          <p:cNvSpPr/>
          <p:nvPr userDrawn="1"/>
        </p:nvSpPr>
        <p:spPr>
          <a:xfrm>
            <a:off x="0" y="0"/>
            <a:ext cx="5592000" cy="6858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2" name="Suorakulmio 1"/>
          <p:cNvSpPr/>
          <p:nvPr userDrawn="1"/>
        </p:nvSpPr>
        <p:spPr>
          <a:xfrm>
            <a:off x="5592000" y="-1"/>
            <a:ext cx="6600000" cy="685800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2242341"/>
            <a:ext cx="4416608" cy="2373315"/>
          </a:xfrm>
        </p:spPr>
        <p:txBody>
          <a:bodyPr>
            <a:noAutofit/>
          </a:bodyPr>
          <a:lstStyle>
            <a:lvl1pPr marL="0" indent="0" algn="ctr">
              <a:buNone/>
              <a:defRPr sz="12000" b="1">
                <a:solidFill>
                  <a:schemeClr val="tx1"/>
                </a:solidFill>
              </a:defRPr>
            </a:lvl1pPr>
            <a:lvl2pPr>
              <a:defRPr sz="2667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i-FI"/>
              <a:t>Muokkaa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44000" y="2242341"/>
            <a:ext cx="5424608" cy="2373316"/>
          </a:xfrm>
        </p:spPr>
        <p:txBody>
          <a:bodyPr>
            <a:noAutofit/>
          </a:bodyPr>
          <a:lstStyle>
            <a:lvl1pPr marL="0" indent="0">
              <a:buNone/>
              <a:defRPr sz="4000">
                <a:solidFill>
                  <a:schemeClr val="bg1"/>
                </a:solidFill>
              </a:defRPr>
            </a:lvl1pPr>
            <a:lvl2pPr>
              <a:defRPr sz="2667">
                <a:solidFill>
                  <a:schemeClr val="bg1"/>
                </a:solidFill>
              </a:defRPr>
            </a:lvl2pPr>
            <a:lvl3pPr>
              <a:defRPr sz="2667">
                <a:solidFill>
                  <a:schemeClr val="bg1"/>
                </a:solidFill>
              </a:defRPr>
            </a:lvl3pPr>
            <a:lvl4pPr>
              <a:defRPr sz="2667">
                <a:solidFill>
                  <a:schemeClr val="bg1"/>
                </a:solidFill>
              </a:defRPr>
            </a:lvl4pPr>
            <a:lvl5pPr>
              <a:defRPr sz="2667">
                <a:solidFill>
                  <a:schemeClr val="bg1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F5BD6-FECE-D64A-BCFD-A37440B84108}" type="datetime1">
              <a:rPr lang="fi-FI" smtClean="0"/>
              <a:t>4.2.2026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Otsikko 1"/>
          <p:cNvSpPr>
            <a:spLocks noGrp="1"/>
          </p:cNvSpPr>
          <p:nvPr>
            <p:ph type="title" hasCustomPrompt="1"/>
          </p:nvPr>
        </p:nvSpPr>
        <p:spPr>
          <a:xfrm>
            <a:off x="414000" y="308701"/>
            <a:ext cx="10972800" cy="864000"/>
          </a:xfrm>
          <a:ln>
            <a:noFill/>
          </a:ln>
        </p:spPr>
        <p:txBody>
          <a:bodyPr tIns="0" bIns="0" anchor="b">
            <a:noAutofit/>
          </a:bodyPr>
          <a:lstStyle>
            <a:lvl1pPr algn="l">
              <a:defRPr sz="2600">
                <a:solidFill>
                  <a:schemeClr val="bg1"/>
                </a:solidFill>
              </a:defRPr>
            </a:lvl1pPr>
          </a:lstStyle>
          <a:p>
            <a:r>
              <a:rPr lang="fi-FI"/>
              <a:t>LIITTOKOKOUKSEN ASIALISTA</a:t>
            </a:r>
          </a:p>
        </p:txBody>
      </p:sp>
      <p:sp>
        <p:nvSpPr>
          <p:cNvPr id="14" name="Tekstin paikkamerkki 3">
            <a:extLst>
              <a:ext uri="{FF2B5EF4-FFF2-40B4-BE49-F238E27FC236}">
                <a16:creationId xmlns:a16="http://schemas.microsoft.com/office/drawing/2014/main" id="{E66E12AB-231F-4A73-85D3-5AAA0C358118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41256444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ittokokous_kaksi sisältökohdetta_mu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/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err="1">
              <a:ln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52000" y="1602000"/>
            <a:ext cx="5040000" cy="4536000"/>
          </a:xfrm>
        </p:spPr>
        <p:txBody>
          <a:bodyPr>
            <a:noAutofit/>
          </a:bodyPr>
          <a:lstStyle>
            <a:lvl1pPr marL="0" indent="0">
              <a:buNone/>
              <a:defRPr sz="9600" b="1">
                <a:solidFill>
                  <a:schemeClr val="accent1"/>
                </a:solidFill>
              </a:defRPr>
            </a:lvl1pPr>
            <a:lvl2pPr>
              <a:defRPr sz="2667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i-FI"/>
              <a:t>Muokkaa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5808608" y="1602000"/>
            <a:ext cx="5760000" cy="4515299"/>
          </a:xfr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>
              <a:defRPr sz="2667">
                <a:solidFill>
                  <a:schemeClr val="bg1"/>
                </a:solidFill>
              </a:defRPr>
            </a:lvl2pPr>
            <a:lvl3pPr>
              <a:defRPr sz="2667">
                <a:solidFill>
                  <a:schemeClr val="bg1"/>
                </a:solidFill>
              </a:defRPr>
            </a:lvl3pPr>
            <a:lvl4pPr>
              <a:defRPr sz="2667">
                <a:solidFill>
                  <a:schemeClr val="bg1"/>
                </a:solidFill>
              </a:defRPr>
            </a:lvl4pPr>
            <a:lvl5pPr>
              <a:defRPr sz="2667">
                <a:solidFill>
                  <a:schemeClr val="bg1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9F5BD6-FECE-D64A-BCFD-A37440B84108}" type="datetime1">
              <a:rPr kumimoji="0" lang="fi-FI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4.2.2026</a:t>
            </a:fld>
            <a:endParaRPr kumimoji="0" lang="fi-FI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6950FC-F01D-432E-92A0-E4475BC39D8F}" type="slidenum">
              <a:rPr kumimoji="0" lang="fi-FI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i-FI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cxnSp>
        <p:nvCxnSpPr>
          <p:cNvPr id="10" name="Suora yhdysviiva 9"/>
          <p:cNvCxnSpPr/>
          <p:nvPr/>
        </p:nvCxnSpPr>
        <p:spPr>
          <a:xfrm>
            <a:off x="552000" y="1245900"/>
            <a:ext cx="1099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tsikko 1"/>
          <p:cNvSpPr>
            <a:spLocks noGrp="1"/>
          </p:cNvSpPr>
          <p:nvPr>
            <p:ph type="title"/>
          </p:nvPr>
        </p:nvSpPr>
        <p:spPr>
          <a:xfrm>
            <a:off x="552000" y="297224"/>
            <a:ext cx="10972800" cy="864000"/>
          </a:xfrm>
          <a:ln>
            <a:noFill/>
          </a:ln>
        </p:spPr>
        <p:txBody>
          <a:bodyPr tIns="0" bIns="0" anchor="b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3" name="Tekstin paikkamerkki 3">
            <a:extLst>
              <a:ext uri="{FF2B5EF4-FFF2-40B4-BE49-F238E27FC236}">
                <a16:creationId xmlns:a16="http://schemas.microsoft.com/office/drawing/2014/main" id="{CE6FE855-4A25-4849-8B81-A255E8DDF458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403418992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ittokokous kaksi sisältökohdetta 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52000" y="1602000"/>
            <a:ext cx="5040000" cy="4536000"/>
          </a:xfrm>
        </p:spPr>
        <p:txBody>
          <a:bodyPr>
            <a:noAutofit/>
          </a:bodyPr>
          <a:lstStyle>
            <a:lvl1pPr marL="0" indent="0">
              <a:buNone/>
              <a:defRPr sz="9600" b="1">
                <a:solidFill>
                  <a:schemeClr val="bg1"/>
                </a:solidFill>
              </a:defRPr>
            </a:lvl1pPr>
            <a:lvl2pPr>
              <a:defRPr sz="2667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i-FI"/>
              <a:t>Muokkaa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5808608" y="1602000"/>
            <a:ext cx="5760000" cy="4515299"/>
          </a:xfr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>
              <a:defRPr sz="2667">
                <a:solidFill>
                  <a:schemeClr val="bg1"/>
                </a:solidFill>
              </a:defRPr>
            </a:lvl2pPr>
            <a:lvl3pPr>
              <a:defRPr sz="2667">
                <a:solidFill>
                  <a:schemeClr val="bg1"/>
                </a:solidFill>
              </a:defRPr>
            </a:lvl3pPr>
            <a:lvl4pPr>
              <a:defRPr sz="2667">
                <a:solidFill>
                  <a:schemeClr val="bg1"/>
                </a:solidFill>
              </a:defRPr>
            </a:lvl4pPr>
            <a:lvl5pPr>
              <a:defRPr sz="2667">
                <a:solidFill>
                  <a:schemeClr val="bg1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EAE4D9-2C30-8243-89A7-1FD539F34ACC}" type="datetime1">
              <a:rPr kumimoji="0" lang="fi-FI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4.2.2026</a:t>
            </a:fld>
            <a:endParaRPr kumimoji="0" lang="fi-FI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6950FC-F01D-432E-92A0-E4475BC39D8F}" type="slidenum">
              <a:rPr kumimoji="0" lang="fi-FI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i-FI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cxnSp>
        <p:nvCxnSpPr>
          <p:cNvPr id="10" name="Suora yhdysviiva 9"/>
          <p:cNvCxnSpPr/>
          <p:nvPr/>
        </p:nvCxnSpPr>
        <p:spPr>
          <a:xfrm>
            <a:off x="552000" y="1245900"/>
            <a:ext cx="1099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tsikko 1"/>
          <p:cNvSpPr>
            <a:spLocks noGrp="1"/>
          </p:cNvSpPr>
          <p:nvPr>
            <p:ph type="title"/>
          </p:nvPr>
        </p:nvSpPr>
        <p:spPr>
          <a:xfrm>
            <a:off x="552000" y="297224"/>
            <a:ext cx="10972800" cy="864000"/>
          </a:xfrm>
          <a:ln>
            <a:noFill/>
          </a:ln>
        </p:spPr>
        <p:txBody>
          <a:bodyPr tIns="0" bIns="0" anchor="b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cxnSp>
        <p:nvCxnSpPr>
          <p:cNvPr id="15" name="Suora yhdysviiva 14"/>
          <p:cNvCxnSpPr/>
          <p:nvPr userDrawn="1"/>
        </p:nvCxnSpPr>
        <p:spPr>
          <a:xfrm>
            <a:off x="552000" y="1246719"/>
            <a:ext cx="10992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in paikkamerkki 3">
            <a:extLst>
              <a:ext uri="{FF2B5EF4-FFF2-40B4-BE49-F238E27FC236}">
                <a16:creationId xmlns:a16="http://schemas.microsoft.com/office/drawing/2014/main" id="{85D67294-3179-42BE-BEB7-39EE69B545FC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182905842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ittokokous_Otsikko ja sisältö mu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/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err="1">
              <a:ln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cxnSp>
        <p:nvCxnSpPr>
          <p:cNvPr id="10" name="Suora yhdysviiva 9"/>
          <p:cNvCxnSpPr/>
          <p:nvPr/>
        </p:nvCxnSpPr>
        <p:spPr>
          <a:xfrm>
            <a:off x="552000" y="1245900"/>
            <a:ext cx="1099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tsikko 1"/>
          <p:cNvSpPr>
            <a:spLocks noGrp="1"/>
          </p:cNvSpPr>
          <p:nvPr>
            <p:ph type="title"/>
          </p:nvPr>
        </p:nvSpPr>
        <p:spPr>
          <a:xfrm>
            <a:off x="552000" y="297224"/>
            <a:ext cx="10972800" cy="864000"/>
          </a:xfrm>
          <a:ln>
            <a:noFill/>
          </a:ln>
        </p:spPr>
        <p:txBody>
          <a:bodyPr tIns="0" bIns="0" anchor="b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3" name="Tekstin paikkamerkki 3">
            <a:extLst>
              <a:ext uri="{FF2B5EF4-FFF2-40B4-BE49-F238E27FC236}">
                <a16:creationId xmlns:a16="http://schemas.microsoft.com/office/drawing/2014/main" id="{CE6FE855-4A25-4849-8B81-A255E8DDF458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  <p:sp>
        <p:nvSpPr>
          <p:cNvPr id="11" name="Sisällön paikkamerkki 2">
            <a:extLst>
              <a:ext uri="{FF2B5EF4-FFF2-40B4-BE49-F238E27FC236}">
                <a16:creationId xmlns:a16="http://schemas.microsoft.com/office/drawing/2014/main" id="{AEA05DC0-0B18-4362-A5BF-857EE44BB6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2000" y="1440000"/>
            <a:ext cx="10992000" cy="4212000"/>
          </a:xfrm>
        </p:spPr>
        <p:txBody>
          <a:bodyPr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667">
                <a:solidFill>
                  <a:schemeClr val="bg1"/>
                </a:solidFill>
              </a:defRPr>
            </a:lvl2pPr>
            <a:lvl3pPr>
              <a:defRPr sz="2667">
                <a:solidFill>
                  <a:schemeClr val="bg1"/>
                </a:solidFill>
              </a:defRPr>
            </a:lvl3pPr>
            <a:lvl4pPr>
              <a:defRPr sz="2667">
                <a:solidFill>
                  <a:schemeClr val="bg1"/>
                </a:solidFill>
              </a:defRPr>
            </a:lvl4pPr>
            <a:lvl5pPr>
              <a:defRPr sz="2667">
                <a:solidFill>
                  <a:schemeClr val="bg1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5" name="Tekstin paikkamerkki 13">
            <a:extLst>
              <a:ext uri="{FF2B5EF4-FFF2-40B4-BE49-F238E27FC236}">
                <a16:creationId xmlns:a16="http://schemas.microsoft.com/office/drawing/2014/main" id="{D60BF60F-E23C-4B88-908A-0D82C445D0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2000" y="5925277"/>
            <a:ext cx="10992000" cy="396000"/>
          </a:xfrm>
        </p:spPr>
        <p:txBody>
          <a:bodyPr>
            <a:noAutofit/>
          </a:bodyPr>
          <a:lstStyle>
            <a:lvl1pPr marL="0" indent="0">
              <a:buNone/>
              <a:defRPr sz="2000" i="1">
                <a:solidFill>
                  <a:srgbClr val="404040"/>
                </a:solidFill>
              </a:defRPr>
            </a:lvl1pPr>
            <a:lvl2pPr marL="455989" indent="0">
              <a:buNone/>
              <a:defRPr sz="1600"/>
            </a:lvl2pPr>
            <a:lvl3pPr marL="839979" indent="0">
              <a:buNone/>
              <a:defRPr sz="1600"/>
            </a:lvl3pPr>
            <a:lvl4pPr marL="1223969" indent="0">
              <a:buNone/>
              <a:defRPr sz="1600"/>
            </a:lvl4pPr>
            <a:lvl5pPr marL="160796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26932639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iittokokous_Otsikko ja sisältö mu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/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err="1">
              <a:ln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cxnSp>
        <p:nvCxnSpPr>
          <p:cNvPr id="10" name="Suora yhdysviiva 9"/>
          <p:cNvCxnSpPr/>
          <p:nvPr/>
        </p:nvCxnSpPr>
        <p:spPr>
          <a:xfrm>
            <a:off x="552000" y="1245900"/>
            <a:ext cx="1099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tsikko 1"/>
          <p:cNvSpPr>
            <a:spLocks noGrp="1"/>
          </p:cNvSpPr>
          <p:nvPr>
            <p:ph type="title"/>
          </p:nvPr>
        </p:nvSpPr>
        <p:spPr>
          <a:xfrm>
            <a:off x="552000" y="297224"/>
            <a:ext cx="10972800" cy="864000"/>
          </a:xfrm>
          <a:ln>
            <a:noFill/>
          </a:ln>
        </p:spPr>
        <p:txBody>
          <a:bodyPr tIns="0" bIns="0" anchor="b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3" name="Tekstin paikkamerkki 3">
            <a:extLst>
              <a:ext uri="{FF2B5EF4-FFF2-40B4-BE49-F238E27FC236}">
                <a16:creationId xmlns:a16="http://schemas.microsoft.com/office/drawing/2014/main" id="{CE6FE855-4A25-4849-8B81-A255E8DDF458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  <p:sp>
        <p:nvSpPr>
          <p:cNvPr id="11" name="Sisällön paikkamerkki 2">
            <a:extLst>
              <a:ext uri="{FF2B5EF4-FFF2-40B4-BE49-F238E27FC236}">
                <a16:creationId xmlns:a16="http://schemas.microsoft.com/office/drawing/2014/main" id="{AEA05DC0-0B18-4362-A5BF-857EE44BB6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2000" y="1440000"/>
            <a:ext cx="10992000" cy="4212000"/>
          </a:xfrm>
        </p:spPr>
        <p:txBody>
          <a:bodyPr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667">
                <a:solidFill>
                  <a:schemeClr val="bg1"/>
                </a:solidFill>
              </a:defRPr>
            </a:lvl2pPr>
            <a:lvl3pPr>
              <a:defRPr sz="2667">
                <a:solidFill>
                  <a:schemeClr val="bg1"/>
                </a:solidFill>
              </a:defRPr>
            </a:lvl3pPr>
            <a:lvl4pPr>
              <a:defRPr sz="2667">
                <a:solidFill>
                  <a:schemeClr val="bg1"/>
                </a:solidFill>
              </a:defRPr>
            </a:lvl4pPr>
            <a:lvl5pPr>
              <a:defRPr sz="2667">
                <a:solidFill>
                  <a:schemeClr val="bg1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15172993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ittokokous_Otsikko ja sisältö 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52000" y="297224"/>
            <a:ext cx="10972800" cy="864000"/>
          </a:xfrm>
          <a:ln>
            <a:noFill/>
          </a:ln>
        </p:spPr>
        <p:txBody>
          <a:bodyPr tIns="0" bIns="0" anchor="b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52000" y="1440000"/>
            <a:ext cx="10992000" cy="4212000"/>
          </a:xfrm>
        </p:spPr>
        <p:txBody>
          <a:bodyPr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667">
                <a:solidFill>
                  <a:schemeClr val="bg1"/>
                </a:solidFill>
              </a:defRPr>
            </a:lvl2pPr>
            <a:lvl3pPr>
              <a:defRPr sz="2667">
                <a:solidFill>
                  <a:schemeClr val="bg1"/>
                </a:solidFill>
              </a:defRPr>
            </a:lvl3pPr>
            <a:lvl4pPr>
              <a:defRPr sz="2667">
                <a:solidFill>
                  <a:schemeClr val="bg1"/>
                </a:solidFill>
              </a:defRPr>
            </a:lvl4pPr>
            <a:lvl5pPr>
              <a:defRPr sz="2667">
                <a:solidFill>
                  <a:schemeClr val="bg1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11EFF7-5DA1-B642-A01A-1298BC74CE2E}" type="datetime1">
              <a:rPr kumimoji="0" lang="fi-FI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4.2.2026</a:t>
            </a:fld>
            <a:endParaRPr kumimoji="0" lang="fi-FI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6950FC-F01D-432E-92A0-E4475BC39D8F}" type="slidenum">
              <a:rPr kumimoji="0" lang="fi-FI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i-FI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cxnSp>
        <p:nvCxnSpPr>
          <p:cNvPr id="10" name="Suora yhdysviiva 9"/>
          <p:cNvCxnSpPr/>
          <p:nvPr/>
        </p:nvCxnSpPr>
        <p:spPr>
          <a:xfrm>
            <a:off x="552000" y="1228647"/>
            <a:ext cx="10992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in paikkamerkki 13"/>
          <p:cNvSpPr>
            <a:spLocks noGrp="1"/>
          </p:cNvSpPr>
          <p:nvPr>
            <p:ph type="body" sz="quarter" idx="13"/>
          </p:nvPr>
        </p:nvSpPr>
        <p:spPr>
          <a:xfrm>
            <a:off x="552000" y="5925277"/>
            <a:ext cx="10992000" cy="396000"/>
          </a:xfrm>
        </p:spPr>
        <p:txBody>
          <a:bodyPr>
            <a:noAutofit/>
          </a:bodyPr>
          <a:lstStyle>
            <a:lvl1pPr marL="0" indent="0">
              <a:buNone/>
              <a:defRPr sz="2000" i="1">
                <a:solidFill>
                  <a:srgbClr val="404040"/>
                </a:solidFill>
              </a:defRPr>
            </a:lvl1pPr>
            <a:lvl2pPr marL="455989" indent="0">
              <a:buNone/>
              <a:defRPr sz="1600"/>
            </a:lvl2pPr>
            <a:lvl3pPr marL="839979" indent="0">
              <a:buNone/>
              <a:defRPr sz="1600"/>
            </a:lvl3pPr>
            <a:lvl4pPr marL="1223969" indent="0">
              <a:buNone/>
              <a:defRPr sz="1600"/>
            </a:lvl4pPr>
            <a:lvl5pPr marL="160796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Tekstin paikkamerkki 3">
            <a:extLst>
              <a:ext uri="{FF2B5EF4-FFF2-40B4-BE49-F238E27FC236}">
                <a16:creationId xmlns:a16="http://schemas.microsoft.com/office/drawing/2014/main" id="{BD54DA31-7B92-4891-9AFF-7A317A8FD026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314219721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iittokokous_Otsikko ja sisältö 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52000" y="297224"/>
            <a:ext cx="10972800" cy="864000"/>
          </a:xfrm>
          <a:ln>
            <a:noFill/>
          </a:ln>
        </p:spPr>
        <p:txBody>
          <a:bodyPr tIns="0" bIns="0" anchor="b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52000" y="1440000"/>
            <a:ext cx="10992000" cy="4212000"/>
          </a:xfrm>
        </p:spPr>
        <p:txBody>
          <a:bodyPr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667">
                <a:solidFill>
                  <a:schemeClr val="bg1"/>
                </a:solidFill>
              </a:defRPr>
            </a:lvl2pPr>
            <a:lvl3pPr>
              <a:defRPr sz="2667">
                <a:solidFill>
                  <a:schemeClr val="bg1"/>
                </a:solidFill>
              </a:defRPr>
            </a:lvl3pPr>
            <a:lvl4pPr>
              <a:defRPr sz="2667">
                <a:solidFill>
                  <a:schemeClr val="bg1"/>
                </a:solidFill>
              </a:defRPr>
            </a:lvl4pPr>
            <a:lvl5pPr>
              <a:defRPr sz="2667">
                <a:solidFill>
                  <a:schemeClr val="bg1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11EFF7-5DA1-B642-A01A-1298BC74CE2E}" type="datetime1">
              <a:rPr kumimoji="0" lang="fi-FI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4.2.2026</a:t>
            </a:fld>
            <a:endParaRPr kumimoji="0" lang="fi-FI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6950FC-F01D-432E-92A0-E4475BC39D8F}" type="slidenum">
              <a:rPr kumimoji="0" lang="fi-FI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i-FI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cxnSp>
        <p:nvCxnSpPr>
          <p:cNvPr id="10" name="Suora yhdysviiva 9"/>
          <p:cNvCxnSpPr/>
          <p:nvPr/>
        </p:nvCxnSpPr>
        <p:spPr>
          <a:xfrm>
            <a:off x="552000" y="1228647"/>
            <a:ext cx="10992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kstin paikkamerkki 3">
            <a:extLst>
              <a:ext uri="{FF2B5EF4-FFF2-40B4-BE49-F238E27FC236}">
                <a16:creationId xmlns:a16="http://schemas.microsoft.com/office/drawing/2014/main" id="{BD54DA31-7B92-4891-9AFF-7A317A8FD026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90036418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ittokokous_musta_pelkkä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/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3200" b="0" i="0" u="none" strike="noStrike" kern="1200" cap="none" spc="0" normalizeH="0" baseline="0" noProof="0">
              <a:ln>
                <a:solidFill>
                  <a:prstClr val="black"/>
                </a:solidFill>
              </a:ln>
              <a:solidFill>
                <a:schemeClr val="bg1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F8E0C4-2B04-4575-90C9-B2559A6B0F5E}" type="datetimeFigureOut">
              <a:rPr kumimoji="0" lang="fi-FI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4.2.2026</a:t>
            </a:fld>
            <a:endParaRPr kumimoji="0" lang="fi-FI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B82E3-9E00-42C2-B472-7419D5A22153}" type="slidenum">
              <a:rPr kumimoji="0" lang="fi-FI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i-FI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Tekstin paikkamerkki 3">
            <a:extLst>
              <a:ext uri="{FF2B5EF4-FFF2-40B4-BE49-F238E27FC236}">
                <a16:creationId xmlns:a16="http://schemas.microsoft.com/office/drawing/2014/main" id="{239484D3-BD82-44CF-A3DC-7DDE229359B5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61951453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ittokokous_sininen_pelkkä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/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err="1">
              <a:ln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F8E0C4-2B04-4575-90C9-B2559A6B0F5E}" type="datetimeFigureOut">
              <a:rPr kumimoji="0" lang="fi-FI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4.2.2026</a:t>
            </a:fld>
            <a:endParaRPr kumimoji="0" lang="fi-FI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B82E3-9E00-42C2-B472-7419D5A22153}" type="slidenum">
              <a:rPr kumimoji="0" lang="fi-FI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i-FI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Tekstin paikkamerkki 3">
            <a:extLst>
              <a:ext uri="{FF2B5EF4-FFF2-40B4-BE49-F238E27FC236}">
                <a16:creationId xmlns:a16="http://schemas.microsoft.com/office/drawing/2014/main" id="{239484D3-BD82-44CF-A3DC-7DDE229359B5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84599529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576000" cy="1008000"/>
          </a:xfrm>
        </p:spPr>
        <p:txBody>
          <a:bodyPr t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  <p:sp>
        <p:nvSpPr>
          <p:cNvPr id="12" name="Kuvan paikkamerkki 11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5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pic>
        <p:nvPicPr>
          <p:cNvPr id="4" name="Kuva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33" y="10756"/>
            <a:ext cx="2649966" cy="116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08227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64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4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929DC8-987C-4BF4-9A49-8F549F1F3D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363" y="4971600"/>
            <a:ext cx="3521075" cy="1022350"/>
          </a:xfrm>
        </p:spPr>
        <p:txBody>
          <a:bodyPr anchor="b"/>
          <a:lstStyle>
            <a:lvl1pPr>
              <a:spcBef>
                <a:spcPts val="600"/>
              </a:spcBef>
              <a:defRPr sz="1200"/>
            </a:lvl1pPr>
          </a:lstStyle>
          <a:p>
            <a:pPr lvl="0"/>
            <a:r>
              <a:rPr lang="en-GB"/>
              <a:t>Click to add text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A73C7B-FCCC-4382-8B5E-EF6C045FAD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pic>
        <p:nvPicPr>
          <p:cNvPr id="4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C4622A7A-8228-F102-2676-C04EEE04EBF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938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CC213809-11F2-4FF6-8836-C61FDCCBA32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72000" y="1490400"/>
            <a:ext cx="7920000" cy="450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1EB514B-0857-4EBF-B042-2A3E81792E2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533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8F4C310-09FC-4B27-9FA2-5128CE9C60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71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8B54B2-17FC-4F44-A549-93DE726BD6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000" y="4971600"/>
            <a:ext cx="3519536" cy="1022713"/>
          </a:xfrm>
        </p:spPr>
        <p:txBody>
          <a:bodyPr anchor="b"/>
          <a:lstStyle>
            <a:lvl1pPr>
              <a:spcBef>
                <a:spcPts val="600"/>
              </a:spcBef>
              <a:defRPr sz="1200"/>
            </a:lvl1pPr>
          </a:lstStyle>
          <a:p>
            <a:pPr lvl="0"/>
            <a:r>
              <a:rPr lang="en-US"/>
              <a:t>Click to add text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367E2D2-7C31-4CEA-8775-7B4E031C03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13475" y="1490401"/>
            <a:ext cx="63612" cy="450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5C8632-FA72-48DB-A3AB-14A4D37C9AD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pic>
        <p:nvPicPr>
          <p:cNvPr id="2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9A4DCAD8-C24D-7FFB-B35E-64BEA5B063A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035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 (black)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64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4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929DC8-987C-4BF4-9A49-8F549F1F3D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363" y="4971600"/>
            <a:ext cx="3521075" cy="1022350"/>
          </a:xfrm>
        </p:spPr>
        <p:txBody>
          <a:bodyPr anchor="b"/>
          <a:lstStyle>
            <a:lvl1pPr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</a:p>
        </p:txBody>
      </p:sp>
      <p:pic>
        <p:nvPicPr>
          <p:cNvPr id="4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EB610D2C-1EA5-4E1E-1E87-EA0AA117AA8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4021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 (black)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CC213809-11F2-4FF6-8836-C61FDCCBA32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72000" y="1490400"/>
            <a:ext cx="7920000" cy="450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1EB514B-0857-4EBF-B042-2A3E81792E2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533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8F4C310-09FC-4B27-9FA2-5128CE9C60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71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8B54B2-17FC-4F44-A549-93DE726BD6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000" y="4971600"/>
            <a:ext cx="3519536" cy="1022713"/>
          </a:xfrm>
        </p:spPr>
        <p:txBody>
          <a:bodyPr anchor="b"/>
          <a:lstStyle>
            <a:lvl1pPr>
              <a:spcBef>
                <a:spcPts val="600"/>
              </a:spcBef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B940724-CD0A-4966-9236-B1E83A63E8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13475" y="1490401"/>
            <a:ext cx="63612" cy="4500000"/>
          </a:xfrm>
          <a:prstGeom prst="rect">
            <a:avLst/>
          </a:prstGeom>
        </p:spPr>
      </p:pic>
      <p:pic>
        <p:nvPicPr>
          <p:cNvPr id="2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737D9043-8B25-DD18-681D-8BEEBF8F5FC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8158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359999" y="2258559"/>
            <a:ext cx="5643563" cy="198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tx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59999" y="1713600"/>
            <a:ext cx="976676" cy="54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tx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No.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1F4666-D6B5-45BF-9029-D7C0FE8FC4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911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(black)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359998" y="2257200"/>
            <a:ext cx="5643927" cy="198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bg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bg1"/>
                </a:solidFill>
              </a:defRPr>
            </a:lvl2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60363" y="1713332"/>
            <a:ext cx="976312" cy="54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bg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No.</a:t>
            </a:r>
          </a:p>
        </p:txBody>
      </p:sp>
    </p:spTree>
    <p:extLst>
      <p:ext uri="{BB962C8B-B14F-4D97-AF65-F5344CB8AC3E}">
        <p14:creationId xmlns:p14="http://schemas.microsoft.com/office/powerpoint/2010/main" val="3973452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596ED-8270-4BD9-9069-84F474882F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CA3A6B-089A-48DA-907F-9446B12760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873D13-8BEF-4470-A16D-19EDE6E7A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6/2024 marraskuu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0105BF4-D562-44BF-BA5C-F9CA4C0FE9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01F0EAC-DF03-4553-8D22-C26B163DC97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0363" y="1710000"/>
            <a:ext cx="11466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0187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x content +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B7F44-1A9D-43CE-8B94-70E892BCC6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F0CD56-CDEF-4F99-82E9-F8344BA7D8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F17232-4933-4B44-AB0A-14F735246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6/2024 marraskuu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4A8CE99-0AD9-4D9C-9C09-47545620E9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10000"/>
            <a:ext cx="11464925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8CF1398-AEAE-44BE-B05F-E03B17EB921A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114660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A51D583-D2F5-4206-82FD-3E7E687E5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0" y="910800"/>
            <a:ext cx="11466513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0744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667F2-B31E-4932-857C-E542EC7E06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86C412-8D9A-4518-BD82-093D1D70BD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8D1434-081E-42DD-A0E7-8AD211AD6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6/2024 marraskuu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D24B38-2DD2-4BE4-A6BC-6AB461A6A6A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3" y="1710000"/>
            <a:ext cx="5626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028BB49-92B7-4BBE-AD91-816AF9386D4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00965" y="1710000"/>
            <a:ext cx="5626800" cy="39989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9FAE1AF-1132-4B0D-8DC6-F52576CE68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363" y="910800"/>
            <a:ext cx="11466000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6199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07A87-9762-46A5-A1BF-60907C2C37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EE70F8-6350-4489-8BF1-B1E111BCAB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0CCAD9-3BB6-43FD-8F71-48FD58809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6/2024 marraskuu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60E6D9E-AC7D-4CD8-9A1B-DC502AAB0B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1710000"/>
            <a:ext cx="5626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F252CF9-0987-4CBA-8CC7-B6582ECA239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363" y="2376000"/>
            <a:ext cx="5626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FAA4903-9221-4FF9-912C-268A8584F3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02800" y="1710000"/>
            <a:ext cx="5626800" cy="604838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3F8654F-9C23-4A2E-AF1D-7C6743D88CE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02363" y="2376488"/>
            <a:ext cx="5626800" cy="3343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1F22C1D-496B-4E53-BF19-ED9291DCCF9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363" y="910800"/>
            <a:ext cx="11466512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3053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ECC06-0E64-440D-9CE8-5164D16518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90BAE0-3503-40B7-97FF-3BBA5C4DD7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42D4FE-2A34-4C36-A765-CE00B9912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6/2024 marraskuu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E4B3E9-7CA2-4847-B7BD-96957DE3022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2" y="1710000"/>
            <a:ext cx="3672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10D5E0E-637F-4A32-A98F-3FE4ED81219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57618" y="1710000"/>
            <a:ext cx="3672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6435609-FC5D-424F-A15C-A0856D1FFFF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154874" y="1710000"/>
            <a:ext cx="3672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7582AC7-4667-407B-A5E8-45D6349311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3672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5AEE3-9929-4A79-A968-8D4311BF5D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AA155B-CCB9-45EF-83E7-A4F386C3D5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46BAB9-04B4-4317-A1F0-FDDB9A128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6/2024 marraskuu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2044888-1B05-4294-ABC2-A93A4A32E0D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10000"/>
            <a:ext cx="36720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B8C48F8-FEC0-41E0-BBB9-68EC3003D7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363" y="2376000"/>
            <a:ext cx="36720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59D2917-03D0-4000-AA1D-13CEEB10FBF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57437" y="1710000"/>
            <a:ext cx="36720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DE23886-2490-491C-8436-F655BBCD8C9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257619" y="2376488"/>
            <a:ext cx="3672000" cy="3343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1DA3C15-7E9D-4E22-895A-F50878BD332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54874" y="1710000"/>
            <a:ext cx="3672000" cy="604838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C41F52C9-6836-4FC9-99EA-1BF6FF01DF3F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154874" y="2376000"/>
            <a:ext cx="36720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593581B-25F6-45F4-A388-25B9169855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752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C880B-B2A1-4343-8F1B-D11FAEA2A2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/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1184D5-78E0-4646-8F38-C52C718FFF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802832-2B66-4562-9C71-D7D150739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6/2024 marraskuu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F49FA9-6D89-44C4-B6C9-EA8D7FB7563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2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AD1D924-231B-4C18-8E90-2DFF9C04EF0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272933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EF0024D-3708-4302-8C69-256AD759387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185504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E3415997-1B6E-4BEC-B682-F9280D0D5E3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098074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97B1331-D3E0-4904-82E5-02B601057EB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3286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6C45C-9BBB-4B14-BC71-8D9593AF92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CA3869-0626-4D7E-A07F-ED2B248D28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9845BF-B227-4307-81B9-E7C8FC57C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6/2024 marraskuu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1A4FC7E-D91D-407A-BFBE-F405D6BBEA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10000"/>
            <a:ext cx="2728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29916EF-EC2F-4137-B182-AA5508918E8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2728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9A3CD5-4B7B-41AC-BFD5-7AA2D853D03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72691" y="1710000"/>
            <a:ext cx="2728800" cy="604838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5F727AD-E63B-412E-B986-D86DFE5EED2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272691" y="2376488"/>
            <a:ext cx="2728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CEE6CD4-960B-4926-8A35-E8FF363F872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85382" y="1710000"/>
            <a:ext cx="2728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544BF1C-E9EC-43D2-A239-79E43B7C24C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185382" y="2376000"/>
            <a:ext cx="2728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A27027DC-FD56-4CD6-8B38-7C623A97D1C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98074" y="1710000"/>
            <a:ext cx="2728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513656D-7804-45C7-9561-4FFDBE1F523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098074" y="2376488"/>
            <a:ext cx="2728800" cy="3343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5AA444E5-6DCB-4387-82D7-374FBA34E3E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363" y="910800"/>
            <a:ext cx="11466512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6953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5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EED13-8109-40D7-B85E-48D72364D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60EB60-D174-4782-B63F-DCF2657E1B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4526FD-FB6E-4148-89B3-7D266E27B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6/2024 marraskuu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5E99A7-B8B8-4860-8872-63A20BC4983E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3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136CF45-35B9-4F30-93CE-11D7DC6AE4A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689691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190C909-262D-4930-924B-8C4285CF8554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019019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18864E4-1D92-4544-8F52-1155810D7924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348347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68E0E68-5345-4D62-8D07-AE58AE330678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9677674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E23F4F6-B0E8-4724-933C-35F21A7E423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0874" y="910800"/>
            <a:ext cx="11466000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775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5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5C433-9252-44D6-8AA4-495DB59340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6AA46E-1017-4823-B4EC-B35766CE67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E1B86A-68D0-4D2D-A5CB-00F231C8B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6/2024 marraskuu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34B8469-FF2E-4467-8E43-A49A3388A2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F0DDC14-9B67-4FE8-BC58-A70501A5344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007D028-2ECB-46AF-8517-CCF9C089D8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89691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F1DDE75-E486-4A48-BDBB-2C2A5B5E64D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689419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7A506B6-1DA9-4CD7-9F56-C6BF2FDC187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19019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3F41FFAE-2857-4B94-916D-0210AE0A176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018838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C34C508-C3AF-422F-B1C7-A38F34513AB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8347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0D9455C4-8047-4B5B-B5BC-4A0379405BC2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348257" y="2376488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5AEAC907-A41C-4782-BCD8-2B8C0ADD422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77674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056BBA8E-FD61-47C5-A779-B66918B4D327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9677674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48EED4C4-55A2-440F-BFEB-B054C51690A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7322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6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4F353-7CBB-4EBB-BB48-0DDB45E9B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5794D1-DF29-4B89-9359-EE65C8A56A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772A83-22C7-42BE-87D1-B99FEC135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6/2024 marraskuu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7B7932-7D06-4E7E-AF70-44D39F481C0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00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FB353AB-4D08-4BBD-91C2-E6A30A5F493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30112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4A6B5AF-EB3C-46C5-B212-27204822781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24224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5800475F-DBE2-47A0-89B9-1175EDD8427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18336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0B5CE08A-01D2-488B-843A-CA3415AB7320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12448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39BAB9BC-6F39-4494-87B4-04D45B7607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06560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69F7FED-54BA-4C56-83A5-FA86011940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7447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6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36FA1-AACD-4AC6-8977-227A1E8204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9A02C0-437A-4731-B690-16D1AFCAA8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CC7B4E-73B3-4F33-A7FC-00F64BC9B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6/2024 marraskuu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70764FD-7DA2-4FE5-A31B-6691075F468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08149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BC0C4CA-E13F-460B-A188-81482902B70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105AA54-6669-4974-B1E8-3E58001D876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01120" y="1708149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2A0DDBF-A8B7-4F77-B8D5-E6CF8FB015A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30112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793D7A9-75C8-4028-9CA8-F07E93F82E4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42240" y="1708150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9B5E2A26-6C2A-419D-B4DC-291BA85B0C8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24224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DE92C5F-EFFE-48BF-93E1-CC78EFCD29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83360" y="1708149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3DA85A52-F7FD-4298-9AE5-CB80F4E3C640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18336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4E88849-5449-4627-813B-31B40F08F0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24480" y="1708150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9A7FC01F-A245-4C0F-BF24-3AAE6AC55CC4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812448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5CCD92EA-38A4-44E5-ADF7-78EA3D6DD0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065600" y="1708150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8317D903-C6B2-443C-A2F2-E7B672E08E3B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1006560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26D01CC-3541-4F97-AF97-73FF6352033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860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62903-71A8-4BD2-B059-6BA4C3AA39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5626800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3EFCC3-809C-4472-825A-5268DA7595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7A7757-8EC5-4D12-B56F-AB9F88D69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6/2024 marraskuu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55437D9-CE22-451C-B458-B3F648A642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08150"/>
            <a:ext cx="5626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F169CDD-9FFC-4BEA-A4C1-F55F1EBC5A6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2799" y="430717"/>
            <a:ext cx="5626800" cy="54684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3975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FAACB8-7B00-457D-8F89-FB4DD9039A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556072-910B-4986-8C02-A52A75446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6/2024 marraskuu</a:t>
            </a:r>
            <a:endParaRPr lang="en-GB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4F34447-13E0-43B9-BE1F-C60C0355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60000" y="432000"/>
            <a:ext cx="5627561" cy="54684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0D6BD01-6C23-44ED-8363-1C234E2533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02361" y="1708150"/>
            <a:ext cx="5626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6AABB0-FC25-4DDA-B141-9861B8EF64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02361" y="430718"/>
            <a:ext cx="5626800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446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sub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98738-2E1C-4407-AE23-FC7C522477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DB932A-F9A4-4379-8F69-FA63BDFA24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347A58-42BF-4A47-A878-643A5CD27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6/2024 marraskuu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7C6D4BB-14E1-42DC-832A-2D0CE78632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910800"/>
            <a:ext cx="11466512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8447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B2F2EE-42BB-4EB6-8FC2-5E56E4F34F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875A20-F354-407F-8F71-92C914742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6/2024 marraskuu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2223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1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7200" y="1138238"/>
            <a:ext cx="4665663" cy="1787237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7200" y="3146902"/>
            <a:ext cx="4665663" cy="188229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22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4275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5855250" y="6146837"/>
            <a:ext cx="3728697" cy="711164"/>
          </a:xfrm>
          <a:prstGeom prst="rect">
            <a:avLst/>
          </a:prstGeom>
        </p:spPr>
        <p:txBody>
          <a:bodyPr lIns="496800" tIns="90000" anchor="ctr">
            <a:noAutofit/>
          </a:bodyPr>
          <a:lstStyle>
            <a:lvl1pPr algn="r">
              <a:defRPr lang="en-AU" sz="1250" b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fi-FI"/>
              <a:t>Yrittäjägallup, kierros 6/2024 marraskuu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39D9B29-D4FD-40ED-BDB2-676C7FEDBF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2518D0B-66AF-426F-A138-6C5DB2867290}"/>
              </a:ext>
            </a:extLst>
          </p:cNvPr>
          <p:cNvCxnSpPr>
            <a:cxnSpLocks/>
          </p:cNvCxnSpPr>
          <p:nvPr userDrawn="1">
            <p:custDataLst>
              <p:tags r:id="rId1"/>
            </p:custDataLst>
          </p:nvPr>
        </p:nvCxnSpPr>
        <p:spPr>
          <a:xfrm>
            <a:off x="360000" y="6120000"/>
            <a:ext cx="11474161" cy="0"/>
          </a:xfrm>
          <a:prstGeom prst="line">
            <a:avLst/>
          </a:prstGeom>
          <a:ln w="63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1A83618F-03C8-579C-169A-6BDBD67EAA1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36849" y="6294550"/>
            <a:ext cx="1353054" cy="356849"/>
          </a:xfrm>
          <a:prstGeom prst="rect">
            <a:avLst/>
          </a:prstGeom>
        </p:spPr>
      </p:pic>
      <p:pic>
        <p:nvPicPr>
          <p:cNvPr id="5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5D221622-24DC-B8BC-A422-8F2D5889868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6066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9999" y="1708150"/>
            <a:ext cx="11466873" cy="401811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4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59999" y="430717"/>
            <a:ext cx="11466875" cy="40411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4275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357188" y="909635"/>
            <a:ext cx="11477331" cy="396875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5855250" y="6146837"/>
            <a:ext cx="3728697" cy="711164"/>
          </a:xfrm>
          <a:prstGeom prst="rect">
            <a:avLst/>
          </a:prstGeom>
        </p:spPr>
        <p:txBody>
          <a:bodyPr lIns="496800" tIns="90000" anchor="ctr">
            <a:noAutofit/>
          </a:bodyPr>
          <a:lstStyle>
            <a:lvl1pPr algn="r">
              <a:defRPr lang="en-AU" sz="1250" b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fi-FI"/>
              <a:t>Yrittäjägallup, kierros 6/2024 marraskuu</a:t>
            </a:r>
          </a:p>
        </p:txBody>
      </p:sp>
    </p:spTree>
    <p:extLst>
      <p:ext uri="{BB962C8B-B14F-4D97-AF65-F5344CB8AC3E}">
        <p14:creationId xmlns:p14="http://schemas.microsoft.com/office/powerpoint/2010/main" val="77389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486000"/>
            <a:ext cx="7963200" cy="1850400"/>
          </a:xfrm>
        </p:spPr>
        <p:txBody>
          <a:bodyPr anchor="b"/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502000"/>
            <a:ext cx="7963200" cy="2088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2023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7320968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fi-FI"/>
              <a:t>Paikallisyhdistysarviointi 2023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101968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sisältö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Paikallisyhdistysarviointi 2023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757F8134-F99E-4238-8E71-ACD464B985F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65" b="-565"/>
          <a:stretch/>
        </p:blipFill>
        <p:spPr bwMode="black">
          <a:xfrm>
            <a:off x="9555888" y="-3099"/>
            <a:ext cx="2638800" cy="1161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19452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anvaih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Paikallisyhdistysarviointi 2023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4034092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sanvaihto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Paikallisyhdistysarviointi 2023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78132802-513E-418C-94BB-7673C35DB6C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65" b="-565"/>
          <a:stretch/>
        </p:blipFill>
        <p:spPr bwMode="black">
          <a:xfrm>
            <a:off x="9555888" y="-3099"/>
            <a:ext cx="2638800" cy="1161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08320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776532"/>
            <a:ext cx="10795468" cy="1200000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024532"/>
            <a:ext cx="10795468" cy="1344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fi-FI"/>
          </a:p>
        </p:txBody>
      </p:sp>
      <p:sp>
        <p:nvSpPr>
          <p:cNvPr id="7" name="Suorakulmio 6"/>
          <p:cNvSpPr/>
          <p:nvPr/>
        </p:nvSpPr>
        <p:spPr>
          <a:xfrm>
            <a:off x="9128560" y="3431685"/>
            <a:ext cx="3060000" cy="3429000"/>
          </a:xfrm>
          <a:prstGeom prst="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 err="1"/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58BF3A17-CBF0-4A75-A58C-DF4A63495E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31685"/>
            <a:ext cx="9139203" cy="3429000"/>
          </a:xfrm>
          <a:custGeom>
            <a:avLst/>
            <a:gdLst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8475776 w 9139203"/>
              <a:gd name="connsiteY3" fmla="*/ 993655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39203" h="3429000">
                <a:moveTo>
                  <a:pt x="0" y="0"/>
                </a:moveTo>
                <a:lnTo>
                  <a:pt x="9139203" y="0"/>
                </a:lnTo>
                <a:lnTo>
                  <a:pt x="9139203" y="554358"/>
                </a:lnTo>
                <a:lnTo>
                  <a:pt x="8475776" y="993655"/>
                </a:lnTo>
                <a:lnTo>
                  <a:pt x="9139203" y="1432952"/>
                </a:lnTo>
                <a:lnTo>
                  <a:pt x="9139203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10584" indent="0" algn="ctr">
              <a:buNone/>
              <a:tabLst/>
              <a:defRPr/>
            </a:lvl1pPr>
          </a:lstStyle>
          <a:p>
            <a:r>
              <a:rPr lang="fi-FI"/>
              <a:t>Vedä kuva paikkamerkkiin tai 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2023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516000"/>
            <a:ext cx="576000" cy="324000"/>
          </a:xfrm>
        </p:spPr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15" name="Kolmio 9">
            <a:extLst>
              <a:ext uri="{FF2B5EF4-FFF2-40B4-BE49-F238E27FC236}">
                <a16:creationId xmlns:a16="http://schemas.microsoft.com/office/drawing/2014/main" id="{75A302AC-973C-4C9F-B64C-275B843D6E09}"/>
              </a:ext>
            </a:extLst>
          </p:cNvPr>
          <p:cNvSpPr/>
          <p:nvPr/>
        </p:nvSpPr>
        <p:spPr>
          <a:xfrm rot="16200000">
            <a:off x="8356994" y="4091882"/>
            <a:ext cx="883212" cy="666915"/>
          </a:xfrm>
          <a:prstGeom prst="triangle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</p:spTree>
    <p:extLst>
      <p:ext uri="{BB962C8B-B14F-4D97-AF65-F5344CB8AC3E}">
        <p14:creationId xmlns:p14="http://schemas.microsoft.com/office/powerpoint/2010/main" val="117941271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diagrammi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2023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cxnSp>
        <p:nvCxnSpPr>
          <p:cNvPr id="8" name="Suora yhdysviiva 7"/>
          <p:cNvCxnSpPr/>
          <p:nvPr/>
        </p:nvCxnSpPr>
        <p:spPr>
          <a:xfrm>
            <a:off x="414000" y="5841312"/>
            <a:ext cx="11258135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tsikko 8">
            <a:extLst>
              <a:ext uri="{FF2B5EF4-FFF2-40B4-BE49-F238E27FC236}">
                <a16:creationId xmlns:a16="http://schemas.microsoft.com/office/drawing/2014/main" id="{09AE56AE-2C12-4176-879E-9B5423F76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0533816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sisältö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2023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87820225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Paikallisyhdistysarviointi 2023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0381782D-255F-4853-838D-BA013CF68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5849452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2023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39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9" name="Suora yhdysviiva 8"/>
          <p:cNvCxnSpPr/>
          <p:nvPr/>
        </p:nvCxnSpPr>
        <p:spPr>
          <a:xfrm>
            <a:off x="414000" y="5841312"/>
            <a:ext cx="551129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in paikkamerkki 13"/>
          <p:cNvSpPr>
            <a:spLocks noGrp="1"/>
          </p:cNvSpPr>
          <p:nvPr>
            <p:ph type="body" sz="quarter" idx="14" hasCustomPrompt="1"/>
          </p:nvPr>
        </p:nvSpPr>
        <p:spPr>
          <a:xfrm>
            <a:off x="61535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11" name="Suora yhdysviiva 10"/>
          <p:cNvCxnSpPr/>
          <p:nvPr/>
        </p:nvCxnSpPr>
        <p:spPr>
          <a:xfrm>
            <a:off x="6153600" y="5841600"/>
            <a:ext cx="551129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364336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512000"/>
            <a:ext cx="7656235" cy="4584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28000" y="1512000"/>
            <a:ext cx="3334354" cy="4584000"/>
          </a:xfrm>
        </p:spPr>
        <p:txBody>
          <a:bodyPr>
            <a:noAutofit/>
          </a:bodyPr>
          <a:lstStyle>
            <a:lvl1pPr marL="179996" indent="-179996">
              <a:spcBef>
                <a:spcPts val="0"/>
              </a:spcBef>
              <a:defRPr sz="2400"/>
            </a:lvl1pPr>
            <a:lvl2pPr marL="359991" indent="-179996">
              <a:spcBef>
                <a:spcPts val="0"/>
              </a:spcBef>
              <a:defRPr sz="2400"/>
            </a:lvl2pPr>
            <a:lvl3pPr marL="539987" indent="-179996">
              <a:spcBef>
                <a:spcPts val="0"/>
              </a:spcBef>
              <a:defRPr sz="2400"/>
            </a:lvl3pPr>
            <a:lvl4pPr marL="719982" indent="-179996">
              <a:spcBef>
                <a:spcPts val="0"/>
              </a:spcBef>
              <a:defRPr sz="2400"/>
            </a:lvl4pPr>
            <a:lvl5pPr marL="899978" indent="-179996">
              <a:spcBef>
                <a:spcPts val="0"/>
              </a:spcBef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2023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2569898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414000" y="1416000"/>
            <a:ext cx="3314852" cy="4320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008000" y="1416000"/>
            <a:ext cx="7680000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2023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64129285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must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881DAB8D-13F6-43CF-AF21-8EDDA0983A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31350" y="0"/>
            <a:ext cx="2638800" cy="116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153941267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80000" y="4320000"/>
            <a:ext cx="6016957" cy="1521919"/>
          </a:xfrm>
          <a:ln w="38100">
            <a:solidFill>
              <a:schemeClr val="bg1"/>
            </a:solidFill>
          </a:ln>
        </p:spPr>
        <p:txBody>
          <a:bodyPr wrap="square" lIns="144000" tIns="144000" rIns="144000" bIns="144000" anchor="ctr" anchorCtr="0">
            <a:spAutoFit/>
          </a:bodyPr>
          <a:lstStyle>
            <a:lvl1pPr algn="ctr">
              <a:defRPr sz="4000" b="1" cap="all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8" name="Tekstin paikkamerkki 3">
            <a:extLst>
              <a:ext uri="{FF2B5EF4-FFF2-40B4-BE49-F238E27FC236}">
                <a16:creationId xmlns:a16="http://schemas.microsoft.com/office/drawing/2014/main" id="{DE56239B-C1F6-4B84-80E7-3A1ED5AAB52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31350" y="0"/>
            <a:ext cx="2638800" cy="116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261383894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576000" cy="1008000"/>
          </a:xfrm>
        </p:spPr>
        <p:txBody>
          <a:bodyPr t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  <p:sp>
        <p:nvSpPr>
          <p:cNvPr id="12" name="Kuvan paikkamerkki 11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5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8" name="Tekstin paikkamerkki 3">
            <a:extLst>
              <a:ext uri="{FF2B5EF4-FFF2-40B4-BE49-F238E27FC236}">
                <a16:creationId xmlns:a16="http://schemas.microsoft.com/office/drawing/2014/main" id="{DE594E6D-886C-43F6-A7F7-1207FB0697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31350" y="0"/>
            <a:ext cx="2638800" cy="1162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150961879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29"/>
            <a:ext cx="7008000" cy="4424895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2023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29"/>
            <a:ext cx="7008000" cy="960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9459826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-sisältö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31"/>
            <a:ext cx="7008000" cy="2472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2023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31"/>
            <a:ext cx="7008000" cy="960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9" name="Tekstin paikkamerkki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6667" y="4460331"/>
            <a:ext cx="7008000" cy="18974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65991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2pPr>
            <a:lvl3pPr marL="81598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3pPr>
            <a:lvl4pPr marL="119997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4pPr>
            <a:lvl5pPr marL="158396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</p:spTree>
    <p:extLst>
      <p:ext uri="{BB962C8B-B14F-4D97-AF65-F5344CB8AC3E}">
        <p14:creationId xmlns:p14="http://schemas.microsoft.com/office/powerpoint/2010/main" val="351917108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ain otsikko_K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2023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FE218DA0-AD16-4DA4-A18A-5F9C3F7CF2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8919" y="0"/>
            <a:ext cx="2933215" cy="4149080"/>
          </a:xfrm>
          <a:prstGeom prst="rect">
            <a:avLst/>
          </a:prstGeom>
        </p:spPr>
      </p:pic>
      <p:sp>
        <p:nvSpPr>
          <p:cNvPr id="7" name="Tekstin paikkamerkki 2">
            <a:extLst>
              <a:ext uri="{FF2B5EF4-FFF2-40B4-BE49-F238E27FC236}">
                <a16:creationId xmlns:a16="http://schemas.microsoft.com/office/drawing/2014/main" id="{5458203E-8E94-4A9F-9582-FCBCF52D4E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680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5"/>
            <a:r>
              <a:rPr lang="fi-FI"/>
              <a:t>6</a:t>
            </a:r>
          </a:p>
          <a:p>
            <a:pPr lvl="6"/>
            <a:r>
              <a:rPr lang="fi-FI"/>
              <a:t>7</a:t>
            </a:r>
          </a:p>
          <a:p>
            <a:pPr lvl="7"/>
            <a:r>
              <a:rPr lang="fi-FI"/>
              <a:t>8</a:t>
            </a:r>
          </a:p>
          <a:p>
            <a:pPr lvl="8"/>
            <a:r>
              <a:rPr lang="fi-FI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31579750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2023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1096597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llinen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2023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43971179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354932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yntikort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Paikallisyhdistysarviointi 2023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6" name="Tekstin paikkamerkki 5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1097280"/>
            <a:ext cx="5544000" cy="473155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fi-FI"/>
              <a:t>Etunimi Sukunimi</a:t>
            </a:r>
            <a:br>
              <a:rPr lang="fi-FI"/>
            </a:br>
            <a:r>
              <a:rPr lang="fi-FI"/>
              <a:t>tehtävänimike</a:t>
            </a:r>
            <a:br>
              <a:rPr lang="fi-FI"/>
            </a:br>
            <a:br>
              <a:rPr lang="fi-FI"/>
            </a:br>
            <a:r>
              <a:rPr lang="fi-FI"/>
              <a:t>p. 00 0000 000, 000 000 000</a:t>
            </a:r>
            <a:br>
              <a:rPr lang="fi-FI"/>
            </a:br>
            <a:r>
              <a:rPr lang="fi-FI" err="1"/>
              <a:t>etunimi.sukunimi@yrittajat.fi</a:t>
            </a:r>
            <a:br>
              <a:rPr lang="fi-FI"/>
            </a:br>
            <a:br>
              <a:rPr lang="fi-FI"/>
            </a:br>
            <a:r>
              <a:rPr lang="fi-FI"/>
              <a:t>Twitter:</a:t>
            </a:r>
            <a:br>
              <a:rPr lang="fi-FI"/>
            </a:br>
            <a:r>
              <a:rPr lang="fi-FI"/>
              <a:t>Instagram:</a:t>
            </a:r>
            <a:br>
              <a:rPr lang="fi-FI"/>
            </a:br>
            <a:r>
              <a:rPr lang="fi-FI"/>
              <a:t>Facebook:</a:t>
            </a:r>
            <a:br>
              <a:rPr lang="fi-FI"/>
            </a:br>
            <a:br>
              <a:rPr lang="fi-FI"/>
            </a:br>
            <a:r>
              <a:rPr lang="fi-FI" err="1"/>
              <a:t>yrittajat.fi</a:t>
            </a:r>
            <a:endParaRPr lang="fi-FI"/>
          </a:p>
        </p:txBody>
      </p:sp>
      <p:sp>
        <p:nvSpPr>
          <p:cNvPr id="8" name="Kuvan paikkamerkki 7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1097280"/>
            <a:ext cx="6096000" cy="4731552"/>
          </a:xfrm>
          <a:noFill/>
        </p:spPr>
        <p:txBody>
          <a:bodyPr anchor="ctr"/>
          <a:lstStyle>
            <a:lvl1pPr marL="239994" indent="0" algn="ctr">
              <a:spcBef>
                <a:spcPts val="0"/>
              </a:spcBef>
              <a:buNone/>
              <a:defRPr sz="2667"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83585107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546" y="2237780"/>
            <a:ext cx="6132909" cy="23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63457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Otsikko ja sisältö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52000" y="1440000"/>
            <a:ext cx="10992000" cy="4581288"/>
          </a:xfrm>
        </p:spPr>
        <p:txBody>
          <a:bodyPr>
            <a:noAutofit/>
          </a:bodyPr>
          <a:lstStyle>
            <a:lvl1pPr>
              <a:buClr>
                <a:schemeClr val="accent1"/>
              </a:buClr>
              <a:defRPr sz="2400"/>
            </a:lvl1pPr>
            <a:lvl2pPr>
              <a:buClr>
                <a:schemeClr val="accent1"/>
              </a:buClr>
              <a:defRPr sz="2000"/>
            </a:lvl2pPr>
            <a:lvl3pPr>
              <a:buClr>
                <a:schemeClr val="accent1"/>
              </a:buClr>
              <a:defRPr sz="2000"/>
            </a:lvl3pPr>
            <a:lvl4pPr>
              <a:buClr>
                <a:schemeClr val="accent1"/>
              </a:buClr>
              <a:defRPr sz="2000"/>
            </a:lvl4pPr>
            <a:lvl5pPr>
              <a:buClr>
                <a:schemeClr val="accent1"/>
              </a:buCl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8688288" y="6376244"/>
            <a:ext cx="1540896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1123200" y="6376244"/>
            <a:ext cx="7373067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fi-FI"/>
              <a:t>Paikallisyhdistysarviointi 2023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552450" y="6376988"/>
            <a:ext cx="576263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cxnSp>
        <p:nvCxnSpPr>
          <p:cNvPr id="10" name="Suora yhdysviiva 9"/>
          <p:cNvCxnSpPr/>
          <p:nvPr/>
        </p:nvCxnSpPr>
        <p:spPr>
          <a:xfrm>
            <a:off x="552000" y="1245900"/>
            <a:ext cx="10992000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tsikko 1"/>
          <p:cNvSpPr>
            <a:spLocks noGrp="1"/>
          </p:cNvSpPr>
          <p:nvPr>
            <p:ph type="title"/>
          </p:nvPr>
        </p:nvSpPr>
        <p:spPr>
          <a:xfrm>
            <a:off x="552000" y="284851"/>
            <a:ext cx="10972800" cy="864000"/>
          </a:xfrm>
          <a:ln>
            <a:noFill/>
          </a:ln>
        </p:spPr>
        <p:txBody>
          <a:bodyPr tIns="0" bIns="0" anchor="b">
            <a:noAutofit/>
          </a:bodyPr>
          <a:lstStyle>
            <a:lvl1pPr algn="l">
              <a:defRPr sz="2800">
                <a:solidFill>
                  <a:schemeClr val="accent6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i-FI"/>
              <a:t>Muokkaa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17432461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Osanvaih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Paikallisyhdistysarviointi 2023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1CB82E3-9E00-42C2-B472-7419D5A2215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Sisällön paikkamerkki 7"/>
          <p:cNvSpPr>
            <a:spLocks noGrp="1"/>
          </p:cNvSpPr>
          <p:nvPr>
            <p:ph sz="quarter" idx="13"/>
          </p:nvPr>
        </p:nvSpPr>
        <p:spPr>
          <a:xfrm>
            <a:off x="414000" y="527051"/>
            <a:ext cx="11248354" cy="5304367"/>
          </a:xfrm>
        </p:spPr>
        <p:txBody>
          <a:bodyPr/>
          <a:lstStyle>
            <a:lvl1pPr>
              <a:buClr>
                <a:schemeClr val="bg1"/>
              </a:buClr>
              <a:defRPr sz="28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8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8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pic>
        <p:nvPicPr>
          <p:cNvPr id="7" name="Kuva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2800" y="6231600"/>
            <a:ext cx="1584000" cy="592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13605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64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4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929DC8-987C-4BF4-9A49-8F549F1F3D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363" y="4971600"/>
            <a:ext cx="3521075" cy="1022350"/>
          </a:xfrm>
        </p:spPr>
        <p:txBody>
          <a:bodyPr anchor="b"/>
          <a:lstStyle>
            <a:lvl1pPr>
              <a:spcBef>
                <a:spcPts val="600"/>
              </a:spcBef>
              <a:defRPr sz="1200"/>
            </a:lvl1pPr>
          </a:lstStyle>
          <a:p>
            <a:pPr lvl="0"/>
            <a:r>
              <a:rPr lang="en-GB"/>
              <a:t>Click to add text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A73C7B-FCCC-4382-8B5E-EF6C045FAD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pic>
        <p:nvPicPr>
          <p:cNvPr id="4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C4622A7A-8228-F102-2676-C04EEE04EBF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373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CC213809-11F2-4FF6-8836-C61FDCCBA32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72000" y="1490400"/>
            <a:ext cx="7920000" cy="450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1EB514B-0857-4EBF-B042-2A3E81792E2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533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8F4C310-09FC-4B27-9FA2-5128CE9C60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71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8B54B2-17FC-4F44-A549-93DE726BD6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000" y="4971600"/>
            <a:ext cx="3519536" cy="1022713"/>
          </a:xfrm>
        </p:spPr>
        <p:txBody>
          <a:bodyPr anchor="b"/>
          <a:lstStyle>
            <a:lvl1pPr>
              <a:spcBef>
                <a:spcPts val="600"/>
              </a:spcBef>
              <a:defRPr sz="1200"/>
            </a:lvl1pPr>
          </a:lstStyle>
          <a:p>
            <a:pPr lvl="0"/>
            <a:r>
              <a:rPr lang="en-US"/>
              <a:t>Click to add text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367E2D2-7C31-4CEA-8775-7B4E031C03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13475" y="1490401"/>
            <a:ext cx="63612" cy="450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5C8632-FA72-48DB-A3AB-14A4D37C9AD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pic>
        <p:nvPicPr>
          <p:cNvPr id="2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9A4DCAD8-C24D-7FFB-B35E-64BEA5B063A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3678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 (black)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64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4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929DC8-987C-4BF4-9A49-8F549F1F3D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363" y="4971600"/>
            <a:ext cx="3521075" cy="1022350"/>
          </a:xfrm>
        </p:spPr>
        <p:txBody>
          <a:bodyPr anchor="b"/>
          <a:lstStyle>
            <a:lvl1pPr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</a:p>
        </p:txBody>
      </p:sp>
      <p:pic>
        <p:nvPicPr>
          <p:cNvPr id="4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EB610D2C-1EA5-4E1E-1E87-EA0AA117AA8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7558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 (black)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CC213809-11F2-4FF6-8836-C61FDCCBA32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72000" y="1490400"/>
            <a:ext cx="7920000" cy="450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1EB514B-0857-4EBF-B042-2A3E81792E2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533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8F4C310-09FC-4B27-9FA2-5128CE9C60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71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8B54B2-17FC-4F44-A549-93DE726BD6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000" y="4971600"/>
            <a:ext cx="3519536" cy="1022713"/>
          </a:xfrm>
        </p:spPr>
        <p:txBody>
          <a:bodyPr anchor="b"/>
          <a:lstStyle>
            <a:lvl1pPr>
              <a:spcBef>
                <a:spcPts val="600"/>
              </a:spcBef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B940724-CD0A-4966-9236-B1E83A63E8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13475" y="1490401"/>
            <a:ext cx="63612" cy="4500000"/>
          </a:xfrm>
          <a:prstGeom prst="rect">
            <a:avLst/>
          </a:prstGeom>
        </p:spPr>
      </p:pic>
      <p:pic>
        <p:nvPicPr>
          <p:cNvPr id="2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737D9043-8B25-DD18-681D-8BEEBF8F5FC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7689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359999" y="2258559"/>
            <a:ext cx="5643563" cy="198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tx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59999" y="1713600"/>
            <a:ext cx="976676" cy="54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tx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No.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1F4666-D6B5-45BF-9029-D7C0FE8FC4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624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(black)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359998" y="2257200"/>
            <a:ext cx="5643927" cy="198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bg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bg1"/>
                </a:solidFill>
              </a:defRPr>
            </a:lvl2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60363" y="1713332"/>
            <a:ext cx="976312" cy="54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bg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No.</a:t>
            </a:r>
          </a:p>
        </p:txBody>
      </p:sp>
    </p:spTree>
    <p:extLst>
      <p:ext uri="{BB962C8B-B14F-4D97-AF65-F5344CB8AC3E}">
        <p14:creationId xmlns:p14="http://schemas.microsoft.com/office/powerpoint/2010/main" val="1029966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596ED-8270-4BD9-9069-84F474882F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CA3A6B-089A-48DA-907F-9446B12760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873D13-8BEF-4470-A16D-19EDE6E7A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2/2025 maaliskuu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0105BF4-D562-44BF-BA5C-F9CA4C0FE9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01F0EAC-DF03-4553-8D22-C26B163DC97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0363" y="1710000"/>
            <a:ext cx="11466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853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x content +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B7F44-1A9D-43CE-8B94-70E892BCC6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F0CD56-CDEF-4F99-82E9-F8344BA7D8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F17232-4933-4B44-AB0A-14F735246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2/2025 maaliskuu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4A8CE99-0AD9-4D9C-9C09-47545620E9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10000"/>
            <a:ext cx="11464925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8CF1398-AEAE-44BE-B05F-E03B17EB921A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114660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A51D583-D2F5-4206-82FD-3E7E687E5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0" y="910800"/>
            <a:ext cx="11466513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620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667F2-B31E-4932-857C-E542EC7E06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86C412-8D9A-4518-BD82-093D1D70BD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8D1434-081E-42DD-A0E7-8AD211AD6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2/2025 maaliskuu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D24B38-2DD2-4BE4-A6BC-6AB461A6A6A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3" y="1710000"/>
            <a:ext cx="5626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028BB49-92B7-4BBE-AD91-816AF9386D4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00965" y="1710000"/>
            <a:ext cx="5626800" cy="39989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9FAE1AF-1132-4B0D-8DC6-F52576CE68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363" y="910800"/>
            <a:ext cx="11466000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484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07A87-9762-46A5-A1BF-60907C2C37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EE70F8-6350-4489-8BF1-B1E111BCAB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0CCAD9-3BB6-43FD-8F71-48FD58809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2/2025 maaliskuu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60E6D9E-AC7D-4CD8-9A1B-DC502AAB0B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1710000"/>
            <a:ext cx="5626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F252CF9-0987-4CBA-8CC7-B6582ECA239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363" y="2376000"/>
            <a:ext cx="5626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FAA4903-9221-4FF9-912C-268A8584F3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02800" y="1710000"/>
            <a:ext cx="5626800" cy="604838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3F8654F-9C23-4A2E-AF1D-7C6743D88CE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02363" y="2376488"/>
            <a:ext cx="5626800" cy="3343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1F22C1D-496B-4E53-BF19-ED9291DCCF9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363" y="910800"/>
            <a:ext cx="11466512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512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ECC06-0E64-440D-9CE8-5164D16518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90BAE0-3503-40B7-97FF-3BBA5C4DD7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42D4FE-2A34-4C36-A765-CE00B9912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2/2025 maaliskuu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E4B3E9-7CA2-4847-B7BD-96957DE3022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2" y="1710000"/>
            <a:ext cx="3672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10D5E0E-637F-4A32-A98F-3FE4ED81219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57618" y="1710000"/>
            <a:ext cx="3672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6435609-FC5D-424F-A15C-A0856D1FFFF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154874" y="1710000"/>
            <a:ext cx="3672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7582AC7-4667-407B-A5E8-45D6349311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981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5AEE3-9929-4A79-A968-8D4311BF5D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AA155B-CCB9-45EF-83E7-A4F386C3D5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46BAB9-04B4-4317-A1F0-FDDB9A128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2/2025 maaliskuu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2044888-1B05-4294-ABC2-A93A4A32E0D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10000"/>
            <a:ext cx="36720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B8C48F8-FEC0-41E0-BBB9-68EC3003D7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363" y="2376000"/>
            <a:ext cx="36720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59D2917-03D0-4000-AA1D-13CEEB10FBF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57437" y="1710000"/>
            <a:ext cx="36720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DE23886-2490-491C-8436-F655BBCD8C9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257619" y="2376488"/>
            <a:ext cx="3672000" cy="3343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1DA3C15-7E9D-4E22-895A-F50878BD332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54874" y="1710000"/>
            <a:ext cx="3672000" cy="604838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C41F52C9-6836-4FC9-99EA-1BF6FF01DF3F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154874" y="2376000"/>
            <a:ext cx="36720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593581B-25F6-45F4-A388-25B9169855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1418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C880B-B2A1-4343-8F1B-D11FAEA2A2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/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1184D5-78E0-4646-8F38-C52C718FFF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802832-2B66-4562-9C71-D7D150739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2/2025 maaliskuu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F49FA9-6D89-44C4-B6C9-EA8D7FB7563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2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AD1D924-231B-4C18-8E90-2DFF9C04EF0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272933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EF0024D-3708-4302-8C69-256AD759387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185504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E3415997-1B6E-4BEC-B682-F9280D0D5E3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098074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97B1331-D3E0-4904-82E5-02B601057EB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794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6C45C-9BBB-4B14-BC71-8D9593AF92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CA3869-0626-4D7E-A07F-ED2B248D28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9845BF-B227-4307-81B9-E7C8FC57C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2/2025 maaliskuu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1A4FC7E-D91D-407A-BFBE-F405D6BBEA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10000"/>
            <a:ext cx="2728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29916EF-EC2F-4137-B182-AA5508918E8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2728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9A3CD5-4B7B-41AC-BFD5-7AA2D853D03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72691" y="1710000"/>
            <a:ext cx="2728800" cy="604838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5F727AD-E63B-412E-B986-D86DFE5EED2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272691" y="2376488"/>
            <a:ext cx="2728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CEE6CD4-960B-4926-8A35-E8FF363F872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85382" y="1710000"/>
            <a:ext cx="2728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544BF1C-E9EC-43D2-A239-79E43B7C24C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185382" y="2376000"/>
            <a:ext cx="2728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A27027DC-FD56-4CD6-8B38-7C623A97D1C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98074" y="1710000"/>
            <a:ext cx="2728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513656D-7804-45C7-9561-4FFDBE1F523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098074" y="2376488"/>
            <a:ext cx="2728800" cy="3343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5AA444E5-6DCB-4387-82D7-374FBA34E3E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363" y="910800"/>
            <a:ext cx="11466512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4194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5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EED13-8109-40D7-B85E-48D72364D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60EB60-D174-4782-B63F-DCF2657E1B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4526FD-FB6E-4148-89B3-7D266E27B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2/2025 maaliskuu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5E99A7-B8B8-4860-8872-63A20BC4983E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3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136CF45-35B9-4F30-93CE-11D7DC6AE4A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689691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190C909-262D-4930-924B-8C4285CF8554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019019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18864E4-1D92-4544-8F52-1155810D7924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348347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68E0E68-5345-4D62-8D07-AE58AE330678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9677674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E23F4F6-B0E8-4724-933C-35F21A7E423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0874" y="910800"/>
            <a:ext cx="11466000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0425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5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5C433-9252-44D6-8AA4-495DB59340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6AA46E-1017-4823-B4EC-B35766CE67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E1B86A-68D0-4D2D-A5CB-00F231C8B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2/2025 maaliskuu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34B8469-FF2E-4467-8E43-A49A3388A2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F0DDC14-9B67-4FE8-BC58-A70501A5344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007D028-2ECB-46AF-8517-CCF9C089D8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89691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F1DDE75-E486-4A48-BDBB-2C2A5B5E64D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689419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7A506B6-1DA9-4CD7-9F56-C6BF2FDC187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19019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3F41FFAE-2857-4B94-916D-0210AE0A176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018838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C34C508-C3AF-422F-B1C7-A38F34513AB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8347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0D9455C4-8047-4B5B-B5BC-4A0379405BC2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348257" y="2376488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5AEAC907-A41C-4782-BCD8-2B8C0ADD422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77674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056BBA8E-FD61-47C5-A779-B66918B4D327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9677674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48EED4C4-55A2-440F-BFEB-B054C51690A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3175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6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4F353-7CBB-4EBB-BB48-0DDB45E9B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5794D1-DF29-4B89-9359-EE65C8A56A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772A83-22C7-42BE-87D1-B99FEC135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2/2025 maaliskuu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7B7932-7D06-4E7E-AF70-44D39F481C0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00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FB353AB-4D08-4BBD-91C2-E6A30A5F493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30112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4A6B5AF-EB3C-46C5-B212-27204822781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24224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5800475F-DBE2-47A0-89B9-1175EDD8427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18336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0B5CE08A-01D2-488B-843A-CA3415AB7320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12448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39BAB9BC-6F39-4494-87B4-04D45B7607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06560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69F7FED-54BA-4C56-83A5-FA86011940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4002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6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36FA1-AACD-4AC6-8977-227A1E8204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9A02C0-437A-4731-B690-16D1AFCAA8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CC7B4E-73B3-4F33-A7FC-00F64BC9B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2/2025 maaliskuu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70764FD-7DA2-4FE5-A31B-6691075F468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08149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BC0C4CA-E13F-460B-A188-81482902B70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105AA54-6669-4974-B1E8-3E58001D876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01120" y="1708149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2A0DDBF-A8B7-4F77-B8D5-E6CF8FB015A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30112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793D7A9-75C8-4028-9CA8-F07E93F82E4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42240" y="1708150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9B5E2A26-6C2A-419D-B4DC-291BA85B0C8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24224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DE92C5F-EFFE-48BF-93E1-CC78EFCD29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83360" y="1708149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3DA85A52-F7FD-4298-9AE5-CB80F4E3C640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18336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4E88849-5449-4627-813B-31B40F08F0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24480" y="1708150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9A7FC01F-A245-4C0F-BF24-3AAE6AC55CC4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812448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5CCD92EA-38A4-44E5-ADF7-78EA3D6DD0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065600" y="1708150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8317D903-C6B2-443C-A2F2-E7B672E08E3B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1006560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26D01CC-3541-4F97-AF97-73FF6352033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074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62903-71A8-4BD2-B059-6BA4C3AA39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5626800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3EFCC3-809C-4472-825A-5268DA7595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7A7757-8EC5-4D12-B56F-AB9F88D69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2/2025 maaliskuu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55437D9-CE22-451C-B458-B3F648A642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08150"/>
            <a:ext cx="5626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F169CDD-9FFC-4BEA-A4C1-F55F1EBC5A6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2799" y="430717"/>
            <a:ext cx="5626800" cy="54684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958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FAACB8-7B00-457D-8F89-FB4DD9039A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556072-910B-4986-8C02-A52A75446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2/2025 maaliskuu</a:t>
            </a:r>
            <a:endParaRPr lang="en-GB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4F34447-13E0-43B9-BE1F-C60C0355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60000" y="432000"/>
            <a:ext cx="5627561" cy="54684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0D6BD01-6C23-44ED-8363-1C234E2533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02361" y="1708150"/>
            <a:ext cx="5626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6AABB0-FC25-4DDA-B141-9861B8EF64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02361" y="430718"/>
            <a:ext cx="5626800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4924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sub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98738-2E1C-4407-AE23-FC7C522477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DB932A-F9A4-4379-8F69-FA63BDFA24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347A58-42BF-4A47-A878-643A5CD27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2/2025 maaliskuu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7C6D4BB-14E1-42DC-832A-2D0CE78632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910800"/>
            <a:ext cx="11466512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8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B2F2EE-42BB-4EB6-8FC2-5E56E4F34F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875A20-F354-407F-8F71-92C914742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2/2025 maaliskuu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3664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1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328D142-84D0-B4F6-7341-8BBBBB7CAA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6849" y="246788"/>
            <a:ext cx="2076450" cy="5476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7200" y="1138238"/>
            <a:ext cx="4665663" cy="1787237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7200" y="3146902"/>
            <a:ext cx="4665663" cy="188229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22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4275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5855250" y="6146837"/>
            <a:ext cx="3728697" cy="711164"/>
          </a:xfrm>
          <a:prstGeom prst="rect">
            <a:avLst/>
          </a:prstGeom>
        </p:spPr>
        <p:txBody>
          <a:bodyPr lIns="496800" tIns="90000" anchor="ctr">
            <a:noAutofit/>
          </a:bodyPr>
          <a:lstStyle>
            <a:lvl1pPr algn="r">
              <a:defRPr lang="en-AU" sz="1250" b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fi-FI"/>
              <a:t>Yrittäjägallup, kierros 2/2025 maaliskuu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39D9B29-D4FD-40ED-BDB2-676C7FEDBF7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2518D0B-66AF-426F-A138-6C5DB2867290}"/>
              </a:ext>
            </a:extLst>
          </p:cNvPr>
          <p:cNvCxnSpPr>
            <a:cxnSpLocks/>
          </p:cNvCxnSpPr>
          <p:nvPr userDrawn="1">
            <p:custDataLst>
              <p:tags r:id="rId1"/>
            </p:custDataLst>
          </p:nvPr>
        </p:nvCxnSpPr>
        <p:spPr>
          <a:xfrm>
            <a:off x="360000" y="6120000"/>
            <a:ext cx="11474161" cy="0"/>
          </a:xfrm>
          <a:prstGeom prst="line">
            <a:avLst/>
          </a:prstGeom>
          <a:ln w="63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1A83618F-03C8-579C-169A-6BDBD67EAA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6849" y="6294550"/>
            <a:ext cx="1353054" cy="3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19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9999" y="1708150"/>
            <a:ext cx="11466873" cy="401811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4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59999" y="430717"/>
            <a:ext cx="11466875" cy="40411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4275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357188" y="909635"/>
            <a:ext cx="11477331" cy="396875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5855250" y="6146837"/>
            <a:ext cx="3728697" cy="711164"/>
          </a:xfrm>
          <a:prstGeom prst="rect">
            <a:avLst/>
          </a:prstGeom>
        </p:spPr>
        <p:txBody>
          <a:bodyPr lIns="496800" tIns="90000" anchor="ctr">
            <a:noAutofit/>
          </a:bodyPr>
          <a:lstStyle>
            <a:lvl1pPr algn="r">
              <a:defRPr lang="en-AU" sz="1250" b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fi-FI"/>
              <a:t>Yrittäjägallup, kierros 2/2025 maaliskuu</a:t>
            </a:r>
          </a:p>
        </p:txBody>
      </p:sp>
    </p:spTree>
    <p:extLst>
      <p:ext uri="{BB962C8B-B14F-4D97-AF65-F5344CB8AC3E}">
        <p14:creationId xmlns:p14="http://schemas.microsoft.com/office/powerpoint/2010/main" val="215062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line, Subline,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DF05DFE8-7FB7-D13C-1ED9-A427B82EA5E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0367" y="1658938"/>
            <a:ext cx="11268076" cy="4751387"/>
          </a:xfrm>
        </p:spPr>
        <p:txBody>
          <a:bodyPr/>
          <a:lstStyle>
            <a:lvl1pPr>
              <a:defRPr b="0" i="0"/>
            </a:lvl1pPr>
            <a:lvl2pPr>
              <a:defRPr b="1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50A6D9D-E203-EF32-002F-26B350FD5D85}"/>
              </a:ext>
            </a:extLst>
          </p:cNvPr>
          <p:cNvCxnSpPr/>
          <p:nvPr userDrawn="1"/>
        </p:nvCxnSpPr>
        <p:spPr>
          <a:xfrm>
            <a:off x="460375" y="419101"/>
            <a:ext cx="1126807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02267EA6-F381-52D5-9EF1-755B9BB030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509579" y="6546850"/>
            <a:ext cx="218871" cy="155574"/>
          </a:xfrm>
        </p:spPr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7AA5B18-D886-67E4-5052-1F342D42D60F}"/>
              </a:ext>
            </a:extLst>
          </p:cNvPr>
          <p:cNvCxnSpPr/>
          <p:nvPr userDrawn="1"/>
        </p:nvCxnSpPr>
        <p:spPr>
          <a:xfrm>
            <a:off x="11509579" y="6600132"/>
            <a:ext cx="0" cy="808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A8E41-9F44-29B2-EA4B-7C63EFB8D35D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fi-FI"/>
              <a:t>Ilmastobarometri 2025    (C451004100)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0EEDCC-1D4E-88F8-10D0-7CD682728A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/>
          <a:p>
            <a:r>
              <a:rPr lang="en-US"/>
              <a:t>Content page headline 32pt Georgia, one line only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2AC102-A1E0-7517-0A14-033587BAD407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F2DFF374-8A49-E463-2029-B0AECC726F9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0375" y="172762"/>
            <a:ext cx="11268075" cy="195814"/>
          </a:xfrm>
        </p:spPr>
        <p:txBody>
          <a:bodyPr tIns="36000" bIns="36000" anchor="ctr" anchorCtr="0">
            <a:noAutofit/>
          </a:bodyPr>
          <a:lstStyle>
            <a:lvl1pPr algn="l">
              <a:defRPr sz="800" cap="none" spc="0" baseline="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633D01C5-FF3D-2F1D-047F-7C7D4BD19BB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60374" y="1064176"/>
            <a:ext cx="7677151" cy="421722"/>
          </a:xfrm>
        </p:spPr>
        <p:txBody>
          <a:bodyPr tIns="0" rIns="0" bIns="0" anchor="t" anchorCtr="0">
            <a:noAutofit/>
          </a:bodyPr>
          <a:lstStyle>
            <a:lvl1pPr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Century Gothic" panose="020B0502020202020204" pitchFamily="34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  <a:lvl2pPr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2pPr>
            <a:lvl3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3pPr>
            <a:lvl4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4pPr>
            <a:lvl5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5pPr>
            <a:lvl6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6pPr>
            <a:lvl7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7pPr>
            <a:lvl8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8pPr>
            <a:lvl9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9pPr>
          </a:lstStyle>
          <a:p>
            <a:pPr lvl="0"/>
            <a:r>
              <a:rPr lang="en-US"/>
              <a:t>Sub-title line here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788647E-4B9D-FCD7-8E44-E1A69022B33D}"/>
              </a:ext>
            </a:extLst>
          </p:cNvPr>
          <p:cNvSpPr txBox="1">
            <a:spLocks/>
          </p:cNvSpPr>
          <p:nvPr userDrawn="1"/>
        </p:nvSpPr>
        <p:spPr>
          <a:xfrm>
            <a:off x="454985" y="6546849"/>
            <a:ext cx="454450" cy="15557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1pPr>
            <a:lvl2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2pPr>
            <a:lvl3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3pPr>
            <a:lvl4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4pPr>
            <a:lvl5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5pPr>
            <a:lvl6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6pPr>
            <a:lvl7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7pPr>
            <a:lvl8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8pPr>
            <a:lvl9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9pPr>
          </a:lstStyle>
          <a:p>
            <a:r>
              <a:rPr lang="en-US" b="1" spc="0"/>
              <a:t>Ve</a:t>
            </a:r>
            <a:r>
              <a:rPr lang="en-US" b="1" spc="0" baseline="0"/>
              <a:t>rian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F9899D2-DD50-0D90-4E7C-09BCE3498982}"/>
              </a:ext>
            </a:extLst>
          </p:cNvPr>
          <p:cNvCxnSpPr>
            <a:cxnSpLocks/>
          </p:cNvCxnSpPr>
          <p:nvPr userDrawn="1"/>
        </p:nvCxnSpPr>
        <p:spPr>
          <a:xfrm flipV="1">
            <a:off x="914400" y="6575425"/>
            <a:ext cx="0" cy="12699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9358424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486000"/>
            <a:ext cx="7963200" cy="1850400"/>
          </a:xfrm>
        </p:spPr>
        <p:txBody>
          <a:bodyPr anchor="b"/>
          <a:lstStyle>
            <a:lvl1pPr>
              <a:defRPr sz="3000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502000"/>
            <a:ext cx="7963200" cy="2088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5429359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45209412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diagrammi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cxnSp>
        <p:nvCxnSpPr>
          <p:cNvPr id="8" name="Suora yhdysviiva 7"/>
          <p:cNvCxnSpPr/>
          <p:nvPr/>
        </p:nvCxnSpPr>
        <p:spPr>
          <a:xfrm>
            <a:off x="414000" y="5841312"/>
            <a:ext cx="11258135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8049570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sisältö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324262615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 keskitet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3000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69022016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776532"/>
            <a:ext cx="10795468" cy="1200000"/>
          </a:xfrm>
        </p:spPr>
        <p:txBody>
          <a:bodyPr/>
          <a:lstStyle>
            <a:lvl1pPr>
              <a:defRPr sz="2800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024532"/>
            <a:ext cx="10795468" cy="1344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Suorakulmio 6"/>
          <p:cNvSpPr/>
          <p:nvPr/>
        </p:nvSpPr>
        <p:spPr>
          <a:xfrm>
            <a:off x="9139203" y="3431685"/>
            <a:ext cx="3052797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 err="1"/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9" name="Kuvan paikkamerkki 8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31685"/>
            <a:ext cx="9139203" cy="3429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10584" indent="0" algn="ctr">
              <a:buNone/>
              <a:tabLst/>
              <a:defRPr/>
            </a:lvl1pPr>
          </a:lstStyle>
          <a:p>
            <a:r>
              <a:rPr lang="fi-FI"/>
              <a:t>Vedä kuva paikkamerkkiin tai 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516000"/>
            <a:ext cx="576000" cy="324000"/>
          </a:xfrm>
        </p:spPr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Kolmio 9"/>
          <p:cNvSpPr/>
          <p:nvPr userDrawn="1"/>
        </p:nvSpPr>
        <p:spPr>
          <a:xfrm rot="16200000">
            <a:off x="8388893" y="4091882"/>
            <a:ext cx="883212" cy="666915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</p:spTree>
    <p:extLst>
      <p:ext uri="{BB962C8B-B14F-4D97-AF65-F5344CB8AC3E}">
        <p14:creationId xmlns:p14="http://schemas.microsoft.com/office/powerpoint/2010/main" val="1367930608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sanvaih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AF8E0C4-2B04-4575-90C9-B2559A6B0F5E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Sisällön paikkamerkki 7"/>
          <p:cNvSpPr>
            <a:spLocks noGrp="1"/>
          </p:cNvSpPr>
          <p:nvPr>
            <p:ph sz="quarter" idx="13"/>
          </p:nvPr>
        </p:nvSpPr>
        <p:spPr>
          <a:xfrm>
            <a:off x="414000" y="774551"/>
            <a:ext cx="11248354" cy="5056867"/>
          </a:xfrm>
        </p:spPr>
        <p:txBody>
          <a:bodyPr/>
          <a:lstStyle>
            <a:lvl1pPr>
              <a:buClr>
                <a:schemeClr val="bg1"/>
              </a:buClr>
              <a:defRPr sz="28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8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8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pic>
        <p:nvPicPr>
          <p:cNvPr id="2" name="Kuva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2033" y="10756"/>
            <a:ext cx="2649966" cy="116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716975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1515862847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39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9" name="Suora yhdysviiva 8"/>
          <p:cNvCxnSpPr/>
          <p:nvPr/>
        </p:nvCxnSpPr>
        <p:spPr>
          <a:xfrm>
            <a:off x="414000" y="5841312"/>
            <a:ext cx="551129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in paikkamerkki 13"/>
          <p:cNvSpPr>
            <a:spLocks noGrp="1"/>
          </p:cNvSpPr>
          <p:nvPr>
            <p:ph type="body" sz="quarter" idx="14" hasCustomPrompt="1"/>
          </p:nvPr>
        </p:nvSpPr>
        <p:spPr>
          <a:xfrm>
            <a:off x="61535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11" name="Suora yhdysviiva 10"/>
          <p:cNvCxnSpPr/>
          <p:nvPr/>
        </p:nvCxnSpPr>
        <p:spPr>
          <a:xfrm>
            <a:off x="6153600" y="5841600"/>
            <a:ext cx="551129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931552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512000"/>
            <a:ext cx="7656235" cy="4584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28000" y="1512000"/>
            <a:ext cx="3334354" cy="4584000"/>
          </a:xfrm>
        </p:spPr>
        <p:txBody>
          <a:bodyPr>
            <a:noAutofit/>
          </a:bodyPr>
          <a:lstStyle>
            <a:lvl1pPr marL="179996" indent="-179996">
              <a:spcBef>
                <a:spcPts val="0"/>
              </a:spcBef>
              <a:defRPr sz="2400"/>
            </a:lvl1pPr>
            <a:lvl2pPr marL="359991" indent="-179996">
              <a:spcBef>
                <a:spcPts val="0"/>
              </a:spcBef>
              <a:defRPr sz="2400"/>
            </a:lvl2pPr>
            <a:lvl3pPr marL="539987" indent="-179996">
              <a:spcBef>
                <a:spcPts val="0"/>
              </a:spcBef>
              <a:defRPr sz="2400"/>
            </a:lvl3pPr>
            <a:lvl4pPr marL="719982" indent="-179996">
              <a:spcBef>
                <a:spcPts val="0"/>
              </a:spcBef>
              <a:defRPr sz="2400"/>
            </a:lvl4pPr>
            <a:lvl5pPr marL="899978" indent="-179996">
              <a:spcBef>
                <a:spcPts val="0"/>
              </a:spcBef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699904013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414000" y="1416000"/>
            <a:ext cx="3314852" cy="4320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008000" y="1416000"/>
            <a:ext cx="7680000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127791099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must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8000" y="774550"/>
            <a:ext cx="10741468" cy="2291379"/>
          </a:xfrm>
        </p:spPr>
        <p:txBody>
          <a:bodyPr anchor="t" anchorCtr="0"/>
          <a:lstStyle>
            <a:lvl1pPr>
              <a:defRPr sz="2800" b="0"/>
            </a:lvl1pPr>
          </a:lstStyle>
          <a:p>
            <a:r>
              <a:rPr lang="fi-FI"/>
              <a:t>Muokkaa perustyylejä naps.</a:t>
            </a:r>
          </a:p>
        </p:txBody>
      </p:sp>
      <p:pic>
        <p:nvPicPr>
          <p:cNvPr id="5" name="Kuva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2033" y="10756"/>
            <a:ext cx="2649966" cy="116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388808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8000" y="774551"/>
            <a:ext cx="10752226" cy="2377440"/>
          </a:xfrm>
        </p:spPr>
        <p:txBody>
          <a:bodyPr anchor="t" anchorCtr="0"/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perustyylejä naps.</a:t>
            </a:r>
          </a:p>
        </p:txBody>
      </p:sp>
      <p:pic>
        <p:nvPicPr>
          <p:cNvPr id="4" name="Kuva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2033" y="10756"/>
            <a:ext cx="2649966" cy="116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948172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576000" cy="1008000"/>
          </a:xfrm>
        </p:spPr>
        <p:txBody>
          <a:bodyPr t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  <p:sp>
        <p:nvSpPr>
          <p:cNvPr id="12" name="Kuvan paikkamerkki 11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5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pic>
        <p:nvPicPr>
          <p:cNvPr id="4" name="Kuva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2033" y="10756"/>
            <a:ext cx="2649966" cy="116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218649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29"/>
            <a:ext cx="7008000" cy="4424895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29"/>
            <a:ext cx="7008000" cy="960000"/>
          </a:xfrm>
        </p:spPr>
        <p:txBody>
          <a:bodyPr/>
          <a:lstStyle/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1388028277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-sisältö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31"/>
            <a:ext cx="7008000" cy="2472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31"/>
            <a:ext cx="7008000" cy="960000"/>
          </a:xfrm>
        </p:spPr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9" name="Tekstin paikkamerkki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6667" y="4460331"/>
            <a:ext cx="7008000" cy="18974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65991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2pPr>
            <a:lvl3pPr marL="81598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3pPr>
            <a:lvl4pPr marL="119997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4pPr>
            <a:lvl5pPr marL="158396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</p:spTree>
    <p:extLst>
      <p:ext uri="{BB962C8B-B14F-4D97-AF65-F5344CB8AC3E}">
        <p14:creationId xmlns:p14="http://schemas.microsoft.com/office/powerpoint/2010/main" val="3695319428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6625828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llinen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22630764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6233444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yntikort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6" name="Tekstin paikkamerkki 5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1097280"/>
            <a:ext cx="5544000" cy="473155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fi-FI"/>
              <a:t>Etunimi Sukunimi</a:t>
            </a:r>
            <a:br>
              <a:rPr lang="fi-FI"/>
            </a:br>
            <a:r>
              <a:rPr lang="fi-FI"/>
              <a:t>tehtävänimike</a:t>
            </a:r>
            <a:br>
              <a:rPr lang="fi-FI"/>
            </a:br>
            <a:br>
              <a:rPr lang="fi-FI"/>
            </a:br>
            <a:r>
              <a:rPr lang="fi-FI"/>
              <a:t>p. 00 0000 000, 000 000 000</a:t>
            </a:r>
            <a:br>
              <a:rPr lang="fi-FI"/>
            </a:br>
            <a:r>
              <a:rPr lang="fi-FI" err="1"/>
              <a:t>etunimi.sukunimi@yrittajat.fi</a:t>
            </a:r>
            <a:br>
              <a:rPr lang="fi-FI"/>
            </a:br>
            <a:br>
              <a:rPr lang="fi-FI"/>
            </a:br>
            <a:r>
              <a:rPr lang="fi-FI"/>
              <a:t>Twitter:</a:t>
            </a:r>
            <a:br>
              <a:rPr lang="fi-FI"/>
            </a:br>
            <a:r>
              <a:rPr lang="fi-FI"/>
              <a:t>Instagram:</a:t>
            </a:r>
            <a:br>
              <a:rPr lang="fi-FI"/>
            </a:br>
            <a:r>
              <a:rPr lang="fi-FI"/>
              <a:t>Facebook:</a:t>
            </a:r>
            <a:br>
              <a:rPr lang="fi-FI"/>
            </a:br>
            <a:br>
              <a:rPr lang="fi-FI"/>
            </a:br>
            <a:r>
              <a:rPr lang="fi-FI" err="1"/>
              <a:t>yrittajat.fi</a:t>
            </a:r>
            <a:endParaRPr lang="fi-FI"/>
          </a:p>
        </p:txBody>
      </p:sp>
      <p:sp>
        <p:nvSpPr>
          <p:cNvPr id="8" name="Kuvan paikkamerkki 7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1097280"/>
            <a:ext cx="6096000" cy="4731552"/>
          </a:xfrm>
          <a:noFill/>
        </p:spPr>
        <p:txBody>
          <a:bodyPr anchor="ctr"/>
          <a:lstStyle>
            <a:lvl1pPr marL="239994" indent="0" algn="ctr">
              <a:spcBef>
                <a:spcPts val="0"/>
              </a:spcBef>
              <a:buNone/>
              <a:defRPr sz="2667"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7890346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9546" y="2237780"/>
            <a:ext cx="6132909" cy="23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641947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Otsikko ja sisältö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52000" y="881191"/>
            <a:ext cx="10992000" cy="4805314"/>
          </a:xfrm>
        </p:spPr>
        <p:txBody>
          <a:bodyPr>
            <a:noAutofit/>
          </a:bodyPr>
          <a:lstStyle>
            <a:lvl1pPr>
              <a:defRPr sz="3200"/>
            </a:lvl1pPr>
            <a:lvl2pPr>
              <a:defRPr sz="2667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EFF7-5DA1-B642-A01A-1298BC74CE2E}" type="datetime1">
              <a:rPr lang="fi-FI" smtClean="0"/>
              <a:t>4.2.2026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Tekstin paikkamerkki 13"/>
          <p:cNvSpPr>
            <a:spLocks noGrp="1"/>
          </p:cNvSpPr>
          <p:nvPr>
            <p:ph type="body" sz="quarter" idx="13"/>
          </p:nvPr>
        </p:nvSpPr>
        <p:spPr>
          <a:xfrm>
            <a:off x="552000" y="5925277"/>
            <a:ext cx="10992000" cy="396000"/>
          </a:xfrm>
        </p:spPr>
        <p:txBody>
          <a:bodyPr>
            <a:noAutofit/>
          </a:bodyPr>
          <a:lstStyle>
            <a:lvl1pPr marL="0" indent="0">
              <a:buNone/>
              <a:defRPr sz="2133" i="1">
                <a:solidFill>
                  <a:srgbClr val="404040"/>
                </a:solidFill>
              </a:defRPr>
            </a:lvl1pPr>
            <a:lvl2pPr marL="455989" indent="0">
              <a:buNone/>
              <a:defRPr sz="1600"/>
            </a:lvl2pPr>
            <a:lvl3pPr marL="839979" indent="0">
              <a:buNone/>
              <a:defRPr sz="1600"/>
            </a:lvl3pPr>
            <a:lvl4pPr marL="1223969" indent="0">
              <a:buNone/>
              <a:defRPr sz="1600"/>
            </a:lvl4pPr>
            <a:lvl5pPr marL="160796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874686045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747094" y="943224"/>
            <a:ext cx="6914681" cy="1080001"/>
          </a:xfrm>
        </p:spPr>
        <p:txBody>
          <a:bodyPr/>
          <a:lstStyle>
            <a:lvl1pPr>
              <a:defRPr sz="3600" baseline="0"/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6794226B-08B9-A946-AAC4-30B95F4BA7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7094" y="2312402"/>
            <a:ext cx="6914681" cy="3486514"/>
          </a:xfrm>
        </p:spPr>
        <p:txBody>
          <a:bodyPr/>
          <a:lstStyle>
            <a:lvl1pPr>
              <a:defRPr sz="2400" baseline="0"/>
            </a:lvl1pPr>
            <a:lvl2pPr>
              <a:defRPr sz="2200" baseline="0"/>
            </a:lvl2pPr>
            <a:lvl3pPr>
              <a:defRPr sz="2200" baseline="0"/>
            </a:lvl3pPr>
            <a:lvl4pPr>
              <a:defRPr sz="2200" baseline="0"/>
            </a:lvl4pPr>
            <a:lvl5pPr>
              <a:defRPr sz="22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4AA0D4C0-0A38-3245-9304-6AAD4AD488B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4308340" cy="6858000"/>
          </a:xfrm>
        </p:spPr>
        <p:txBody>
          <a:bodyPr/>
          <a:lstStyle/>
          <a:p>
            <a:endParaRPr lang="x-none"/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09A0B248-934C-0D47-A1B4-2DF4A5CF574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47094" y="6035040"/>
            <a:ext cx="6914681" cy="324000"/>
          </a:xfrm>
        </p:spPr>
        <p:txBody>
          <a:bodyPr/>
          <a:lstStyle>
            <a:lvl1pPr>
              <a:buFontTx/>
              <a:buNone/>
              <a:defRPr sz="1100" baseline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äivämäärän paikkamerkki 3">
            <a:extLst>
              <a:ext uri="{FF2B5EF4-FFF2-40B4-BE49-F238E27FC236}">
                <a16:creationId xmlns:a16="http://schemas.microsoft.com/office/drawing/2014/main" id="{14C2AF28-D0C8-7742-9F63-6E42C1223D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14354" y="64143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1CE8FED5-D933-44C8-9564-D710DB44FAAC}" type="datetime1">
              <a:rPr lang="fi-FI" smtClean="0"/>
              <a:pPr algn="r"/>
              <a:t>4.2.2026</a:t>
            </a:fld>
            <a:endParaRPr lang="fi-FI"/>
          </a:p>
        </p:txBody>
      </p:sp>
      <p:sp>
        <p:nvSpPr>
          <p:cNvPr id="23" name="Dian numeron paikkamerkki 5">
            <a:extLst>
              <a:ext uri="{FF2B5EF4-FFF2-40B4-BE49-F238E27FC236}">
                <a16:creationId xmlns:a16="http://schemas.microsoft.com/office/drawing/2014/main" id="{2156259D-58ED-CF44-B0A0-0F50F3244092}"/>
              </a:ext>
            </a:extLst>
          </p:cNvPr>
          <p:cNvSpPr txBox="1">
            <a:spLocks/>
          </p:cNvSpPr>
          <p:nvPr userDrawn="1"/>
        </p:nvSpPr>
        <p:spPr>
          <a:xfrm>
            <a:off x="438739" y="64143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ctr" defTabSz="914377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0" name="Alatunnisteen paikkamerkki 4">
            <a:extLst>
              <a:ext uri="{FF2B5EF4-FFF2-40B4-BE49-F238E27FC236}">
                <a16:creationId xmlns:a16="http://schemas.microsoft.com/office/drawing/2014/main" id="{C03AD923-2B65-3941-BD67-9294AFBB09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47094" y="6415200"/>
            <a:ext cx="5364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11" name="Dian numeron paikkamerkki 5">
            <a:extLst>
              <a:ext uri="{FF2B5EF4-FFF2-40B4-BE49-F238E27FC236}">
                <a16:creationId xmlns:a16="http://schemas.microsoft.com/office/drawing/2014/main" id="{423B2959-EB15-8046-AE86-8AEE0C49D0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5830" y="6414344"/>
            <a:ext cx="619200" cy="324000"/>
          </a:xfrm>
          <a:prstGeom prst="rect">
            <a:avLst/>
          </a:prstGeom>
        </p:spPr>
        <p:txBody>
          <a:bodyPr anchor="ctr" anchorCtr="0"/>
          <a:lstStyle>
            <a:lvl1pPr>
              <a:defRPr sz="1000" baseline="0">
                <a:latin typeface="+mj-lt"/>
              </a:defRPr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sz="10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63233894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Osanvaih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CE8FED5-D933-44C8-9564-D710DB44FAAC}" type="datetime1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69551315"/>
      </p:ext>
    </p:extLst>
  </p:cSld>
  <p:clrMapOvr>
    <a:masterClrMapping/>
  </p:clrMapOvr>
  <p:hf sldNum="0" hdr="0" ftr="0" dt="0"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64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4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929DC8-987C-4BF4-9A49-8F549F1F3D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363" y="4971600"/>
            <a:ext cx="3521075" cy="1022350"/>
          </a:xfrm>
        </p:spPr>
        <p:txBody>
          <a:bodyPr anchor="b"/>
          <a:lstStyle>
            <a:lvl1pPr>
              <a:spcBef>
                <a:spcPts val="600"/>
              </a:spcBef>
              <a:defRPr sz="1200"/>
            </a:lvl1pPr>
          </a:lstStyle>
          <a:p>
            <a:pPr lvl="0"/>
            <a:r>
              <a:rPr lang="en-GB"/>
              <a:t>Click to add text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A73C7B-FCCC-4382-8B5E-EF6C045FAD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pic>
        <p:nvPicPr>
          <p:cNvPr id="4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C4622A7A-8228-F102-2676-C04EEE04EBF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4915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CC213809-11F2-4FF6-8836-C61FDCCBA32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72000" y="1490400"/>
            <a:ext cx="7920000" cy="450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1EB514B-0857-4EBF-B042-2A3E81792E2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533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8F4C310-09FC-4B27-9FA2-5128CE9C60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71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8B54B2-17FC-4F44-A549-93DE726BD6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000" y="4971600"/>
            <a:ext cx="3519536" cy="1022713"/>
          </a:xfrm>
        </p:spPr>
        <p:txBody>
          <a:bodyPr anchor="b"/>
          <a:lstStyle>
            <a:lvl1pPr>
              <a:spcBef>
                <a:spcPts val="600"/>
              </a:spcBef>
              <a:defRPr sz="1200"/>
            </a:lvl1pPr>
          </a:lstStyle>
          <a:p>
            <a:pPr lvl="0"/>
            <a:r>
              <a:rPr lang="en-US"/>
              <a:t>Click to add text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367E2D2-7C31-4CEA-8775-7B4E031C03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13475" y="1490401"/>
            <a:ext cx="63612" cy="450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5C8632-FA72-48DB-A3AB-14A4D37C9AD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pic>
        <p:nvPicPr>
          <p:cNvPr id="2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9A4DCAD8-C24D-7FFB-B35E-64BEA5B063A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9477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 (black)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64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4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929DC8-987C-4BF4-9A49-8F549F1F3D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363" y="4971600"/>
            <a:ext cx="3521075" cy="1022350"/>
          </a:xfrm>
        </p:spPr>
        <p:txBody>
          <a:bodyPr anchor="b"/>
          <a:lstStyle>
            <a:lvl1pPr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</a:p>
        </p:txBody>
      </p:sp>
      <p:pic>
        <p:nvPicPr>
          <p:cNvPr id="4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EB610D2C-1EA5-4E1E-1E87-EA0AA117AA8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0801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 (black)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CC213809-11F2-4FF6-8836-C61FDCCBA32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72000" y="1490400"/>
            <a:ext cx="7920000" cy="450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1EB514B-0857-4EBF-B042-2A3E81792E2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533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8F4C310-09FC-4B27-9FA2-5128CE9C60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71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8B54B2-17FC-4F44-A549-93DE726BD6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000" y="4971600"/>
            <a:ext cx="3519536" cy="1022713"/>
          </a:xfrm>
        </p:spPr>
        <p:txBody>
          <a:bodyPr anchor="b"/>
          <a:lstStyle>
            <a:lvl1pPr>
              <a:spcBef>
                <a:spcPts val="600"/>
              </a:spcBef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B940724-CD0A-4966-9236-B1E83A63E8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13475" y="1490401"/>
            <a:ext cx="63612" cy="4500000"/>
          </a:xfrm>
          <a:prstGeom prst="rect">
            <a:avLst/>
          </a:prstGeom>
        </p:spPr>
      </p:pic>
      <p:pic>
        <p:nvPicPr>
          <p:cNvPr id="2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737D9043-8B25-DD18-681D-8BEEBF8F5FC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712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359999" y="2258559"/>
            <a:ext cx="5643563" cy="198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tx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59999" y="1713600"/>
            <a:ext cx="976676" cy="54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tx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No.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1F4666-D6B5-45BF-9029-D7C0FE8FC4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046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(black)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359998" y="2257200"/>
            <a:ext cx="5643927" cy="198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bg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bg1"/>
                </a:solidFill>
              </a:defRPr>
            </a:lvl2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60363" y="1713332"/>
            <a:ext cx="976312" cy="54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bg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No.</a:t>
            </a:r>
          </a:p>
        </p:txBody>
      </p:sp>
    </p:spTree>
    <p:extLst>
      <p:ext uri="{BB962C8B-B14F-4D97-AF65-F5344CB8AC3E}">
        <p14:creationId xmlns:p14="http://schemas.microsoft.com/office/powerpoint/2010/main" val="788418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596ED-8270-4BD9-9069-84F474882F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CA3A6B-089A-48DA-907F-9446B12760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873D13-8BEF-4470-A16D-19EDE6E7A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3/2025 toukokuu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0105BF4-D562-44BF-BA5C-F9CA4C0FE9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01F0EAC-DF03-4553-8D22-C26B163DC97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0363" y="1710000"/>
            <a:ext cx="11466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142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x content +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B7F44-1A9D-43CE-8B94-70E892BCC6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F0CD56-CDEF-4F99-82E9-F8344BA7D8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F17232-4933-4B44-AB0A-14F735246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3/2025 toukokuu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4A8CE99-0AD9-4D9C-9C09-47545620E9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10000"/>
            <a:ext cx="11464925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8CF1398-AEAE-44BE-B05F-E03B17EB921A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114660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A51D583-D2F5-4206-82FD-3E7E687E5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0" y="910800"/>
            <a:ext cx="11466513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359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667F2-B31E-4932-857C-E542EC7E06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86C412-8D9A-4518-BD82-093D1D70BD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8D1434-081E-42DD-A0E7-8AD211AD6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3/2025 toukokuu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D24B38-2DD2-4BE4-A6BC-6AB461A6A6A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3" y="1710000"/>
            <a:ext cx="5626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028BB49-92B7-4BBE-AD91-816AF9386D4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00965" y="1710000"/>
            <a:ext cx="5626800" cy="39989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9FAE1AF-1132-4B0D-8DC6-F52576CE68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363" y="910800"/>
            <a:ext cx="11466000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6568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07A87-9762-46A5-A1BF-60907C2C37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EE70F8-6350-4489-8BF1-B1E111BCAB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0CCAD9-3BB6-43FD-8F71-48FD58809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3/2025 toukokuu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60E6D9E-AC7D-4CD8-9A1B-DC502AAB0B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1710000"/>
            <a:ext cx="5626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F252CF9-0987-4CBA-8CC7-B6582ECA239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363" y="2376000"/>
            <a:ext cx="5626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FAA4903-9221-4FF9-912C-268A8584F3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02800" y="1710000"/>
            <a:ext cx="5626800" cy="604838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3F8654F-9C23-4A2E-AF1D-7C6743D88CE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02363" y="2376488"/>
            <a:ext cx="5626800" cy="3343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1F22C1D-496B-4E53-BF19-ED9291DCCF9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363" y="910800"/>
            <a:ext cx="11466512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0801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ECC06-0E64-440D-9CE8-5164D16518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90BAE0-3503-40B7-97FF-3BBA5C4DD7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42D4FE-2A34-4C36-A765-CE00B9912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3/2025 toukokuu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E4B3E9-7CA2-4847-B7BD-96957DE3022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2" y="1710000"/>
            <a:ext cx="3672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10D5E0E-637F-4A32-A98F-3FE4ED81219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57618" y="1710000"/>
            <a:ext cx="3672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6435609-FC5D-424F-A15C-A0856D1FFFF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154874" y="1710000"/>
            <a:ext cx="3672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7582AC7-4667-407B-A5E8-45D6349311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397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5AEE3-9929-4A79-A968-8D4311BF5D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AA155B-CCB9-45EF-83E7-A4F386C3D5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46BAB9-04B4-4317-A1F0-FDDB9A128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3/2025 toukokuu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2044888-1B05-4294-ABC2-A93A4A32E0D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10000"/>
            <a:ext cx="36720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B8C48F8-FEC0-41E0-BBB9-68EC3003D7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363" y="2376000"/>
            <a:ext cx="36720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59D2917-03D0-4000-AA1D-13CEEB10FBF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57437" y="1710000"/>
            <a:ext cx="36720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DE23886-2490-491C-8436-F655BBCD8C9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257619" y="2376488"/>
            <a:ext cx="3672000" cy="3343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1DA3C15-7E9D-4E22-895A-F50878BD332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54874" y="1710000"/>
            <a:ext cx="3672000" cy="604838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C41F52C9-6836-4FC9-99EA-1BF6FF01DF3F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154874" y="2376000"/>
            <a:ext cx="36720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593581B-25F6-45F4-A388-25B9169855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31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C880B-B2A1-4343-8F1B-D11FAEA2A2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/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1184D5-78E0-4646-8F38-C52C718FFF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802832-2B66-4562-9C71-D7D150739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3/2025 toukokuu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F49FA9-6D89-44C4-B6C9-EA8D7FB7563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2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AD1D924-231B-4C18-8E90-2DFF9C04EF0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272933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EF0024D-3708-4302-8C69-256AD759387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185504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E3415997-1B6E-4BEC-B682-F9280D0D5E3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098074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97B1331-D3E0-4904-82E5-02B601057EB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4187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6C45C-9BBB-4B14-BC71-8D9593AF92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CA3869-0626-4D7E-A07F-ED2B248D28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9845BF-B227-4307-81B9-E7C8FC57C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3/2025 toukokuu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1A4FC7E-D91D-407A-BFBE-F405D6BBEA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10000"/>
            <a:ext cx="2728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29916EF-EC2F-4137-B182-AA5508918E8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2728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9A3CD5-4B7B-41AC-BFD5-7AA2D853D03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72691" y="1710000"/>
            <a:ext cx="2728800" cy="604838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5F727AD-E63B-412E-B986-D86DFE5EED2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272691" y="2376488"/>
            <a:ext cx="2728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CEE6CD4-960B-4926-8A35-E8FF363F872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85382" y="1710000"/>
            <a:ext cx="2728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544BF1C-E9EC-43D2-A239-79E43B7C24C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185382" y="2376000"/>
            <a:ext cx="2728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A27027DC-FD56-4CD6-8B38-7C623A97D1C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98074" y="1710000"/>
            <a:ext cx="2728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513656D-7804-45C7-9561-4FFDBE1F523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098074" y="2376488"/>
            <a:ext cx="2728800" cy="3343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5AA444E5-6DCB-4387-82D7-374FBA34E3E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363" y="910800"/>
            <a:ext cx="11466512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1317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5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EED13-8109-40D7-B85E-48D72364D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60EB60-D174-4782-B63F-DCF2657E1B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4526FD-FB6E-4148-89B3-7D266E27B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3/2025 toukokuu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5E99A7-B8B8-4860-8872-63A20BC4983E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3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136CF45-35B9-4F30-93CE-11D7DC6AE4A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689691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190C909-262D-4930-924B-8C4285CF8554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019019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18864E4-1D92-4544-8F52-1155810D7924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348347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68E0E68-5345-4D62-8D07-AE58AE330678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9677674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E23F4F6-B0E8-4724-933C-35F21A7E423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0874" y="910800"/>
            <a:ext cx="11466000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006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5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5C433-9252-44D6-8AA4-495DB59340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6AA46E-1017-4823-B4EC-B35766CE67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E1B86A-68D0-4D2D-A5CB-00F231C8B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3/2025 toukokuu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34B8469-FF2E-4467-8E43-A49A3388A2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F0DDC14-9B67-4FE8-BC58-A70501A5344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007D028-2ECB-46AF-8517-CCF9C089D8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89691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F1DDE75-E486-4A48-BDBB-2C2A5B5E64D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689419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7A506B6-1DA9-4CD7-9F56-C6BF2FDC187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19019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3F41FFAE-2857-4B94-916D-0210AE0A176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018838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C34C508-C3AF-422F-B1C7-A38F34513AB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8347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0D9455C4-8047-4B5B-B5BC-4A0379405BC2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348257" y="2376488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5AEAC907-A41C-4782-BCD8-2B8C0ADD422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77674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056BBA8E-FD61-47C5-A779-B66918B4D327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9677674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48EED4C4-55A2-440F-BFEB-B054C51690A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0271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6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4F353-7CBB-4EBB-BB48-0DDB45E9B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5794D1-DF29-4B89-9359-EE65C8A56A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772A83-22C7-42BE-87D1-B99FEC135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3/2025 toukokuu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7B7932-7D06-4E7E-AF70-44D39F481C0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00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FB353AB-4D08-4BBD-91C2-E6A30A5F493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30112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4A6B5AF-EB3C-46C5-B212-27204822781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24224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5800475F-DBE2-47A0-89B9-1175EDD8427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18336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0B5CE08A-01D2-488B-843A-CA3415AB7320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12448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39BAB9BC-6F39-4494-87B4-04D45B7607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06560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69F7FED-54BA-4C56-83A5-FA86011940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2062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6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36FA1-AACD-4AC6-8977-227A1E8204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9A02C0-437A-4731-B690-16D1AFCAA8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CC7B4E-73B3-4F33-A7FC-00F64BC9B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3/2025 toukokuu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70764FD-7DA2-4FE5-A31B-6691075F468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08149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BC0C4CA-E13F-460B-A188-81482902B70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105AA54-6669-4974-B1E8-3E58001D876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01120" y="1708149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2A0DDBF-A8B7-4F77-B8D5-E6CF8FB015A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30112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793D7A9-75C8-4028-9CA8-F07E93F82E4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42240" y="1708150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9B5E2A26-6C2A-419D-B4DC-291BA85B0C8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24224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DE92C5F-EFFE-48BF-93E1-CC78EFCD29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83360" y="1708149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3DA85A52-F7FD-4298-9AE5-CB80F4E3C640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18336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4E88849-5449-4627-813B-31B40F08F0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24480" y="1708150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9A7FC01F-A245-4C0F-BF24-3AAE6AC55CC4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812448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5CCD92EA-38A4-44E5-ADF7-78EA3D6DD0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065600" y="1708150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8317D903-C6B2-443C-A2F2-E7B672E08E3B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1006560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26D01CC-3541-4F97-AF97-73FF6352033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183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62903-71A8-4BD2-B059-6BA4C3AA39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5626800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3EFCC3-809C-4472-825A-5268DA7595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7A7757-8EC5-4D12-B56F-AB9F88D69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3/2025 toukokuu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55437D9-CE22-451C-B458-B3F648A642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08150"/>
            <a:ext cx="5626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F169CDD-9FFC-4BEA-A4C1-F55F1EBC5A6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2799" y="430717"/>
            <a:ext cx="5626800" cy="54684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0174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FAACB8-7B00-457D-8F89-FB4DD9039A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556072-910B-4986-8C02-A52A75446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3/2025 toukokuu</a:t>
            </a:r>
            <a:endParaRPr lang="en-GB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4F34447-13E0-43B9-BE1F-C60C0355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60000" y="432000"/>
            <a:ext cx="5627561" cy="54684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0D6BD01-6C23-44ED-8363-1C234E2533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02361" y="1708150"/>
            <a:ext cx="5626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6AABB0-FC25-4DDA-B141-9861B8EF64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02361" y="430718"/>
            <a:ext cx="5626800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3716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sub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98738-2E1C-4407-AE23-FC7C522477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DB932A-F9A4-4379-8F69-FA63BDFA24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347A58-42BF-4A47-A878-643A5CD27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3/2025 toukokuu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7C6D4BB-14E1-42DC-832A-2D0CE78632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910800"/>
            <a:ext cx="11466512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8468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B2F2EE-42BB-4EB6-8FC2-5E56E4F34F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875A20-F354-407F-8F71-92C914742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3/2025 toukokuu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789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1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328D142-84D0-B4F6-7341-8BBBBB7CAA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6849" y="246788"/>
            <a:ext cx="2076450" cy="5476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7200" y="1138238"/>
            <a:ext cx="4665663" cy="1787237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7200" y="3146902"/>
            <a:ext cx="4665663" cy="188229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22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4275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5855250" y="6146837"/>
            <a:ext cx="3728697" cy="711164"/>
          </a:xfrm>
          <a:prstGeom prst="rect">
            <a:avLst/>
          </a:prstGeom>
        </p:spPr>
        <p:txBody>
          <a:bodyPr lIns="496800" tIns="90000" anchor="ctr">
            <a:noAutofit/>
          </a:bodyPr>
          <a:lstStyle>
            <a:lvl1pPr algn="r">
              <a:defRPr lang="en-AU" sz="1250" b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fi-FI"/>
              <a:t>Yrittäjägallup, kierros 3/2025 toukokuu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39D9B29-D4FD-40ED-BDB2-676C7FEDBF7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2518D0B-66AF-426F-A138-6C5DB2867290}"/>
              </a:ext>
            </a:extLst>
          </p:cNvPr>
          <p:cNvCxnSpPr>
            <a:cxnSpLocks/>
          </p:cNvCxnSpPr>
          <p:nvPr userDrawn="1">
            <p:custDataLst>
              <p:tags r:id="rId1"/>
            </p:custDataLst>
          </p:nvPr>
        </p:nvCxnSpPr>
        <p:spPr>
          <a:xfrm>
            <a:off x="360000" y="6120000"/>
            <a:ext cx="11474161" cy="0"/>
          </a:xfrm>
          <a:prstGeom prst="line">
            <a:avLst/>
          </a:prstGeom>
          <a:ln w="63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1A83618F-03C8-579C-169A-6BDBD67EAA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6849" y="6294550"/>
            <a:ext cx="1353054" cy="3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509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9999" y="1708150"/>
            <a:ext cx="11466873" cy="401811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4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59999" y="430717"/>
            <a:ext cx="11466875" cy="40411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4275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357188" y="909635"/>
            <a:ext cx="11477331" cy="396875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5855250" y="6146837"/>
            <a:ext cx="3728697" cy="711164"/>
          </a:xfrm>
          <a:prstGeom prst="rect">
            <a:avLst/>
          </a:prstGeom>
        </p:spPr>
        <p:txBody>
          <a:bodyPr lIns="496800" tIns="90000" anchor="ctr">
            <a:noAutofit/>
          </a:bodyPr>
          <a:lstStyle>
            <a:lvl1pPr algn="r">
              <a:defRPr lang="en-AU" sz="1250" b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fi-FI"/>
              <a:t>Yrittäjägallup, kierros 3/2025 toukokuu</a:t>
            </a:r>
          </a:p>
        </p:txBody>
      </p:sp>
    </p:spTree>
    <p:extLst>
      <p:ext uri="{BB962C8B-B14F-4D97-AF65-F5344CB8AC3E}">
        <p14:creationId xmlns:p14="http://schemas.microsoft.com/office/powerpoint/2010/main" val="3430669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line, Subline,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DF05DFE8-7FB7-D13C-1ED9-A427B82EA5E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0367" y="1658938"/>
            <a:ext cx="11268076" cy="4751387"/>
          </a:xfrm>
        </p:spPr>
        <p:txBody>
          <a:bodyPr/>
          <a:lstStyle>
            <a:lvl1pPr>
              <a:defRPr b="0" i="0"/>
            </a:lvl1pPr>
            <a:lvl2pPr>
              <a:defRPr b="1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50A6D9D-E203-EF32-002F-26B350FD5D85}"/>
              </a:ext>
            </a:extLst>
          </p:cNvPr>
          <p:cNvCxnSpPr/>
          <p:nvPr userDrawn="1"/>
        </p:nvCxnSpPr>
        <p:spPr>
          <a:xfrm>
            <a:off x="460375" y="419101"/>
            <a:ext cx="1126807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02267EA6-F381-52D5-9EF1-755B9BB030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509579" y="6546850"/>
            <a:ext cx="218871" cy="155574"/>
          </a:xfrm>
        </p:spPr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7AA5B18-D886-67E4-5052-1F342D42D60F}"/>
              </a:ext>
            </a:extLst>
          </p:cNvPr>
          <p:cNvCxnSpPr/>
          <p:nvPr userDrawn="1"/>
        </p:nvCxnSpPr>
        <p:spPr>
          <a:xfrm>
            <a:off x="11509579" y="6600132"/>
            <a:ext cx="0" cy="808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A8E41-9F44-29B2-EA4B-7C63EFB8D35D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fi-FI"/>
              <a:t>Yrittäjägallup, kierros 3/2025 toukokuu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0EEDCC-1D4E-88F8-10D0-7CD682728A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/>
          <a:p>
            <a:r>
              <a:rPr lang="en-US"/>
              <a:t>Content page headline 32pt Georgia, one line only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2AC102-A1E0-7517-0A14-033587BAD407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F2DFF374-8A49-E463-2029-B0AECC726F9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0375" y="172762"/>
            <a:ext cx="11268075" cy="195814"/>
          </a:xfrm>
        </p:spPr>
        <p:txBody>
          <a:bodyPr tIns="36000" bIns="36000" anchor="ctr" anchorCtr="0">
            <a:noAutofit/>
          </a:bodyPr>
          <a:lstStyle>
            <a:lvl1pPr algn="l">
              <a:defRPr sz="800" cap="none" spc="0" baseline="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633D01C5-FF3D-2F1D-047F-7C7D4BD19BB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60374" y="1064176"/>
            <a:ext cx="7677151" cy="421722"/>
          </a:xfrm>
        </p:spPr>
        <p:txBody>
          <a:bodyPr tIns="0" rIns="0" bIns="0" anchor="t" anchorCtr="0">
            <a:noAutofit/>
          </a:bodyPr>
          <a:lstStyle>
            <a:lvl1pPr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Century Gothic" panose="020B0502020202020204" pitchFamily="34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  <a:lvl2pPr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2pPr>
            <a:lvl3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3pPr>
            <a:lvl4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4pPr>
            <a:lvl5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5pPr>
            <a:lvl6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6pPr>
            <a:lvl7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7pPr>
            <a:lvl8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8pPr>
            <a:lvl9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9pPr>
          </a:lstStyle>
          <a:p>
            <a:pPr lvl="0"/>
            <a:r>
              <a:rPr lang="en-US"/>
              <a:t>Sub-title line here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788647E-4B9D-FCD7-8E44-E1A69022B33D}"/>
              </a:ext>
            </a:extLst>
          </p:cNvPr>
          <p:cNvSpPr txBox="1">
            <a:spLocks/>
          </p:cNvSpPr>
          <p:nvPr userDrawn="1"/>
        </p:nvSpPr>
        <p:spPr>
          <a:xfrm>
            <a:off x="454985" y="6546849"/>
            <a:ext cx="454450" cy="15557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1pPr>
            <a:lvl2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2pPr>
            <a:lvl3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3pPr>
            <a:lvl4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4pPr>
            <a:lvl5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5pPr>
            <a:lvl6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6pPr>
            <a:lvl7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7pPr>
            <a:lvl8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8pPr>
            <a:lvl9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9pPr>
          </a:lstStyle>
          <a:p>
            <a:r>
              <a:rPr lang="en-US" b="1" spc="0"/>
              <a:t>Ve</a:t>
            </a:r>
            <a:r>
              <a:rPr lang="en-US" b="1" spc="0" baseline="0"/>
              <a:t>rian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F9899D2-DD50-0D90-4E7C-09BCE3498982}"/>
              </a:ext>
            </a:extLst>
          </p:cNvPr>
          <p:cNvCxnSpPr>
            <a:cxnSpLocks/>
          </p:cNvCxnSpPr>
          <p:nvPr userDrawn="1"/>
        </p:nvCxnSpPr>
        <p:spPr>
          <a:xfrm flipV="1">
            <a:off x="914400" y="6575425"/>
            <a:ext cx="0" cy="12699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9639192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64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4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929DC8-987C-4BF4-9A49-8F549F1F3D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363" y="4971600"/>
            <a:ext cx="3521075" cy="1022350"/>
          </a:xfrm>
        </p:spPr>
        <p:txBody>
          <a:bodyPr anchor="b"/>
          <a:lstStyle>
            <a:lvl1pPr>
              <a:spcBef>
                <a:spcPts val="600"/>
              </a:spcBef>
              <a:defRPr sz="1200"/>
            </a:lvl1pPr>
          </a:lstStyle>
          <a:p>
            <a:pPr lvl="0"/>
            <a:r>
              <a:rPr lang="en-GB"/>
              <a:t>Click to add text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A73C7B-FCCC-4382-8B5E-EF6C045FAD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pic>
        <p:nvPicPr>
          <p:cNvPr id="4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C4622A7A-8228-F102-2676-C04EEE04EBF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6479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CC213809-11F2-4FF6-8836-C61FDCCBA32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72000" y="1490400"/>
            <a:ext cx="7920000" cy="450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1EB514B-0857-4EBF-B042-2A3E81792E2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533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8F4C310-09FC-4B27-9FA2-5128CE9C60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71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8B54B2-17FC-4F44-A549-93DE726BD6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000" y="4971600"/>
            <a:ext cx="3519536" cy="1022713"/>
          </a:xfrm>
        </p:spPr>
        <p:txBody>
          <a:bodyPr anchor="b"/>
          <a:lstStyle>
            <a:lvl1pPr>
              <a:spcBef>
                <a:spcPts val="600"/>
              </a:spcBef>
              <a:defRPr sz="1200"/>
            </a:lvl1pPr>
          </a:lstStyle>
          <a:p>
            <a:pPr lvl="0"/>
            <a:r>
              <a:rPr lang="en-US"/>
              <a:t>Click to add text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367E2D2-7C31-4CEA-8775-7B4E031C03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13475" y="1490401"/>
            <a:ext cx="63612" cy="450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5C8632-FA72-48DB-A3AB-14A4D37C9AD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pic>
        <p:nvPicPr>
          <p:cNvPr id="2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9A4DCAD8-C24D-7FFB-B35E-64BEA5B063A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910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 (black)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64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4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929DC8-987C-4BF4-9A49-8F549F1F3D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363" y="4971600"/>
            <a:ext cx="3521075" cy="1022350"/>
          </a:xfrm>
        </p:spPr>
        <p:txBody>
          <a:bodyPr anchor="b"/>
          <a:lstStyle>
            <a:lvl1pPr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</a:p>
        </p:txBody>
      </p:sp>
      <p:pic>
        <p:nvPicPr>
          <p:cNvPr id="4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EB610D2C-1EA5-4E1E-1E87-EA0AA117AA8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5964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 (black)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CC213809-11F2-4FF6-8836-C61FDCCBA32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72000" y="1490400"/>
            <a:ext cx="7920000" cy="450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1EB514B-0857-4EBF-B042-2A3E81792E2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533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8F4C310-09FC-4B27-9FA2-5128CE9C60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71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8B54B2-17FC-4F44-A549-93DE726BD6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000" y="4971600"/>
            <a:ext cx="3519536" cy="1022713"/>
          </a:xfrm>
        </p:spPr>
        <p:txBody>
          <a:bodyPr anchor="b"/>
          <a:lstStyle>
            <a:lvl1pPr>
              <a:spcBef>
                <a:spcPts val="600"/>
              </a:spcBef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B940724-CD0A-4966-9236-B1E83A63E8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13475" y="1490401"/>
            <a:ext cx="63612" cy="4500000"/>
          </a:xfrm>
          <a:prstGeom prst="rect">
            <a:avLst/>
          </a:prstGeom>
        </p:spPr>
      </p:pic>
      <p:pic>
        <p:nvPicPr>
          <p:cNvPr id="2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737D9043-8B25-DD18-681D-8BEEBF8F5FC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9005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359999" y="2258559"/>
            <a:ext cx="5643563" cy="198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tx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59999" y="1713600"/>
            <a:ext cx="976676" cy="54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tx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No.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1F4666-D6B5-45BF-9029-D7C0FE8FC4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78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(black)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359998" y="2257200"/>
            <a:ext cx="5643927" cy="198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bg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bg1"/>
                </a:solidFill>
              </a:defRPr>
            </a:lvl2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60363" y="1713332"/>
            <a:ext cx="976312" cy="54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bg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No.</a:t>
            </a:r>
          </a:p>
        </p:txBody>
      </p:sp>
    </p:spTree>
    <p:extLst>
      <p:ext uri="{BB962C8B-B14F-4D97-AF65-F5344CB8AC3E}">
        <p14:creationId xmlns:p14="http://schemas.microsoft.com/office/powerpoint/2010/main" val="1048792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596ED-8270-4BD9-9069-84F474882F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CA3A6B-089A-48DA-907F-9446B12760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873D13-8BEF-4470-A16D-19EDE6E7A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4/2025 elokuu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0105BF4-D562-44BF-BA5C-F9CA4C0FE9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01F0EAC-DF03-4553-8D22-C26B163DC97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0363" y="1710000"/>
            <a:ext cx="11466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1217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x content +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B7F44-1A9D-43CE-8B94-70E892BCC6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F0CD56-CDEF-4F99-82E9-F8344BA7D8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F17232-4933-4B44-AB0A-14F735246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4/2025 elokuu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4A8CE99-0AD9-4D9C-9C09-47545620E9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10000"/>
            <a:ext cx="11464925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8CF1398-AEAE-44BE-B05F-E03B17EB921A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114660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A51D583-D2F5-4206-82FD-3E7E687E5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0" y="910800"/>
            <a:ext cx="11466513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7708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667F2-B31E-4932-857C-E542EC7E06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86C412-8D9A-4518-BD82-093D1D70BD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8D1434-081E-42DD-A0E7-8AD211AD6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4/2025 elokuu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D24B38-2DD2-4BE4-A6BC-6AB461A6A6A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3" y="1710000"/>
            <a:ext cx="5626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028BB49-92B7-4BBE-AD91-816AF9386D4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00965" y="1710000"/>
            <a:ext cx="5626800" cy="39989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9FAE1AF-1132-4B0D-8DC6-F52576CE68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363" y="910800"/>
            <a:ext cx="11466000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7798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07A87-9762-46A5-A1BF-60907C2C37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EE70F8-6350-4489-8BF1-B1E111BCAB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0CCAD9-3BB6-43FD-8F71-48FD58809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4/2025 elokuu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60E6D9E-AC7D-4CD8-9A1B-DC502AAB0B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1710000"/>
            <a:ext cx="5626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F252CF9-0987-4CBA-8CC7-B6582ECA239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363" y="2376000"/>
            <a:ext cx="5626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FAA4903-9221-4FF9-912C-268A8584F3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02800" y="1710000"/>
            <a:ext cx="5626800" cy="604838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3F8654F-9C23-4A2E-AF1D-7C6743D88CE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02363" y="2376488"/>
            <a:ext cx="5626800" cy="3343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1F22C1D-496B-4E53-BF19-ED9291DCCF9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363" y="910800"/>
            <a:ext cx="11466512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8064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ECC06-0E64-440D-9CE8-5164D16518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90BAE0-3503-40B7-97FF-3BBA5C4DD7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42D4FE-2A34-4C36-A765-CE00B9912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4/2025 elokuu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E4B3E9-7CA2-4847-B7BD-96957DE3022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2" y="1710000"/>
            <a:ext cx="3672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10D5E0E-637F-4A32-A98F-3FE4ED81219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57618" y="1710000"/>
            <a:ext cx="3672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6435609-FC5D-424F-A15C-A0856D1FFFF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154874" y="1710000"/>
            <a:ext cx="3672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7582AC7-4667-407B-A5E8-45D6349311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739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5AEE3-9929-4A79-A968-8D4311BF5D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AA155B-CCB9-45EF-83E7-A4F386C3D5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46BAB9-04B4-4317-A1F0-FDDB9A128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4/2025 elokuu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2044888-1B05-4294-ABC2-A93A4A32E0D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10000"/>
            <a:ext cx="36720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B8C48F8-FEC0-41E0-BBB9-68EC3003D7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363" y="2376000"/>
            <a:ext cx="36720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59D2917-03D0-4000-AA1D-13CEEB10FBF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57437" y="1710000"/>
            <a:ext cx="36720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DE23886-2490-491C-8436-F655BBCD8C9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257619" y="2376488"/>
            <a:ext cx="3672000" cy="3343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1DA3C15-7E9D-4E22-895A-F50878BD332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54874" y="1710000"/>
            <a:ext cx="3672000" cy="604838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C41F52C9-6836-4FC9-99EA-1BF6FF01DF3F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154874" y="2376000"/>
            <a:ext cx="36720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593581B-25F6-45F4-A388-25B9169855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1564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C880B-B2A1-4343-8F1B-D11FAEA2A2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/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1184D5-78E0-4646-8F38-C52C718FFF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802832-2B66-4562-9C71-D7D150739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4/2025 elokuu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F49FA9-6D89-44C4-B6C9-EA8D7FB7563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2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AD1D924-231B-4C18-8E90-2DFF9C04EF0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272933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EF0024D-3708-4302-8C69-256AD759387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185504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E3415997-1B6E-4BEC-B682-F9280D0D5E3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098074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97B1331-D3E0-4904-82E5-02B601057EB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8272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6C45C-9BBB-4B14-BC71-8D9593AF92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CA3869-0626-4D7E-A07F-ED2B248D28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9845BF-B227-4307-81B9-E7C8FC57C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4/2025 elokuu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1A4FC7E-D91D-407A-BFBE-F405D6BBEA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10000"/>
            <a:ext cx="2728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29916EF-EC2F-4137-B182-AA5508918E8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2728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9A3CD5-4B7B-41AC-BFD5-7AA2D853D03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72691" y="1710000"/>
            <a:ext cx="2728800" cy="604838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5F727AD-E63B-412E-B986-D86DFE5EED2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272691" y="2376488"/>
            <a:ext cx="2728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CEE6CD4-960B-4926-8A35-E8FF363F872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85382" y="1710000"/>
            <a:ext cx="2728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544BF1C-E9EC-43D2-A239-79E43B7C24C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185382" y="2376000"/>
            <a:ext cx="2728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A27027DC-FD56-4CD6-8B38-7C623A97D1C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98074" y="1710000"/>
            <a:ext cx="2728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513656D-7804-45C7-9561-4FFDBE1F523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098074" y="2376488"/>
            <a:ext cx="2728800" cy="3343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5AA444E5-6DCB-4387-82D7-374FBA34E3E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363" y="910800"/>
            <a:ext cx="11466512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2324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5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EED13-8109-40D7-B85E-48D72364D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60EB60-D174-4782-B63F-DCF2657E1B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4526FD-FB6E-4148-89B3-7D266E27B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4/2025 elokuu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5E99A7-B8B8-4860-8872-63A20BC4983E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3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136CF45-35B9-4F30-93CE-11D7DC6AE4A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689691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190C909-262D-4930-924B-8C4285CF8554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019019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18864E4-1D92-4544-8F52-1155810D7924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348347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68E0E68-5345-4D62-8D07-AE58AE330678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9677674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E23F4F6-B0E8-4724-933C-35F21A7E423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0874" y="910800"/>
            <a:ext cx="11466000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3067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5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5C433-9252-44D6-8AA4-495DB59340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6AA46E-1017-4823-B4EC-B35766CE67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E1B86A-68D0-4D2D-A5CB-00F231C8B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4/2025 elokuu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34B8469-FF2E-4467-8E43-A49A3388A2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F0DDC14-9B67-4FE8-BC58-A70501A5344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007D028-2ECB-46AF-8517-CCF9C089D8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89691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F1DDE75-E486-4A48-BDBB-2C2A5B5E64D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689419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7A506B6-1DA9-4CD7-9F56-C6BF2FDC187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19019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3F41FFAE-2857-4B94-916D-0210AE0A176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018838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C34C508-C3AF-422F-B1C7-A38F34513AB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8347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0D9455C4-8047-4B5B-B5BC-4A0379405BC2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348257" y="2376488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5AEAC907-A41C-4782-BCD8-2B8C0ADD422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77674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056BBA8E-FD61-47C5-A779-B66918B4D327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9677674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48EED4C4-55A2-440F-BFEB-B054C51690A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6289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6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4F353-7CBB-4EBB-BB48-0DDB45E9B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5794D1-DF29-4B89-9359-EE65C8A56A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772A83-22C7-42BE-87D1-B99FEC135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4/2025 elokuu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7B7932-7D06-4E7E-AF70-44D39F481C0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00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FB353AB-4D08-4BBD-91C2-E6A30A5F493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30112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4A6B5AF-EB3C-46C5-B212-27204822781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24224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5800475F-DBE2-47A0-89B9-1175EDD8427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18336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0B5CE08A-01D2-488B-843A-CA3415AB7320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12448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39BAB9BC-6F39-4494-87B4-04D45B7607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06560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69F7FED-54BA-4C56-83A5-FA86011940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191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6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36FA1-AACD-4AC6-8977-227A1E8204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9A02C0-437A-4731-B690-16D1AFCAA8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CC7B4E-73B3-4F33-A7FC-00F64BC9B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4/2025 elokuu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70764FD-7DA2-4FE5-A31B-6691075F468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08149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BC0C4CA-E13F-460B-A188-81482902B70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105AA54-6669-4974-B1E8-3E58001D876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01120" y="1708149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2A0DDBF-A8B7-4F77-B8D5-E6CF8FB015A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30112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793D7A9-75C8-4028-9CA8-F07E93F82E4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42240" y="1708150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9B5E2A26-6C2A-419D-B4DC-291BA85B0C8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24224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DE92C5F-EFFE-48BF-93E1-CC78EFCD29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83360" y="1708149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3DA85A52-F7FD-4298-9AE5-CB80F4E3C640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18336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4E88849-5449-4627-813B-31B40F08F0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24480" y="1708150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9A7FC01F-A245-4C0F-BF24-3AAE6AC55CC4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812448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5CCD92EA-38A4-44E5-ADF7-78EA3D6DD0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065600" y="1708150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8317D903-C6B2-443C-A2F2-E7B672E08E3B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1006560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26D01CC-3541-4F97-AF97-73FF6352033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246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62903-71A8-4BD2-B059-6BA4C3AA39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5626800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3EFCC3-809C-4472-825A-5268DA7595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7A7757-8EC5-4D12-B56F-AB9F88D69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4/2025 elokuu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55437D9-CE22-451C-B458-B3F648A642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08150"/>
            <a:ext cx="5626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F169CDD-9FFC-4BEA-A4C1-F55F1EBC5A6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2799" y="430717"/>
            <a:ext cx="5626800" cy="54684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694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FAACB8-7B00-457D-8F89-FB4DD9039A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556072-910B-4986-8C02-A52A75446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4/2025 elokuu</a:t>
            </a:r>
            <a:endParaRPr lang="en-GB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4F34447-13E0-43B9-BE1F-C60C0355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60000" y="432000"/>
            <a:ext cx="5627561" cy="54684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0D6BD01-6C23-44ED-8363-1C234E2533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02361" y="1708150"/>
            <a:ext cx="5626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6AABB0-FC25-4DDA-B141-9861B8EF64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02361" y="430718"/>
            <a:ext cx="5626800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375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sub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98738-2E1C-4407-AE23-FC7C522477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DB932A-F9A4-4379-8F69-FA63BDFA24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347A58-42BF-4A47-A878-643A5CD27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4/2025 elokuu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7C6D4BB-14E1-42DC-832A-2D0CE78632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910800"/>
            <a:ext cx="11466512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8002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B2F2EE-42BB-4EB6-8FC2-5E56E4F34F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875A20-F354-407F-8F71-92C914742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4/2025 elokuu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8186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1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328D142-84D0-B4F6-7341-8BBBBB7CAA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6849" y="246788"/>
            <a:ext cx="2076450" cy="5476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7200" y="1138238"/>
            <a:ext cx="4665663" cy="1787237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7200" y="3146902"/>
            <a:ext cx="4665663" cy="188229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22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4275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5855250" y="6146837"/>
            <a:ext cx="3728697" cy="711164"/>
          </a:xfrm>
          <a:prstGeom prst="rect">
            <a:avLst/>
          </a:prstGeom>
        </p:spPr>
        <p:txBody>
          <a:bodyPr lIns="496800" tIns="90000" anchor="ctr">
            <a:noAutofit/>
          </a:bodyPr>
          <a:lstStyle>
            <a:lvl1pPr algn="r">
              <a:defRPr lang="en-AU" sz="1250" b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fi-FI"/>
              <a:t>Yrittäjägallup, kierros 4/2025 elokuu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39D9B29-D4FD-40ED-BDB2-676C7FEDBF7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2518D0B-66AF-426F-A138-6C5DB2867290}"/>
              </a:ext>
            </a:extLst>
          </p:cNvPr>
          <p:cNvCxnSpPr>
            <a:cxnSpLocks/>
          </p:cNvCxnSpPr>
          <p:nvPr userDrawn="1">
            <p:custDataLst>
              <p:tags r:id="rId1"/>
            </p:custDataLst>
          </p:nvPr>
        </p:nvCxnSpPr>
        <p:spPr>
          <a:xfrm>
            <a:off x="360000" y="6120000"/>
            <a:ext cx="11474161" cy="0"/>
          </a:xfrm>
          <a:prstGeom prst="line">
            <a:avLst/>
          </a:prstGeom>
          <a:ln w="63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1A83618F-03C8-579C-169A-6BDBD67EAA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6849" y="6294550"/>
            <a:ext cx="1353054" cy="3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278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9999" y="1708150"/>
            <a:ext cx="11466873" cy="401811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4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59999" y="430717"/>
            <a:ext cx="11466875" cy="40411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4275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357188" y="909635"/>
            <a:ext cx="11477331" cy="396875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5855250" y="6146837"/>
            <a:ext cx="3728697" cy="711164"/>
          </a:xfrm>
          <a:prstGeom prst="rect">
            <a:avLst/>
          </a:prstGeom>
        </p:spPr>
        <p:txBody>
          <a:bodyPr lIns="496800" tIns="90000" anchor="ctr">
            <a:noAutofit/>
          </a:bodyPr>
          <a:lstStyle>
            <a:lvl1pPr algn="r">
              <a:defRPr lang="en-AU" sz="1250" b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fi-FI"/>
              <a:t>Yrittäjägallup, kierros 4/2025 elokuu</a:t>
            </a:r>
          </a:p>
        </p:txBody>
      </p:sp>
    </p:spTree>
    <p:extLst>
      <p:ext uri="{BB962C8B-B14F-4D97-AF65-F5344CB8AC3E}">
        <p14:creationId xmlns:p14="http://schemas.microsoft.com/office/powerpoint/2010/main" val="2366715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line, Subline,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DF05DFE8-7FB7-D13C-1ED9-A427B82EA5E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0367" y="1658938"/>
            <a:ext cx="11268076" cy="4751387"/>
          </a:xfrm>
        </p:spPr>
        <p:txBody>
          <a:bodyPr/>
          <a:lstStyle>
            <a:lvl1pPr>
              <a:defRPr b="0" i="0"/>
            </a:lvl1pPr>
            <a:lvl2pPr>
              <a:defRPr b="1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50A6D9D-E203-EF32-002F-26B350FD5D85}"/>
              </a:ext>
            </a:extLst>
          </p:cNvPr>
          <p:cNvCxnSpPr/>
          <p:nvPr userDrawn="1"/>
        </p:nvCxnSpPr>
        <p:spPr>
          <a:xfrm>
            <a:off x="460375" y="419101"/>
            <a:ext cx="1126807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02267EA6-F381-52D5-9EF1-755B9BB030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509579" y="6546850"/>
            <a:ext cx="218871" cy="155574"/>
          </a:xfrm>
        </p:spPr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7AA5B18-D886-67E4-5052-1F342D42D60F}"/>
              </a:ext>
            </a:extLst>
          </p:cNvPr>
          <p:cNvCxnSpPr/>
          <p:nvPr userDrawn="1"/>
        </p:nvCxnSpPr>
        <p:spPr>
          <a:xfrm>
            <a:off x="11509579" y="6600132"/>
            <a:ext cx="0" cy="808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A8E41-9F44-29B2-EA4B-7C63EFB8D35D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fi-FI"/>
              <a:t>Yrittäjägallup, kierros 4/2025 elokuu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0EEDCC-1D4E-88F8-10D0-7CD682728A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/>
          <a:p>
            <a:r>
              <a:rPr lang="en-US"/>
              <a:t>Content page headline 32pt Georgia, one line only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2AC102-A1E0-7517-0A14-033587BAD407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F2DFF374-8A49-E463-2029-B0AECC726F9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0375" y="172762"/>
            <a:ext cx="11268075" cy="195814"/>
          </a:xfrm>
        </p:spPr>
        <p:txBody>
          <a:bodyPr tIns="36000" bIns="36000" anchor="ctr" anchorCtr="0">
            <a:noAutofit/>
          </a:bodyPr>
          <a:lstStyle>
            <a:lvl1pPr algn="l">
              <a:defRPr sz="800" cap="none" spc="0" baseline="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633D01C5-FF3D-2F1D-047F-7C7D4BD19BB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60374" y="1064176"/>
            <a:ext cx="7677151" cy="421722"/>
          </a:xfrm>
        </p:spPr>
        <p:txBody>
          <a:bodyPr tIns="0" rIns="0" bIns="0" anchor="t" anchorCtr="0">
            <a:noAutofit/>
          </a:bodyPr>
          <a:lstStyle>
            <a:lvl1pPr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Century Gothic" panose="020B0502020202020204" pitchFamily="34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  <a:lvl2pPr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2pPr>
            <a:lvl3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3pPr>
            <a:lvl4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4pPr>
            <a:lvl5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5pPr>
            <a:lvl6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6pPr>
            <a:lvl7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7pPr>
            <a:lvl8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8pPr>
            <a:lvl9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9pPr>
          </a:lstStyle>
          <a:p>
            <a:pPr lvl="0"/>
            <a:r>
              <a:rPr lang="en-US"/>
              <a:t>Sub-title line here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788647E-4B9D-FCD7-8E44-E1A69022B33D}"/>
              </a:ext>
            </a:extLst>
          </p:cNvPr>
          <p:cNvSpPr txBox="1">
            <a:spLocks/>
          </p:cNvSpPr>
          <p:nvPr userDrawn="1"/>
        </p:nvSpPr>
        <p:spPr>
          <a:xfrm>
            <a:off x="454985" y="6546849"/>
            <a:ext cx="454450" cy="15557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1pPr>
            <a:lvl2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2pPr>
            <a:lvl3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3pPr>
            <a:lvl4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4pPr>
            <a:lvl5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5pPr>
            <a:lvl6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6pPr>
            <a:lvl7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7pPr>
            <a:lvl8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8pPr>
            <a:lvl9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9pPr>
          </a:lstStyle>
          <a:p>
            <a:r>
              <a:rPr lang="en-US" b="1" spc="0"/>
              <a:t>Ve</a:t>
            </a:r>
            <a:r>
              <a:rPr lang="en-US" b="1" spc="0" baseline="0"/>
              <a:t>rian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F9899D2-DD50-0D90-4E7C-09BCE3498982}"/>
              </a:ext>
            </a:extLst>
          </p:cNvPr>
          <p:cNvCxnSpPr>
            <a:cxnSpLocks/>
          </p:cNvCxnSpPr>
          <p:nvPr userDrawn="1"/>
        </p:nvCxnSpPr>
        <p:spPr>
          <a:xfrm flipV="1">
            <a:off x="914400" y="6575425"/>
            <a:ext cx="0" cy="12699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6212383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2E04D7E-6BAF-BC3E-108A-7C262BD77081}"/>
              </a:ext>
            </a:extLst>
          </p:cNvPr>
          <p:cNvSpPr/>
          <p:nvPr userDrawn="1"/>
        </p:nvSpPr>
        <p:spPr>
          <a:xfrm>
            <a:off x="0" y="-3247"/>
            <a:ext cx="12192000" cy="367095"/>
          </a:xfrm>
          <a:prstGeom prst="rect">
            <a:avLst/>
          </a:prstGeom>
          <a:solidFill>
            <a:srgbClr val="C4E6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D5D3CD-8837-DD53-46DE-D2DF4ADE1B2E}"/>
              </a:ext>
            </a:extLst>
          </p:cNvPr>
          <p:cNvSpPr/>
          <p:nvPr userDrawn="1"/>
        </p:nvSpPr>
        <p:spPr>
          <a:xfrm>
            <a:off x="0" y="363848"/>
            <a:ext cx="12192000" cy="54711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1A79D3-144F-07AB-3B84-A960E92257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663" y="1122363"/>
            <a:ext cx="7106400" cy="1938889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5A3DDD-9A19-7892-C865-F5DEA722AA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663" y="3196424"/>
            <a:ext cx="7106400" cy="2061376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12CCB0-1FA8-C8C2-4E5F-D9903F1C7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F832F-1F6D-6D49-8865-6D22887E0C97}" type="datetime1">
              <a:rPr lang="fi-FI" smtClean="0"/>
              <a:t>4.2.2026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3BD701-6C96-5B31-AD07-C935F53D9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KLOV-hanke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81FA35-7403-A242-AC39-A9C36C52E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61AE3-6A8C-7E40-8ED3-C00AF9E4E3D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37379094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E8AB82F-B1D9-479B-BDB5-F60839160913}"/>
              </a:ext>
            </a:extLst>
          </p:cNvPr>
          <p:cNvSpPr/>
          <p:nvPr userDrawn="1"/>
        </p:nvSpPr>
        <p:spPr>
          <a:xfrm>
            <a:off x="0" y="-4742"/>
            <a:ext cx="12192000" cy="3698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1AC8F9-6536-B273-EC06-7C496D184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61EC7B-06D8-57A0-A76D-671DBD94E5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E4E29-903F-2693-9BEB-1EF1006A6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F12CB03-E04B-BC43-9959-89E62FB4C4BB}" type="datetime1">
              <a:rPr lang="fi-FI" smtClean="0"/>
              <a:t>4.2.2026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61741D-8936-C85A-B479-25FACF068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KLOV-hanke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A69589-01AA-F9F4-BC98-A9A4CDA8E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8B61AE3-6A8C-7E40-8ED3-C00AF9E4E3D7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47E1F9-6D01-5584-68B6-8983376AA50E}"/>
              </a:ext>
            </a:extLst>
          </p:cNvPr>
          <p:cNvSpPr/>
          <p:nvPr userDrawn="1"/>
        </p:nvSpPr>
        <p:spPr>
          <a:xfrm>
            <a:off x="0" y="5799710"/>
            <a:ext cx="12192000" cy="10582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CA1B758-0311-7FC6-4F04-2737F30516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0200" y="5994400"/>
            <a:ext cx="6502400" cy="635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76A218A1-725B-B91D-8D82-C981BD72E5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62555" y="5987336"/>
            <a:ext cx="1236516" cy="691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76426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Title 2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62C712D-1B44-E68C-E422-22D109C85A7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B9842B-63CC-B3AB-4CCC-7B37B7033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866901"/>
            <a:ext cx="11430000" cy="2448794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6EB24A-5266-2C7E-349D-CF11EA9DF5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3429001"/>
            <a:ext cx="11430000" cy="1937082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9D9FC0-0A80-89A9-0AC4-60831FCD0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C43E92B-8959-C049-AA88-CD75ABD2C3DE}" type="datetime1">
              <a:rPr lang="fi-FI" smtClean="0"/>
              <a:t>4.2.2026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409B52-714A-74FA-0926-6F664E4F8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KLOV-hanke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4756E-A66B-2ECE-C2E7-7BA0F8797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8B61AE3-6A8C-7E40-8ED3-C00AF9E4E3D7}" type="slidenum">
              <a:rPr lang="fi-FI" smtClean="0"/>
              <a:pPr/>
              <a:t>‹#›</a:t>
            </a:fld>
            <a:endParaRPr lang="fi-FI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3A3609C-D216-92E6-778E-3749EF1816B9}"/>
              </a:ext>
            </a:extLst>
          </p:cNvPr>
          <p:cNvCxnSpPr/>
          <p:nvPr userDrawn="1"/>
        </p:nvCxnSpPr>
        <p:spPr>
          <a:xfrm>
            <a:off x="0" y="365125"/>
            <a:ext cx="12205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1E1582B-8B7B-1103-0377-E1E5BC225262}"/>
              </a:ext>
            </a:extLst>
          </p:cNvPr>
          <p:cNvCxnSpPr/>
          <p:nvPr userDrawn="1"/>
        </p:nvCxnSpPr>
        <p:spPr>
          <a:xfrm>
            <a:off x="0" y="5823564"/>
            <a:ext cx="12205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C85C1156-2035-5960-3E8A-CF06439901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0200" y="5994400"/>
            <a:ext cx="6502400" cy="635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1CE81CAB-0331-9A5C-CBCC-A678803B1FE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62555" y="5987336"/>
            <a:ext cx="1236516" cy="691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245025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2D8CC7F-E0CF-A365-9124-DD68C56BA5FE}"/>
              </a:ext>
            </a:extLst>
          </p:cNvPr>
          <p:cNvSpPr/>
          <p:nvPr userDrawn="1"/>
        </p:nvSpPr>
        <p:spPr>
          <a:xfrm>
            <a:off x="0" y="-4742"/>
            <a:ext cx="12192000" cy="3698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F4AFB5-F79F-D9D7-066A-6BFCD43FD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6A8CAF-26D2-18B9-26E1-DC7F9BB21F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1000" y="1738125"/>
            <a:ext cx="5638800" cy="393910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93A217-D223-DE34-D410-91D92BDB8C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738125"/>
            <a:ext cx="5638800" cy="393910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9BB202-AFE3-5A70-6248-5DAF926D6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42D116A-0024-664F-AB86-F0A19EC004F1}" type="datetime1">
              <a:rPr lang="fi-FI" smtClean="0"/>
              <a:t>4.2.2026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242D11-47F0-5860-CCA1-4930E4AF5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KLOV-hanke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DA161C-7231-5FBC-731B-C9794B44E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8B61AE3-6A8C-7E40-8ED3-C00AF9E4E3D7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0861DD4-5609-E651-AD85-AE47B53B1362}"/>
              </a:ext>
            </a:extLst>
          </p:cNvPr>
          <p:cNvSpPr/>
          <p:nvPr userDrawn="1"/>
        </p:nvSpPr>
        <p:spPr>
          <a:xfrm>
            <a:off x="0" y="5799710"/>
            <a:ext cx="12192000" cy="10582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92B09FB-F835-8835-3263-ECD1DA5CC4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0200" y="5994400"/>
            <a:ext cx="6502400" cy="635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51C6D09A-6A4F-B96F-A5D9-4E04F0643D3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62555" y="5987336"/>
            <a:ext cx="1236516" cy="691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053214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0DE682D-F757-5CB1-1FFF-F7592311D391}"/>
              </a:ext>
            </a:extLst>
          </p:cNvPr>
          <p:cNvSpPr/>
          <p:nvPr userDrawn="1"/>
        </p:nvSpPr>
        <p:spPr>
          <a:xfrm>
            <a:off x="0" y="-4742"/>
            <a:ext cx="12192000" cy="3698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9A2B90-6812-F2BE-02A0-FFC3EDD70851}"/>
              </a:ext>
            </a:extLst>
          </p:cNvPr>
          <p:cNvSpPr/>
          <p:nvPr userDrawn="1"/>
        </p:nvSpPr>
        <p:spPr>
          <a:xfrm>
            <a:off x="0" y="5799710"/>
            <a:ext cx="12192000" cy="10582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861CB1F-CEC0-A1CB-2B04-60C2951F576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0200" y="5994400"/>
            <a:ext cx="6502400" cy="6350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7A8CA872-6284-0589-EE5B-CD55A17ED2E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62555" y="5987336"/>
            <a:ext cx="1236516" cy="6917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F1734B4-B648-07D2-59B2-275C6B9E0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485030"/>
            <a:ext cx="11430000" cy="106547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E67DCD-91A2-05A7-4093-47C8890FDA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681163"/>
            <a:ext cx="5616575" cy="82391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8D422E-6AB0-D8AE-E18F-5D7BE7FF6C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1000" y="2635733"/>
            <a:ext cx="5616575" cy="2993791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E7DD6C-9281-ABA1-B8BF-5E264BF11F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638800" cy="82391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706E1E-C171-1F91-77C9-F7DBBDB2F6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35734"/>
            <a:ext cx="5638800" cy="299379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D792E4-4616-2830-4C9A-8915D19EB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A53F287-EBC4-824D-B299-A80FA05533A0}" type="datetime1">
              <a:rPr lang="fi-FI" smtClean="0"/>
              <a:t>4.2.2026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1537D1-CFFB-6C9A-4402-EFE87EA92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KLOV-hanke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3DE610-28F8-36EC-A644-711EBECED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8B61AE3-6A8C-7E40-8ED3-C00AF9E4E3D7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33898499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96432BF-9ED3-7956-8056-98406F646A4E}"/>
              </a:ext>
            </a:extLst>
          </p:cNvPr>
          <p:cNvSpPr/>
          <p:nvPr userDrawn="1"/>
        </p:nvSpPr>
        <p:spPr>
          <a:xfrm>
            <a:off x="0" y="-4742"/>
            <a:ext cx="12192000" cy="3698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213674-0FD3-B5F5-4508-D98B103D76D8}"/>
              </a:ext>
            </a:extLst>
          </p:cNvPr>
          <p:cNvSpPr/>
          <p:nvPr userDrawn="1"/>
        </p:nvSpPr>
        <p:spPr>
          <a:xfrm>
            <a:off x="0" y="5799710"/>
            <a:ext cx="12192000" cy="10582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10656D-21F0-AB23-37A0-B6B5CAF22A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0200" y="5994400"/>
            <a:ext cx="6502400" cy="635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0FFAC70D-B4A9-4C9A-A096-3D9DC0AB947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62555" y="5987336"/>
            <a:ext cx="1236516" cy="6917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259B77-4A25-C831-E70C-346FDE43C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BC7396-E2BB-A83F-AA2E-2D74A33FF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60D1628-17DB-ED4D-BE29-614283D46722}" type="datetime1">
              <a:rPr lang="fi-FI" smtClean="0"/>
              <a:t>4.2.2026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B5AC92-CE85-6DC0-B2B5-4E61518B4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KLOV-hanke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E6C535-B604-6BBA-1926-C573D45D3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8B61AE3-6A8C-7E40-8ED3-C00AF9E4E3D7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4855861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4AD4A86-DF00-E9C4-E5FC-E34BB79C06BA}"/>
              </a:ext>
            </a:extLst>
          </p:cNvPr>
          <p:cNvSpPr/>
          <p:nvPr userDrawn="1"/>
        </p:nvSpPr>
        <p:spPr>
          <a:xfrm>
            <a:off x="0" y="-4742"/>
            <a:ext cx="12192000" cy="3698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DDA069-5C53-1ADB-C701-830E5FE9804D}"/>
              </a:ext>
            </a:extLst>
          </p:cNvPr>
          <p:cNvSpPr/>
          <p:nvPr userDrawn="1"/>
        </p:nvSpPr>
        <p:spPr>
          <a:xfrm>
            <a:off x="0" y="5799710"/>
            <a:ext cx="12192000" cy="10582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6794B7-1563-05AB-F1BB-D10DBEA21F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0200" y="5994400"/>
            <a:ext cx="6502400" cy="635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1C871966-F364-ADE0-4295-72663D7C6BB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62555" y="5987336"/>
            <a:ext cx="1236516" cy="691757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ED97A6-0A3B-A6DB-E8D1-BA4500FBC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1062632-EA3A-5942-B3E9-E342058C9A18}" type="datetime1">
              <a:rPr lang="fi-FI" smtClean="0"/>
              <a:t>4.2.2026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105A9C-7008-DA7E-0DA7-67D0EEBAC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KLOV-hanke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8FF5CD-183D-F840-4A9C-0ECEA2595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8B61AE3-6A8C-7E40-8ED3-C00AF9E4E3D7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47806889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9C8BB51-485F-810D-9B0F-9725B5F1BEC6}"/>
              </a:ext>
            </a:extLst>
          </p:cNvPr>
          <p:cNvSpPr/>
          <p:nvPr userDrawn="1"/>
        </p:nvSpPr>
        <p:spPr>
          <a:xfrm>
            <a:off x="0" y="-4742"/>
            <a:ext cx="12192000" cy="3698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ECEC602-86AC-B0E0-9A07-38794801D9FF}"/>
              </a:ext>
            </a:extLst>
          </p:cNvPr>
          <p:cNvSpPr/>
          <p:nvPr userDrawn="1"/>
        </p:nvSpPr>
        <p:spPr>
          <a:xfrm>
            <a:off x="0" y="5799710"/>
            <a:ext cx="12192000" cy="10582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6B37DAA-C492-9BCD-8A10-914BABE28B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0200" y="5994400"/>
            <a:ext cx="6502400" cy="635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732348CB-2D3D-DC93-BBF1-B6C17F642A5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62555" y="5987336"/>
            <a:ext cx="1236516" cy="6917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B7A6E73-0302-8CC9-4070-3D0032F26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580445"/>
            <a:ext cx="4391025" cy="134377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A46636-7CFF-8934-57AD-98FE07F1AD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81000" y="2173328"/>
            <a:ext cx="4391025" cy="34482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1B7DA5-2D80-696F-D2DF-407D5700A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C05EBE-B0F1-4C45-AFF2-BEAF3372FB5E}" type="datetime1">
              <a:rPr lang="fi-FI" smtClean="0"/>
              <a:t>4.2.2026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D5DF4D-9868-1139-3894-B99638BC5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KLOV-hanke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8D9614-005B-A365-4909-4F7823958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8B61AE3-6A8C-7E40-8ED3-C00AF9E4E3D7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19380F58-8607-716D-4395-71B72D24AC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5224" y="1046136"/>
            <a:ext cx="6785776" cy="4575436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50470901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C2F9F-D62C-45B4-A903-8104CE8EF828}" type="datetime1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776779382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486000"/>
            <a:ext cx="7963200" cy="1850400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502000"/>
            <a:ext cx="7963200" cy="2088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1BBF-6B19-4C82-9DE3-E69FF4E32259}" type="datetime1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27206880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C2F9F-D62C-45B4-A903-8104CE8EF828}" type="datetime1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982577494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sisältö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bg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CE8FED5-D933-44C8-9564-D710DB44FAAC}" type="datetime1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B18DD67E-A907-49C4-9344-9E05BD7F82A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5" b="-564"/>
          <a:stretch/>
        </p:blipFill>
        <p:spPr bwMode="black">
          <a:xfrm>
            <a:off x="9555888" y="18055"/>
            <a:ext cx="2340000" cy="92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3119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anvaih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CE8FED5-D933-44C8-9564-D710DB44FAAC}" type="datetime1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95206563"/>
      </p:ext>
    </p:extLst>
  </p:cSld>
  <p:clrMapOvr>
    <a:masterClrMapping/>
  </p:clrMapOvr>
  <p:hf sldNum="0" hdr="0" ftr="0" dt="0"/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sanvaihto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CE8FED5-D933-44C8-9564-D710DB44FAAC}" type="datetime1">
              <a:rPr lang="fi-FI" smtClean="0"/>
              <a:pPr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[Alatunnisteteksti]</a:t>
            </a:r>
            <a:endParaRPr lang="fi-FI">
              <a:solidFill>
                <a:schemeClr val="tx1"/>
              </a:solidFill>
            </a:endParaRP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0A00A45-5EE7-4C10-8E10-A75FF849C97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5" b="-564"/>
          <a:stretch/>
        </p:blipFill>
        <p:spPr bwMode="black">
          <a:xfrm>
            <a:off x="9555888" y="18055"/>
            <a:ext cx="2340000" cy="92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7847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776532"/>
            <a:ext cx="10795468" cy="1200000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024532"/>
            <a:ext cx="10795468" cy="1344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Suorakulmio 6"/>
          <p:cNvSpPr/>
          <p:nvPr/>
        </p:nvSpPr>
        <p:spPr bwMode="ltGray">
          <a:xfrm>
            <a:off x="9128560" y="3431685"/>
            <a:ext cx="3078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 err="1"/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58BF3A17-CBF0-4A75-A58C-DF4A63495E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31685"/>
            <a:ext cx="9139203" cy="3429000"/>
          </a:xfrm>
          <a:custGeom>
            <a:avLst/>
            <a:gdLst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8475776 w 9139203"/>
              <a:gd name="connsiteY3" fmla="*/ 993655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39203" h="3429000">
                <a:moveTo>
                  <a:pt x="0" y="0"/>
                </a:moveTo>
                <a:lnTo>
                  <a:pt x="9139203" y="0"/>
                </a:lnTo>
                <a:lnTo>
                  <a:pt x="9139203" y="554358"/>
                </a:lnTo>
                <a:lnTo>
                  <a:pt x="8475776" y="993655"/>
                </a:lnTo>
                <a:lnTo>
                  <a:pt x="9139203" y="1432952"/>
                </a:lnTo>
                <a:lnTo>
                  <a:pt x="9139203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10584" indent="0" algn="ctr">
              <a:buNone/>
              <a:tabLst/>
              <a:defRPr/>
            </a:lvl1pPr>
          </a:lstStyle>
          <a:p>
            <a:r>
              <a:rPr lang="fi-FI"/>
              <a:t>Vedä kuva paikkamerkkiin tai 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516000"/>
            <a:ext cx="576000" cy="324000"/>
          </a:xfrm>
        </p:spPr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15" name="Kolmio 9">
            <a:extLst>
              <a:ext uri="{FF2B5EF4-FFF2-40B4-BE49-F238E27FC236}">
                <a16:creationId xmlns:a16="http://schemas.microsoft.com/office/drawing/2014/main" id="{75A302AC-973C-4C9F-B64C-275B843D6E09}"/>
              </a:ext>
            </a:extLst>
          </p:cNvPr>
          <p:cNvSpPr/>
          <p:nvPr/>
        </p:nvSpPr>
        <p:spPr bwMode="ltGray">
          <a:xfrm rot="16200000">
            <a:off x="8356994" y="4091882"/>
            <a:ext cx="883212" cy="66691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</p:spTree>
    <p:extLst>
      <p:ext uri="{BB962C8B-B14F-4D97-AF65-F5344CB8AC3E}">
        <p14:creationId xmlns:p14="http://schemas.microsoft.com/office/powerpoint/2010/main" val="2993828108"/>
      </p:ext>
    </p:extLst>
  </p:cSld>
  <p:clrMapOvr>
    <a:masterClrMapping/>
  </p:clrMapOvr>
  <p:hf sldNum="0" hdr="0" ftr="0" dt="0"/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diagrammi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cxnSp>
        <p:nvCxnSpPr>
          <p:cNvPr id="8" name="Suora yhdysviiva 7"/>
          <p:cNvCxnSpPr/>
          <p:nvPr/>
        </p:nvCxnSpPr>
        <p:spPr>
          <a:xfrm>
            <a:off x="414000" y="5841312"/>
            <a:ext cx="1125813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tsikko 8">
            <a:extLst>
              <a:ext uri="{FF2B5EF4-FFF2-40B4-BE49-F238E27FC236}">
                <a16:creationId xmlns:a16="http://schemas.microsoft.com/office/drawing/2014/main" id="{09AE56AE-2C12-4176-879E-9B5423F76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476352759"/>
      </p:ext>
    </p:extLst>
  </p:cSld>
  <p:clrMapOvr>
    <a:masterClrMapping/>
  </p:clrMapOvr>
  <p:hf sldNum="0" hdr="0" ftr="0" dt="0"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sisältö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528372173"/>
      </p:ext>
    </p:extLst>
  </p:cSld>
  <p:clrMapOvr>
    <a:masterClrMapping/>
  </p:clrMapOvr>
  <p:hf sldNum="0" hdr="0" ftr="0" dt="0"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75A26-E7EB-42B7-B05A-8F0C149E23CB}" type="datetime1">
              <a:rPr lang="fi-FI" smtClean="0"/>
              <a:t>4.2.2026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0381782D-255F-4853-838D-BA013CF68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248766272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4.2.2026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39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9" name="Suora yhdysviiva 8"/>
          <p:cNvCxnSpPr/>
          <p:nvPr/>
        </p:nvCxnSpPr>
        <p:spPr>
          <a:xfrm>
            <a:off x="414000" y="5841312"/>
            <a:ext cx="5511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in paikkamerkki 13"/>
          <p:cNvSpPr>
            <a:spLocks noGrp="1"/>
          </p:cNvSpPr>
          <p:nvPr>
            <p:ph type="body" sz="quarter" idx="14" hasCustomPrompt="1"/>
          </p:nvPr>
        </p:nvSpPr>
        <p:spPr>
          <a:xfrm>
            <a:off x="61535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11" name="Suora yhdysviiva 10"/>
          <p:cNvCxnSpPr/>
          <p:nvPr/>
        </p:nvCxnSpPr>
        <p:spPr>
          <a:xfrm>
            <a:off x="6153600" y="5841600"/>
            <a:ext cx="5511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820494"/>
      </p:ext>
    </p:extLst>
  </p:cSld>
  <p:clrMapOvr>
    <a:masterClrMapping/>
  </p:clrMapOvr>
  <p:hf sldNum="0" hdr="0" ftr="0" dt="0"/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512000"/>
            <a:ext cx="7656235" cy="4584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28000" y="1512000"/>
            <a:ext cx="3334354" cy="4584000"/>
          </a:xfrm>
        </p:spPr>
        <p:txBody>
          <a:bodyPr>
            <a:noAutofit/>
          </a:bodyPr>
          <a:lstStyle>
            <a:lvl1pPr marL="179996" indent="-179996">
              <a:spcBef>
                <a:spcPts val="0"/>
              </a:spcBef>
              <a:defRPr sz="2400"/>
            </a:lvl1pPr>
            <a:lvl2pPr marL="359991" indent="-179996">
              <a:spcBef>
                <a:spcPts val="0"/>
              </a:spcBef>
              <a:defRPr sz="2200"/>
            </a:lvl2pPr>
            <a:lvl3pPr marL="539987" indent="-179996">
              <a:spcBef>
                <a:spcPts val="0"/>
              </a:spcBef>
              <a:defRPr sz="2200"/>
            </a:lvl3pPr>
            <a:lvl4pPr marL="719982" indent="-179996">
              <a:spcBef>
                <a:spcPts val="0"/>
              </a:spcBef>
              <a:defRPr sz="2200"/>
            </a:lvl4pPr>
            <a:lvl5pPr marL="899978" indent="-179996">
              <a:spcBef>
                <a:spcPts val="0"/>
              </a:spcBef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4.2.2026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620817261"/>
      </p:ext>
    </p:extLst>
  </p:cSld>
  <p:clrMapOvr>
    <a:masterClrMapping/>
  </p:clrMapOvr>
  <p:hf sldNum="0" hdr="0" ftr="0" dt="0"/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414000" y="1416000"/>
            <a:ext cx="3314852" cy="4320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008000" y="1416000"/>
            <a:ext cx="7680000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4.2.2026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063873127"/>
      </p:ext>
    </p:extLst>
  </p:cSld>
  <p:clrMapOvr>
    <a:masterClrMapping/>
  </p:clrMapOvr>
  <p:hf sldNum="0" hdr="0" ftr="0" dt="0"/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must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 bwMode="white"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881DAB8D-13F6-43CF-AF21-8EDDA0983AF6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2543634502"/>
      </p:ext>
    </p:extLst>
  </p:cSld>
  <p:clrMapOvr>
    <a:masterClrMapping/>
  </p:clrMapOvr>
  <p:hf sldNum="0" hdr="0" ftr="0" dt="0"/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 bwMode="white"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A86A8CFD-37ED-4749-956D-776FBCC0BB39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1183564377"/>
      </p:ext>
    </p:extLst>
  </p:cSld>
  <p:clrMapOvr>
    <a:masterClrMapping/>
  </p:clrMapOvr>
  <p:hf sldNum="0" hdr="0" ftr="0" dt="0"/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576000" cy="1008000"/>
          </a:xfrm>
        </p:spPr>
        <p:txBody>
          <a:bodyPr t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  <p:sp>
        <p:nvSpPr>
          <p:cNvPr id="12" name="Kuvan paikkamerkki 11"/>
          <p:cNvSpPr>
            <a:spLocks noGrp="1"/>
          </p:cNvSpPr>
          <p:nvPr>
            <p:ph type="pic" sz="quarter" idx="14" hasCustomPrompt="1"/>
          </p:nvPr>
        </p:nvSpPr>
        <p:spPr bwMode="hidden">
          <a:xfrm>
            <a:off x="0" y="0"/>
            <a:ext cx="12192000" cy="5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2CA83F02-F75C-41E6-8063-D1CDE2812214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3869318093"/>
      </p:ext>
    </p:extLst>
  </p:cSld>
  <p:clrMapOvr>
    <a:masterClrMapping/>
  </p:clrMapOvr>
  <p:hf sldNum="0" hdr="0" ftr="0" dt="0"/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29"/>
            <a:ext cx="7008000" cy="4424895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4.2.2026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29"/>
            <a:ext cx="7008000" cy="9600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24898208"/>
      </p:ext>
    </p:extLst>
  </p:cSld>
  <p:clrMapOvr>
    <a:masterClrMapping/>
  </p:clrMapOvr>
  <p:hf sldNum="0" hdr="0" ftr="0" dt="0"/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-sisältö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31"/>
            <a:ext cx="7008000" cy="2472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4.2.2026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31"/>
            <a:ext cx="7008000" cy="9600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9" name="Tekstin paikkamerkki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6667" y="4460331"/>
            <a:ext cx="7008000" cy="18974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365991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2pPr>
            <a:lvl3pPr marL="81598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3pPr>
            <a:lvl4pPr marL="119997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4pPr>
            <a:lvl5pPr marL="158396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</p:spTree>
    <p:extLst>
      <p:ext uri="{BB962C8B-B14F-4D97-AF65-F5344CB8AC3E}">
        <p14:creationId xmlns:p14="http://schemas.microsoft.com/office/powerpoint/2010/main" val="858931680"/>
      </p:ext>
    </p:extLst>
  </p:cSld>
  <p:clrMapOvr>
    <a:masterClrMapping/>
  </p:clrMapOvr>
  <p:hf sldNum="0" hdr="0" ftr="0" dt="0"/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278E-765C-4FED-AAAB-781631F41A93}" type="datetime1">
              <a:rPr lang="fi-FI" smtClean="0"/>
              <a:t>4.2.2026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69878719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llinen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4.2.2026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62178433"/>
      </p:ext>
    </p:extLst>
  </p:cSld>
  <p:clrMapOvr>
    <a:masterClrMapping/>
  </p:clrMapOvr>
  <p:hf sldNum="0" hdr="0" ftr="0" dt="0"/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7349886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yntikort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4.2.2026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6" name="Tekstin paikkamerkki 5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1097280"/>
            <a:ext cx="5544000" cy="473155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fi-FI"/>
              <a:t>Etunimi Sukunimi</a:t>
            </a:r>
            <a:br>
              <a:rPr lang="fi-FI"/>
            </a:br>
            <a:r>
              <a:rPr lang="fi-FI"/>
              <a:t>tehtävänimike</a:t>
            </a:r>
            <a:br>
              <a:rPr lang="fi-FI"/>
            </a:br>
            <a:br>
              <a:rPr lang="fi-FI"/>
            </a:br>
            <a:r>
              <a:rPr lang="fi-FI"/>
              <a:t>p. 00 0000 000, 000 000 000</a:t>
            </a:r>
            <a:br>
              <a:rPr lang="fi-FI"/>
            </a:br>
            <a:r>
              <a:rPr lang="fi-FI" err="1"/>
              <a:t>etunimi.sukunimi@yrittajat.fi</a:t>
            </a:r>
            <a:br>
              <a:rPr lang="fi-FI"/>
            </a:br>
            <a:br>
              <a:rPr lang="fi-FI"/>
            </a:br>
            <a:r>
              <a:rPr lang="fi-FI"/>
              <a:t>Twitter:</a:t>
            </a:r>
            <a:br>
              <a:rPr lang="fi-FI"/>
            </a:br>
            <a:r>
              <a:rPr lang="fi-FI"/>
              <a:t>Instagram:</a:t>
            </a:r>
            <a:br>
              <a:rPr lang="fi-FI"/>
            </a:br>
            <a:r>
              <a:rPr lang="fi-FI"/>
              <a:t>Facebook:</a:t>
            </a:r>
            <a:br>
              <a:rPr lang="fi-FI"/>
            </a:br>
            <a:br>
              <a:rPr lang="fi-FI"/>
            </a:br>
            <a:r>
              <a:rPr lang="fi-FI" err="1"/>
              <a:t>yrittajat.fi</a:t>
            </a:r>
            <a:endParaRPr lang="fi-FI"/>
          </a:p>
        </p:txBody>
      </p:sp>
      <p:sp>
        <p:nvSpPr>
          <p:cNvPr id="8" name="Kuvan paikkamerkki 7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1097280"/>
            <a:ext cx="6096000" cy="4731552"/>
          </a:xfrm>
          <a:noFill/>
        </p:spPr>
        <p:txBody>
          <a:bodyPr anchor="ctr"/>
          <a:lstStyle>
            <a:lvl1pPr marL="239994" indent="0" algn="ctr">
              <a:spcBef>
                <a:spcPts val="0"/>
              </a:spcBef>
              <a:buNone/>
              <a:defRPr sz="2667"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192691064"/>
      </p:ext>
    </p:extLst>
  </p:cSld>
  <p:clrMapOvr>
    <a:masterClrMapping/>
  </p:clrMapOvr>
  <p:hf sldNum="0" hdr="0" ftr="0" dt="0"/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di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546" y="2237780"/>
            <a:ext cx="6132909" cy="23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2403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486000"/>
            <a:ext cx="7963200" cy="1850400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502000"/>
            <a:ext cx="7963200" cy="2088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1BBF-6B19-4C82-9DE3-E69FF4E32259}" type="datetime1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04760655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C2F9F-D62C-45B4-A903-8104CE8EF828}" type="datetime1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975349053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sisältö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CE8FED5-D933-44C8-9564-D710DB44FAAC}" type="datetime1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B18DD67E-A907-49C4-9344-9E05BD7F82A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5" b="-564"/>
          <a:stretch/>
        </p:blipFill>
        <p:spPr bwMode="black">
          <a:xfrm>
            <a:off x="9555888" y="18055"/>
            <a:ext cx="2340000" cy="92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861418"/>
      </p:ext>
    </p:extLst>
  </p:cSld>
  <p:clrMapOvr>
    <a:masterClrMapping/>
  </p:clrMapOvr>
  <p:hf sldNum="0" hdr="0" ftr="0" dt="0"/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anvaih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CE8FED5-D933-44C8-9564-D710DB44FAAC}" type="datetime1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95693144"/>
      </p:ext>
    </p:extLst>
  </p:cSld>
  <p:clrMapOvr>
    <a:masterClrMapping/>
  </p:clrMapOvr>
  <p:hf sldNum="0" hdr="0" ftr="0" dt="0"/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sanvaihto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CE8FED5-D933-44C8-9564-D710DB44FAAC}" type="datetime1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0A00A45-5EE7-4C10-8E10-A75FF849C97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5" b="-564"/>
          <a:stretch/>
        </p:blipFill>
        <p:spPr bwMode="black">
          <a:xfrm>
            <a:off x="9555888" y="18055"/>
            <a:ext cx="2340000" cy="92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331127"/>
      </p:ext>
    </p:extLst>
  </p:cSld>
  <p:clrMapOvr>
    <a:masterClrMapping/>
  </p:clrMapOvr>
  <p:hf sldNum="0" hdr="0" ftr="0" dt="0"/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776532"/>
            <a:ext cx="10795468" cy="1200000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024532"/>
            <a:ext cx="10795468" cy="1344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Suorakulmio 6"/>
          <p:cNvSpPr/>
          <p:nvPr/>
        </p:nvSpPr>
        <p:spPr bwMode="ltGray">
          <a:xfrm>
            <a:off x="9128560" y="3431685"/>
            <a:ext cx="3078000" cy="3429000"/>
          </a:xfrm>
          <a:prstGeom prst="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 err="1"/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58BF3A17-CBF0-4A75-A58C-DF4A63495E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31685"/>
            <a:ext cx="9139203" cy="3429000"/>
          </a:xfrm>
          <a:custGeom>
            <a:avLst/>
            <a:gdLst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8475776 w 9139203"/>
              <a:gd name="connsiteY3" fmla="*/ 993655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39203" h="3429000">
                <a:moveTo>
                  <a:pt x="0" y="0"/>
                </a:moveTo>
                <a:lnTo>
                  <a:pt x="9139203" y="0"/>
                </a:lnTo>
                <a:lnTo>
                  <a:pt x="9139203" y="554358"/>
                </a:lnTo>
                <a:lnTo>
                  <a:pt x="8475776" y="993655"/>
                </a:lnTo>
                <a:lnTo>
                  <a:pt x="9139203" y="1432952"/>
                </a:lnTo>
                <a:lnTo>
                  <a:pt x="9139203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10584" indent="0" algn="ctr">
              <a:buNone/>
              <a:tabLst/>
              <a:defRPr/>
            </a:lvl1pPr>
          </a:lstStyle>
          <a:p>
            <a:r>
              <a:rPr lang="fi-FI"/>
              <a:t>Vedä kuva paikkamerkkiin tai 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516000"/>
            <a:ext cx="576000" cy="324000"/>
          </a:xfrm>
        </p:spPr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15" name="Kolmio 9">
            <a:extLst>
              <a:ext uri="{FF2B5EF4-FFF2-40B4-BE49-F238E27FC236}">
                <a16:creationId xmlns:a16="http://schemas.microsoft.com/office/drawing/2014/main" id="{75A302AC-973C-4C9F-B64C-275B843D6E09}"/>
              </a:ext>
            </a:extLst>
          </p:cNvPr>
          <p:cNvSpPr/>
          <p:nvPr/>
        </p:nvSpPr>
        <p:spPr bwMode="ltGray">
          <a:xfrm rot="16200000">
            <a:off x="8356994" y="4091882"/>
            <a:ext cx="883212" cy="666915"/>
          </a:xfrm>
          <a:prstGeom prst="triangle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</p:spTree>
    <p:extLst>
      <p:ext uri="{BB962C8B-B14F-4D97-AF65-F5344CB8AC3E}">
        <p14:creationId xmlns:p14="http://schemas.microsoft.com/office/powerpoint/2010/main" val="1619152275"/>
      </p:ext>
    </p:extLst>
  </p:cSld>
  <p:clrMapOvr>
    <a:masterClrMapping/>
  </p:clrMapOvr>
  <p:hf sldNum="0" hdr="0" ftr="0" dt="0"/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diagrammi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cxnSp>
        <p:nvCxnSpPr>
          <p:cNvPr id="8" name="Suora yhdysviiva 7"/>
          <p:cNvCxnSpPr/>
          <p:nvPr/>
        </p:nvCxnSpPr>
        <p:spPr>
          <a:xfrm>
            <a:off x="414000" y="5841312"/>
            <a:ext cx="1125813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tsikko 8">
            <a:extLst>
              <a:ext uri="{FF2B5EF4-FFF2-40B4-BE49-F238E27FC236}">
                <a16:creationId xmlns:a16="http://schemas.microsoft.com/office/drawing/2014/main" id="{09AE56AE-2C12-4176-879E-9B5423F76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711225683"/>
      </p:ext>
    </p:extLst>
  </p:cSld>
  <p:clrMapOvr>
    <a:masterClrMapping/>
  </p:clrMapOvr>
  <p:hf sldNum="0" hdr="0" ftr="0" dt="0"/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sisältö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125371074"/>
      </p:ext>
    </p:extLst>
  </p:cSld>
  <p:clrMapOvr>
    <a:masterClrMapping/>
  </p:clrMapOvr>
  <p:hf sldNum="0" hdr="0" ftr="0" dt="0"/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75A26-E7EB-42B7-B05A-8F0C149E23CB}" type="datetime1">
              <a:rPr lang="fi-FI" smtClean="0"/>
              <a:t>4.2.2026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0381782D-255F-4853-838D-BA013CF68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4010743389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4.2.2026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39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9" name="Suora yhdysviiva 8"/>
          <p:cNvCxnSpPr/>
          <p:nvPr/>
        </p:nvCxnSpPr>
        <p:spPr>
          <a:xfrm>
            <a:off x="414000" y="5841312"/>
            <a:ext cx="5511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in paikkamerkki 13"/>
          <p:cNvSpPr>
            <a:spLocks noGrp="1"/>
          </p:cNvSpPr>
          <p:nvPr>
            <p:ph type="body" sz="quarter" idx="14" hasCustomPrompt="1"/>
          </p:nvPr>
        </p:nvSpPr>
        <p:spPr>
          <a:xfrm>
            <a:off x="61535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11" name="Suora yhdysviiva 10"/>
          <p:cNvCxnSpPr/>
          <p:nvPr/>
        </p:nvCxnSpPr>
        <p:spPr>
          <a:xfrm>
            <a:off x="6153600" y="5841600"/>
            <a:ext cx="5511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641671"/>
      </p:ext>
    </p:extLst>
  </p:cSld>
  <p:clrMapOvr>
    <a:masterClrMapping/>
  </p:clrMapOvr>
  <p:hf sldNum="0" hdr="0" ftr="0" dt="0"/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512000"/>
            <a:ext cx="7656235" cy="4584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28000" y="1512000"/>
            <a:ext cx="3334354" cy="4584000"/>
          </a:xfrm>
        </p:spPr>
        <p:txBody>
          <a:bodyPr>
            <a:noAutofit/>
          </a:bodyPr>
          <a:lstStyle>
            <a:lvl1pPr marL="179996" indent="-179996">
              <a:spcBef>
                <a:spcPts val="0"/>
              </a:spcBef>
              <a:defRPr sz="2400"/>
            </a:lvl1pPr>
            <a:lvl2pPr marL="359991" indent="-179996">
              <a:spcBef>
                <a:spcPts val="0"/>
              </a:spcBef>
              <a:defRPr sz="2200"/>
            </a:lvl2pPr>
            <a:lvl3pPr marL="539987" indent="-179996">
              <a:spcBef>
                <a:spcPts val="0"/>
              </a:spcBef>
              <a:defRPr sz="2200"/>
            </a:lvl3pPr>
            <a:lvl4pPr marL="719982" indent="-179996">
              <a:spcBef>
                <a:spcPts val="0"/>
              </a:spcBef>
              <a:defRPr sz="2200"/>
            </a:lvl4pPr>
            <a:lvl5pPr marL="899978" indent="-179996">
              <a:spcBef>
                <a:spcPts val="0"/>
              </a:spcBef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4.2.2026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545422258"/>
      </p:ext>
    </p:extLst>
  </p:cSld>
  <p:clrMapOvr>
    <a:masterClrMapping/>
  </p:clrMapOvr>
  <p:hf sldNum="0" hdr="0" ftr="0" dt="0"/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414000" y="1416000"/>
            <a:ext cx="3314852" cy="4320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008000" y="1416000"/>
            <a:ext cx="7680000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4.2.2026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764627864"/>
      </p:ext>
    </p:extLst>
  </p:cSld>
  <p:clrMapOvr>
    <a:masterClrMapping/>
  </p:clrMapOvr>
  <p:hf sldNum="0" hdr="0" ftr="0" dt="0"/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must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 bwMode="white"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881DAB8D-13F6-43CF-AF21-8EDDA0983AF6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2742347940"/>
      </p:ext>
    </p:extLst>
  </p:cSld>
  <p:clrMapOvr>
    <a:masterClrMapping/>
  </p:clrMapOvr>
  <p:hf sldNum="0" hdr="0" ftr="0" dt="0"/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 bwMode="white"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A86A8CFD-37ED-4749-956D-776FBCC0BB39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600407353"/>
      </p:ext>
    </p:extLst>
  </p:cSld>
  <p:clrMapOvr>
    <a:masterClrMapping/>
  </p:clrMapOvr>
  <p:hf sldNum="0" hdr="0" ftr="0" dt="0"/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576000" cy="1008000"/>
          </a:xfrm>
        </p:spPr>
        <p:txBody>
          <a:bodyPr t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  <p:sp>
        <p:nvSpPr>
          <p:cNvPr id="12" name="Kuvan paikkamerkki 11"/>
          <p:cNvSpPr>
            <a:spLocks noGrp="1"/>
          </p:cNvSpPr>
          <p:nvPr>
            <p:ph type="pic" sz="quarter" idx="14" hasCustomPrompt="1"/>
          </p:nvPr>
        </p:nvSpPr>
        <p:spPr bwMode="hidden">
          <a:xfrm>
            <a:off x="0" y="0"/>
            <a:ext cx="12192000" cy="5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2CA83F02-F75C-41E6-8063-D1CDE2812214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3759586972"/>
      </p:ext>
    </p:extLst>
  </p:cSld>
  <p:clrMapOvr>
    <a:masterClrMapping/>
  </p:clrMapOvr>
  <p:hf sldNum="0" hdr="0" ftr="0" dt="0"/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29"/>
            <a:ext cx="7008000" cy="4424895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4.2.2026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29"/>
            <a:ext cx="7008000" cy="9600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690628313"/>
      </p:ext>
    </p:extLst>
  </p:cSld>
  <p:clrMapOvr>
    <a:masterClrMapping/>
  </p:clrMapOvr>
  <p:hf sldNum="0" hdr="0" ftr="0" dt="0"/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-sisältö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31"/>
            <a:ext cx="7008000" cy="2472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4.2.2026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31"/>
            <a:ext cx="7008000" cy="9600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9" name="Tekstin paikkamerkki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6667" y="4460331"/>
            <a:ext cx="7008000" cy="18974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365991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2pPr>
            <a:lvl3pPr marL="81598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3pPr>
            <a:lvl4pPr marL="119997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4pPr>
            <a:lvl5pPr marL="158396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</p:spTree>
    <p:extLst>
      <p:ext uri="{BB962C8B-B14F-4D97-AF65-F5344CB8AC3E}">
        <p14:creationId xmlns:p14="http://schemas.microsoft.com/office/powerpoint/2010/main" val="4082771370"/>
      </p:ext>
    </p:extLst>
  </p:cSld>
  <p:clrMapOvr>
    <a:masterClrMapping/>
  </p:clrMapOvr>
  <p:hf sldNum="0" hdr="0" ftr="0" dt="0"/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278E-765C-4FED-AAAB-781631F41A93}" type="datetime1">
              <a:rPr lang="fi-FI" smtClean="0"/>
              <a:t>4.2.2026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58455283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llinen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4.2.2026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08610850"/>
      </p:ext>
    </p:extLst>
  </p:cSld>
  <p:clrMapOvr>
    <a:masterClrMapping/>
  </p:clrMapOvr>
  <p:hf sldNum="0" hdr="0" ftr="0" dt="0"/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7224265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yntikort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4.2.2026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6" name="Tekstin paikkamerkki 5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1097280"/>
            <a:ext cx="5544000" cy="473155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fi-FI"/>
              <a:t>Etunimi Sukunimi</a:t>
            </a:r>
            <a:br>
              <a:rPr lang="fi-FI"/>
            </a:br>
            <a:r>
              <a:rPr lang="fi-FI"/>
              <a:t>tehtävänimike</a:t>
            </a:r>
            <a:br>
              <a:rPr lang="fi-FI"/>
            </a:br>
            <a:br>
              <a:rPr lang="fi-FI"/>
            </a:br>
            <a:r>
              <a:rPr lang="fi-FI"/>
              <a:t>p. 00 0000 000, 000 000 000</a:t>
            </a:r>
            <a:br>
              <a:rPr lang="fi-FI"/>
            </a:br>
            <a:r>
              <a:rPr lang="fi-FI" err="1"/>
              <a:t>etunimi.sukunimi@yrittajat.fi</a:t>
            </a:r>
            <a:br>
              <a:rPr lang="fi-FI"/>
            </a:br>
            <a:br>
              <a:rPr lang="fi-FI"/>
            </a:br>
            <a:r>
              <a:rPr lang="fi-FI"/>
              <a:t>Twitter:</a:t>
            </a:r>
            <a:br>
              <a:rPr lang="fi-FI"/>
            </a:br>
            <a:r>
              <a:rPr lang="fi-FI"/>
              <a:t>Instagram:</a:t>
            </a:r>
            <a:br>
              <a:rPr lang="fi-FI"/>
            </a:br>
            <a:r>
              <a:rPr lang="fi-FI"/>
              <a:t>Facebook:</a:t>
            </a:r>
            <a:br>
              <a:rPr lang="fi-FI"/>
            </a:br>
            <a:br>
              <a:rPr lang="fi-FI"/>
            </a:br>
            <a:r>
              <a:rPr lang="fi-FI" err="1"/>
              <a:t>yrittajat.fi</a:t>
            </a:r>
            <a:endParaRPr lang="fi-FI"/>
          </a:p>
        </p:txBody>
      </p:sp>
      <p:sp>
        <p:nvSpPr>
          <p:cNvPr id="8" name="Kuvan paikkamerkki 7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1097280"/>
            <a:ext cx="6096000" cy="4731552"/>
          </a:xfrm>
          <a:noFill/>
        </p:spPr>
        <p:txBody>
          <a:bodyPr anchor="ctr"/>
          <a:lstStyle>
            <a:lvl1pPr marL="239994" indent="0" algn="ctr">
              <a:spcBef>
                <a:spcPts val="0"/>
              </a:spcBef>
              <a:buNone/>
              <a:defRPr sz="2667"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650867183"/>
      </p:ext>
    </p:extLst>
  </p:cSld>
  <p:clrMapOvr>
    <a:masterClrMapping/>
  </p:clrMapOvr>
  <p:hf sldNum="0" hdr="0" ftr="0" dt="0"/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546" y="2237780"/>
            <a:ext cx="6132909" cy="23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485135"/>
      </p:ext>
    </p:extLst>
  </p:cSld>
  <p:clrMapOvr>
    <a:masterClrMapping/>
  </p:clrMapOvr>
  <p:hf sldNum="0" hdr="0" ftr="0" dt="0"/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486000"/>
            <a:ext cx="7963200" cy="1850400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502000"/>
            <a:ext cx="7963200" cy="2088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1BBF-6B19-4C82-9DE3-E69FF4E32259}" type="datetime1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67535767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C2F9F-D62C-45B4-A903-8104CE8EF828}" type="datetime1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03671123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Otsikko ja sisältö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CE8FED5-D933-44C8-9564-D710DB44FAAC}" type="datetime1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B18DD67E-A907-49C4-9344-9E05BD7F82A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5" b="-564"/>
          <a:stretch/>
        </p:blipFill>
        <p:spPr bwMode="black">
          <a:xfrm>
            <a:off x="9555888" y="18055"/>
            <a:ext cx="2340000" cy="92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503184"/>
      </p:ext>
    </p:extLst>
  </p:cSld>
  <p:clrMapOvr>
    <a:masterClrMapping/>
  </p:clrMapOvr>
  <p:hf sldNum="0" hdr="0" ftr="0" dt="0"/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sanvaih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CE8FED5-D933-44C8-9564-D710DB44FAAC}" type="datetime1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43336673"/>
      </p:ext>
    </p:extLst>
  </p:cSld>
  <p:clrMapOvr>
    <a:masterClrMapping/>
  </p:clrMapOvr>
  <p:hf sldNum="0" hdr="0" ftr="0" dt="0"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Osanvaihto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CE8FED5-D933-44C8-9564-D710DB44FAAC}" type="datetime1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0A00A45-5EE7-4C10-8E10-A75FF849C97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5" b="-564"/>
          <a:stretch/>
        </p:blipFill>
        <p:spPr bwMode="black">
          <a:xfrm>
            <a:off x="9555888" y="18055"/>
            <a:ext cx="2340000" cy="92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501900"/>
      </p:ext>
    </p:extLst>
  </p:cSld>
  <p:clrMapOvr>
    <a:masterClrMapping/>
  </p:clrMapOvr>
  <p:hf sldNum="0" hdr="0" ftr="0" dt="0"/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776532"/>
            <a:ext cx="10795468" cy="1200000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024532"/>
            <a:ext cx="10795468" cy="1344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sp>
        <p:nvSpPr>
          <p:cNvPr id="7" name="Suorakulmio 6"/>
          <p:cNvSpPr/>
          <p:nvPr/>
        </p:nvSpPr>
        <p:spPr bwMode="ltGray">
          <a:xfrm>
            <a:off x="9128560" y="3431685"/>
            <a:ext cx="3078000" cy="3429000"/>
          </a:xfrm>
          <a:prstGeom prst="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 err="1"/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58BF3A17-CBF0-4A75-A58C-DF4A63495E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31685"/>
            <a:ext cx="9139203" cy="3429000"/>
          </a:xfrm>
          <a:custGeom>
            <a:avLst/>
            <a:gdLst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8475776 w 9139203"/>
              <a:gd name="connsiteY3" fmla="*/ 993655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39203" h="3429000">
                <a:moveTo>
                  <a:pt x="0" y="0"/>
                </a:moveTo>
                <a:lnTo>
                  <a:pt x="9139203" y="0"/>
                </a:lnTo>
                <a:lnTo>
                  <a:pt x="9139203" y="554358"/>
                </a:lnTo>
                <a:lnTo>
                  <a:pt x="8475776" y="993655"/>
                </a:lnTo>
                <a:lnTo>
                  <a:pt x="9139203" y="1432952"/>
                </a:lnTo>
                <a:lnTo>
                  <a:pt x="9139203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10584" indent="0" algn="ctr">
              <a:buNone/>
              <a:tabLst/>
              <a:defRPr/>
            </a:lvl1pPr>
          </a:lstStyle>
          <a:p>
            <a:r>
              <a:rPr lang="fi-FI"/>
              <a:t>Vedä kuva paikkamerkkiin tai 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516000"/>
            <a:ext cx="576000" cy="324000"/>
          </a:xfrm>
        </p:spPr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15" name="Kolmio 9">
            <a:extLst>
              <a:ext uri="{FF2B5EF4-FFF2-40B4-BE49-F238E27FC236}">
                <a16:creationId xmlns:a16="http://schemas.microsoft.com/office/drawing/2014/main" id="{75A302AC-973C-4C9F-B64C-275B843D6E09}"/>
              </a:ext>
            </a:extLst>
          </p:cNvPr>
          <p:cNvSpPr/>
          <p:nvPr/>
        </p:nvSpPr>
        <p:spPr bwMode="ltGray">
          <a:xfrm rot="16200000">
            <a:off x="8356994" y="4091882"/>
            <a:ext cx="883212" cy="666915"/>
          </a:xfrm>
          <a:prstGeom prst="triangle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</p:spTree>
    <p:extLst>
      <p:ext uri="{BB962C8B-B14F-4D97-AF65-F5344CB8AC3E}">
        <p14:creationId xmlns:p14="http://schemas.microsoft.com/office/powerpoint/2010/main" val="2121031393"/>
      </p:ext>
    </p:extLst>
  </p:cSld>
  <p:clrMapOvr>
    <a:masterClrMapping/>
  </p:clrMapOvr>
  <p:hf sldNum="0" hdr="0" ftr="0" dt="0"/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tsikko, diagrammi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cxnSp>
        <p:nvCxnSpPr>
          <p:cNvPr id="8" name="Suora yhdysviiva 7"/>
          <p:cNvCxnSpPr/>
          <p:nvPr/>
        </p:nvCxnSpPr>
        <p:spPr>
          <a:xfrm>
            <a:off x="414000" y="5841312"/>
            <a:ext cx="1125813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tsikko 8">
            <a:extLst>
              <a:ext uri="{FF2B5EF4-FFF2-40B4-BE49-F238E27FC236}">
                <a16:creationId xmlns:a16="http://schemas.microsoft.com/office/drawing/2014/main" id="{09AE56AE-2C12-4176-879E-9B5423F76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864439"/>
      </p:ext>
    </p:extLst>
  </p:cSld>
  <p:clrMapOvr>
    <a:masterClrMapping/>
  </p:clrMapOvr>
  <p:hf sldNum="0" hdr="0" ftr="0" dt="0"/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tsikko, sisältö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968361679"/>
      </p:ext>
    </p:extLst>
  </p:cSld>
  <p:clrMapOvr>
    <a:masterClrMapping/>
  </p:clrMapOvr>
  <p:hf sldNum="0" hdr="0" ftr="0" dt="0"/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75A26-E7EB-42B7-B05A-8F0C149E23CB}" type="datetime1">
              <a:rPr lang="fi-FI" smtClean="0"/>
              <a:t>4.2.2026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0381782D-255F-4853-838D-BA013CF68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60273023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Kaksi sisältökohdetta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4.2.2026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39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9" name="Suora yhdysviiva 8"/>
          <p:cNvCxnSpPr/>
          <p:nvPr/>
        </p:nvCxnSpPr>
        <p:spPr>
          <a:xfrm>
            <a:off x="414000" y="5841312"/>
            <a:ext cx="5511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in paikkamerkki 13"/>
          <p:cNvSpPr>
            <a:spLocks noGrp="1"/>
          </p:cNvSpPr>
          <p:nvPr>
            <p:ph type="body" sz="quarter" idx="14" hasCustomPrompt="1"/>
          </p:nvPr>
        </p:nvSpPr>
        <p:spPr>
          <a:xfrm>
            <a:off x="61535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11" name="Suora yhdysviiva 10"/>
          <p:cNvCxnSpPr/>
          <p:nvPr/>
        </p:nvCxnSpPr>
        <p:spPr>
          <a:xfrm>
            <a:off x="6153600" y="5841600"/>
            <a:ext cx="5511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4359667"/>
      </p:ext>
    </p:extLst>
  </p:cSld>
  <p:clrMapOvr>
    <a:masterClrMapping/>
  </p:clrMapOvr>
  <p:hf sldNum="0" hdr="0" ftr="0" dt="0"/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Kaksi erikokoista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512000"/>
            <a:ext cx="7656235" cy="4584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28000" y="1512000"/>
            <a:ext cx="3334354" cy="4584000"/>
          </a:xfrm>
        </p:spPr>
        <p:txBody>
          <a:bodyPr>
            <a:noAutofit/>
          </a:bodyPr>
          <a:lstStyle>
            <a:lvl1pPr marL="179996" indent="-179996">
              <a:spcBef>
                <a:spcPts val="0"/>
              </a:spcBef>
              <a:defRPr sz="2400"/>
            </a:lvl1pPr>
            <a:lvl2pPr marL="359991" indent="-179996">
              <a:spcBef>
                <a:spcPts val="0"/>
              </a:spcBef>
              <a:defRPr sz="2200"/>
            </a:lvl2pPr>
            <a:lvl3pPr marL="539987" indent="-179996">
              <a:spcBef>
                <a:spcPts val="0"/>
              </a:spcBef>
              <a:defRPr sz="2200"/>
            </a:lvl3pPr>
            <a:lvl4pPr marL="719982" indent="-179996">
              <a:spcBef>
                <a:spcPts val="0"/>
              </a:spcBef>
              <a:defRPr sz="2200"/>
            </a:lvl4pPr>
            <a:lvl5pPr marL="899978" indent="-179996">
              <a:spcBef>
                <a:spcPts val="0"/>
              </a:spcBef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4.2.2026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21269101"/>
      </p:ext>
    </p:extLst>
  </p:cSld>
  <p:clrMapOvr>
    <a:masterClrMapping/>
  </p:clrMapOvr>
  <p:hf sldNum="0" hdr="0" ftr="0" dt="0"/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Kaksi erikokoista sisältöä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414000" y="1416000"/>
            <a:ext cx="3314852" cy="4320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008000" y="1416000"/>
            <a:ext cx="7680000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4.2.2026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463164612"/>
      </p:ext>
    </p:extLst>
  </p:cSld>
  <p:clrMapOvr>
    <a:masterClrMapping/>
  </p:clrMapOvr>
  <p:hf sldNum="0" hdr="0" ftr="0" dt="0"/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Kuva ja must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 bwMode="white"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881DAB8D-13F6-43CF-AF21-8EDDA0983AF6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1019784528"/>
      </p:ext>
    </p:extLst>
  </p:cSld>
  <p:clrMapOvr>
    <a:masterClrMapping/>
  </p:clrMapOvr>
  <p:hf sldNum="0" hdr="0" ftr="0" dt="0"/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 bwMode="white"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A86A8CFD-37ED-4749-956D-776FBCC0BB39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2972636799"/>
      </p:ext>
    </p:extLst>
  </p:cSld>
  <p:clrMapOvr>
    <a:masterClrMapping/>
  </p:clrMapOvr>
  <p:hf sldNum="0" hdr="0" ftr="0" dt="0"/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29"/>
            <a:ext cx="7008000" cy="4424895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4.2.2026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29"/>
            <a:ext cx="7008000" cy="96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11612979"/>
      </p:ext>
    </p:extLst>
  </p:cSld>
  <p:clrMapOvr>
    <a:masterClrMapping/>
  </p:clrMapOvr>
  <p:hf sldNum="0" hdr="0" ftr="0" dt="0"/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Kuva-sisältö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31"/>
            <a:ext cx="7008000" cy="2472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4.2.2026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31"/>
            <a:ext cx="7008000" cy="96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9" name="Tekstin paikkamerkki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6667" y="4460331"/>
            <a:ext cx="7008000" cy="18974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365991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2pPr>
            <a:lvl3pPr marL="81598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3pPr>
            <a:lvl4pPr marL="119997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4pPr>
            <a:lvl5pPr marL="158396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</p:spTree>
    <p:extLst>
      <p:ext uri="{BB962C8B-B14F-4D97-AF65-F5344CB8AC3E}">
        <p14:creationId xmlns:p14="http://schemas.microsoft.com/office/powerpoint/2010/main" val="886849341"/>
      </p:ext>
    </p:extLst>
  </p:cSld>
  <p:clrMapOvr>
    <a:masterClrMapping/>
  </p:clrMapOvr>
  <p:hf sldNum="0" hdr="0" ftr="0" dt="0"/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278E-765C-4FED-AAAB-781631F41A93}" type="datetime1">
              <a:rPr lang="fi-FI" smtClean="0"/>
              <a:t>4.2.2026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74280474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1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328D142-84D0-B4F6-7341-8BBBBB7CAA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6849" y="246788"/>
            <a:ext cx="2076450" cy="5476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7200" y="1138238"/>
            <a:ext cx="4665663" cy="1787237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7200" y="3146902"/>
            <a:ext cx="4665663" cy="188229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22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4275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5855250" y="6146837"/>
            <a:ext cx="3728697" cy="711164"/>
          </a:xfrm>
          <a:prstGeom prst="rect">
            <a:avLst/>
          </a:prstGeom>
        </p:spPr>
        <p:txBody>
          <a:bodyPr lIns="496800" tIns="90000" anchor="ctr">
            <a:noAutofit/>
          </a:bodyPr>
          <a:lstStyle>
            <a:lvl1pPr algn="r">
              <a:defRPr lang="en-AU" sz="1250" b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fi-FI"/>
              <a:t>Yrittäjägallup, kierros 5/2025 lokakuu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39D9B29-D4FD-40ED-BDB2-676C7FEDBF7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2518D0B-66AF-426F-A138-6C5DB2867290}"/>
              </a:ext>
            </a:extLst>
          </p:cNvPr>
          <p:cNvCxnSpPr>
            <a:cxnSpLocks/>
          </p:cNvCxnSpPr>
          <p:nvPr userDrawn="1">
            <p:custDataLst>
              <p:tags r:id="rId1"/>
            </p:custDataLst>
          </p:nvPr>
        </p:nvCxnSpPr>
        <p:spPr>
          <a:xfrm>
            <a:off x="360000" y="6120000"/>
            <a:ext cx="11474161" cy="0"/>
          </a:xfrm>
          <a:prstGeom prst="line">
            <a:avLst/>
          </a:prstGeom>
          <a:ln w="63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1A83618F-03C8-579C-169A-6BDBD67EAA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6849" y="6294550"/>
            <a:ext cx="1353054" cy="3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698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9999" y="1708150"/>
            <a:ext cx="11466873" cy="401811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4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59999" y="430717"/>
            <a:ext cx="11466875" cy="40411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4275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357188" y="909635"/>
            <a:ext cx="11477331" cy="396875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5855250" y="6146837"/>
            <a:ext cx="3728697" cy="711164"/>
          </a:xfrm>
          <a:prstGeom prst="rect">
            <a:avLst/>
          </a:prstGeom>
        </p:spPr>
        <p:txBody>
          <a:bodyPr lIns="496800" tIns="90000" anchor="ctr">
            <a:noAutofit/>
          </a:bodyPr>
          <a:lstStyle>
            <a:lvl1pPr algn="r">
              <a:defRPr lang="en-AU" sz="1250" b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fi-FI"/>
              <a:t>Yrittäjägallup, kierros 5/2025 lokakuu</a:t>
            </a:r>
          </a:p>
        </p:txBody>
      </p:sp>
    </p:spTree>
    <p:extLst>
      <p:ext uri="{BB962C8B-B14F-4D97-AF65-F5344CB8AC3E}">
        <p14:creationId xmlns:p14="http://schemas.microsoft.com/office/powerpoint/2010/main" val="4096908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24" Type="http://schemas.openxmlformats.org/officeDocument/2006/relationships/image" Target="../media/image5.png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slideLayout" Target="../slideLayouts/slideLayout4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18" Type="http://schemas.openxmlformats.org/officeDocument/2006/relationships/slideLayout" Target="../slideLayouts/slideLayout66.xml"/><Relationship Id="rId26" Type="http://schemas.openxmlformats.org/officeDocument/2006/relationships/image" Target="../media/image8.png"/><Relationship Id="rId3" Type="http://schemas.openxmlformats.org/officeDocument/2006/relationships/slideLayout" Target="../slideLayouts/slideLayout51.xml"/><Relationship Id="rId21" Type="http://schemas.openxmlformats.org/officeDocument/2006/relationships/slideLayout" Target="../slideLayouts/slideLayout69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17" Type="http://schemas.openxmlformats.org/officeDocument/2006/relationships/slideLayout" Target="../slideLayouts/slideLayout65.xml"/><Relationship Id="rId25" Type="http://schemas.openxmlformats.org/officeDocument/2006/relationships/image" Target="../media/image7.png"/><Relationship Id="rId2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64.xml"/><Relationship Id="rId20" Type="http://schemas.openxmlformats.org/officeDocument/2006/relationships/slideLayout" Target="../slideLayouts/slideLayout68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24" Type="http://schemas.openxmlformats.org/officeDocument/2006/relationships/tags" Target="../tags/tag1.xml"/><Relationship Id="rId5" Type="http://schemas.openxmlformats.org/officeDocument/2006/relationships/slideLayout" Target="../slideLayouts/slideLayout53.xml"/><Relationship Id="rId15" Type="http://schemas.openxmlformats.org/officeDocument/2006/relationships/slideLayout" Target="../slideLayouts/slideLayout63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58.xml"/><Relationship Id="rId19" Type="http://schemas.openxmlformats.org/officeDocument/2006/relationships/slideLayout" Target="../slideLayouts/slideLayout67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Relationship Id="rId22" Type="http://schemas.openxmlformats.org/officeDocument/2006/relationships/slideLayout" Target="../slideLayouts/slideLayout7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26" Type="http://schemas.openxmlformats.org/officeDocument/2006/relationships/tags" Target="../tags/tag2.xml"/><Relationship Id="rId3" Type="http://schemas.openxmlformats.org/officeDocument/2006/relationships/slideLayout" Target="../slideLayouts/slideLayout84.xml"/><Relationship Id="rId21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5" Type="http://schemas.openxmlformats.org/officeDocument/2006/relationships/theme" Target="../theme/theme5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0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24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23" Type="http://schemas.openxmlformats.org/officeDocument/2006/relationships/slideLayout" Target="../slideLayouts/slideLayout104.xml"/><Relationship Id="rId28" Type="http://schemas.openxmlformats.org/officeDocument/2006/relationships/image" Target="../media/image8.png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103.xml"/><Relationship Id="rId27" Type="http://schemas.openxmlformats.org/officeDocument/2006/relationships/image" Target="../media/image7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18" Type="http://schemas.openxmlformats.org/officeDocument/2006/relationships/slideLayout" Target="../slideLayouts/slideLayout123.xml"/><Relationship Id="rId26" Type="http://schemas.openxmlformats.org/officeDocument/2006/relationships/theme" Target="../theme/theme6.xml"/><Relationship Id="rId3" Type="http://schemas.openxmlformats.org/officeDocument/2006/relationships/slideLayout" Target="../slideLayouts/slideLayout108.xml"/><Relationship Id="rId21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17" Type="http://schemas.openxmlformats.org/officeDocument/2006/relationships/slideLayout" Target="../slideLayouts/slideLayout122.xml"/><Relationship Id="rId25" Type="http://schemas.openxmlformats.org/officeDocument/2006/relationships/slideLayout" Target="../slideLayouts/slideLayout130.xml"/><Relationship Id="rId2" Type="http://schemas.openxmlformats.org/officeDocument/2006/relationships/slideLayout" Target="../slideLayouts/slideLayout107.xml"/><Relationship Id="rId16" Type="http://schemas.openxmlformats.org/officeDocument/2006/relationships/slideLayout" Target="../slideLayouts/slideLayout121.xml"/><Relationship Id="rId20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24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10.xml"/><Relationship Id="rId15" Type="http://schemas.openxmlformats.org/officeDocument/2006/relationships/slideLayout" Target="../slideLayouts/slideLayout120.xml"/><Relationship Id="rId23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15.xml"/><Relationship Id="rId19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Relationship Id="rId22" Type="http://schemas.openxmlformats.org/officeDocument/2006/relationships/slideLayout" Target="../slideLayouts/slideLayout127.xml"/><Relationship Id="rId27" Type="http://schemas.openxmlformats.org/officeDocument/2006/relationships/image" Target="../media/image5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8.xml"/><Relationship Id="rId13" Type="http://schemas.openxmlformats.org/officeDocument/2006/relationships/slideLayout" Target="../slideLayouts/slideLayout143.xml"/><Relationship Id="rId18" Type="http://schemas.openxmlformats.org/officeDocument/2006/relationships/slideLayout" Target="../slideLayouts/slideLayout148.xml"/><Relationship Id="rId26" Type="http://schemas.openxmlformats.org/officeDocument/2006/relationships/theme" Target="../theme/theme7.xml"/><Relationship Id="rId3" Type="http://schemas.openxmlformats.org/officeDocument/2006/relationships/slideLayout" Target="../slideLayouts/slideLayout133.xml"/><Relationship Id="rId21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37.xml"/><Relationship Id="rId12" Type="http://schemas.openxmlformats.org/officeDocument/2006/relationships/slideLayout" Target="../slideLayouts/slideLayout142.xml"/><Relationship Id="rId17" Type="http://schemas.openxmlformats.org/officeDocument/2006/relationships/slideLayout" Target="../slideLayouts/slideLayout147.xml"/><Relationship Id="rId25" Type="http://schemas.openxmlformats.org/officeDocument/2006/relationships/slideLayout" Target="../slideLayouts/slideLayout155.xml"/><Relationship Id="rId2" Type="http://schemas.openxmlformats.org/officeDocument/2006/relationships/slideLayout" Target="../slideLayouts/slideLayout132.xml"/><Relationship Id="rId16" Type="http://schemas.openxmlformats.org/officeDocument/2006/relationships/slideLayout" Target="../slideLayouts/slideLayout146.xml"/><Relationship Id="rId20" Type="http://schemas.openxmlformats.org/officeDocument/2006/relationships/slideLayout" Target="../slideLayouts/slideLayout150.xml"/><Relationship Id="rId29" Type="http://schemas.openxmlformats.org/officeDocument/2006/relationships/image" Target="../media/image8.png"/><Relationship Id="rId1" Type="http://schemas.openxmlformats.org/officeDocument/2006/relationships/slideLayout" Target="../slideLayouts/slideLayout131.xml"/><Relationship Id="rId6" Type="http://schemas.openxmlformats.org/officeDocument/2006/relationships/slideLayout" Target="../slideLayouts/slideLayout136.xml"/><Relationship Id="rId11" Type="http://schemas.openxmlformats.org/officeDocument/2006/relationships/slideLayout" Target="../slideLayouts/slideLayout141.xml"/><Relationship Id="rId24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35.xml"/><Relationship Id="rId15" Type="http://schemas.openxmlformats.org/officeDocument/2006/relationships/slideLayout" Target="../slideLayouts/slideLayout145.xml"/><Relationship Id="rId23" Type="http://schemas.openxmlformats.org/officeDocument/2006/relationships/slideLayout" Target="../slideLayouts/slideLayout153.xml"/><Relationship Id="rId28" Type="http://schemas.openxmlformats.org/officeDocument/2006/relationships/image" Target="../media/image7.png"/><Relationship Id="rId10" Type="http://schemas.openxmlformats.org/officeDocument/2006/relationships/slideLayout" Target="../slideLayouts/slideLayout140.xml"/><Relationship Id="rId19" Type="http://schemas.openxmlformats.org/officeDocument/2006/relationships/slideLayout" Target="../slideLayouts/slideLayout149.xml"/><Relationship Id="rId4" Type="http://schemas.openxmlformats.org/officeDocument/2006/relationships/slideLayout" Target="../slideLayouts/slideLayout134.xml"/><Relationship Id="rId9" Type="http://schemas.openxmlformats.org/officeDocument/2006/relationships/slideLayout" Target="../slideLayouts/slideLayout139.xml"/><Relationship Id="rId14" Type="http://schemas.openxmlformats.org/officeDocument/2006/relationships/slideLayout" Target="../slideLayouts/slideLayout144.xml"/><Relationship Id="rId22" Type="http://schemas.openxmlformats.org/officeDocument/2006/relationships/slideLayout" Target="../slideLayouts/slideLayout152.xml"/><Relationship Id="rId27" Type="http://schemas.openxmlformats.org/officeDocument/2006/relationships/tags" Target="../tags/tag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3.xml"/><Relationship Id="rId13" Type="http://schemas.openxmlformats.org/officeDocument/2006/relationships/slideLayout" Target="../slideLayouts/slideLayout168.xml"/><Relationship Id="rId18" Type="http://schemas.openxmlformats.org/officeDocument/2006/relationships/slideLayout" Target="../slideLayouts/slideLayout173.xml"/><Relationship Id="rId26" Type="http://schemas.openxmlformats.org/officeDocument/2006/relationships/image" Target="../media/image16.png"/><Relationship Id="rId3" Type="http://schemas.openxmlformats.org/officeDocument/2006/relationships/slideLayout" Target="../slideLayouts/slideLayout158.xml"/><Relationship Id="rId21" Type="http://schemas.openxmlformats.org/officeDocument/2006/relationships/slideLayout" Target="../slideLayouts/slideLayout176.xml"/><Relationship Id="rId7" Type="http://schemas.openxmlformats.org/officeDocument/2006/relationships/slideLayout" Target="../slideLayouts/slideLayout162.xml"/><Relationship Id="rId12" Type="http://schemas.openxmlformats.org/officeDocument/2006/relationships/slideLayout" Target="../slideLayouts/slideLayout167.xml"/><Relationship Id="rId17" Type="http://schemas.openxmlformats.org/officeDocument/2006/relationships/slideLayout" Target="../slideLayouts/slideLayout172.xml"/><Relationship Id="rId25" Type="http://schemas.openxmlformats.org/officeDocument/2006/relationships/theme" Target="../theme/theme8.xml"/><Relationship Id="rId2" Type="http://schemas.openxmlformats.org/officeDocument/2006/relationships/slideLayout" Target="../slideLayouts/slideLayout157.xml"/><Relationship Id="rId16" Type="http://schemas.openxmlformats.org/officeDocument/2006/relationships/slideLayout" Target="../slideLayouts/slideLayout171.xml"/><Relationship Id="rId20" Type="http://schemas.openxmlformats.org/officeDocument/2006/relationships/slideLayout" Target="../slideLayouts/slideLayout175.xml"/><Relationship Id="rId1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61.xml"/><Relationship Id="rId11" Type="http://schemas.openxmlformats.org/officeDocument/2006/relationships/slideLayout" Target="../slideLayouts/slideLayout166.xml"/><Relationship Id="rId24" Type="http://schemas.openxmlformats.org/officeDocument/2006/relationships/slideLayout" Target="../slideLayouts/slideLayout179.xml"/><Relationship Id="rId5" Type="http://schemas.openxmlformats.org/officeDocument/2006/relationships/slideLayout" Target="../slideLayouts/slideLayout160.xml"/><Relationship Id="rId15" Type="http://schemas.openxmlformats.org/officeDocument/2006/relationships/slideLayout" Target="../slideLayouts/slideLayout170.xml"/><Relationship Id="rId23" Type="http://schemas.openxmlformats.org/officeDocument/2006/relationships/slideLayout" Target="../slideLayouts/slideLayout178.xml"/><Relationship Id="rId10" Type="http://schemas.openxmlformats.org/officeDocument/2006/relationships/slideLayout" Target="../slideLayouts/slideLayout165.xml"/><Relationship Id="rId19" Type="http://schemas.openxmlformats.org/officeDocument/2006/relationships/slideLayout" Target="../slideLayouts/slideLayout174.xml"/><Relationship Id="rId4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4.xml"/><Relationship Id="rId14" Type="http://schemas.openxmlformats.org/officeDocument/2006/relationships/slideLayout" Target="../slideLayouts/slideLayout169.xml"/><Relationship Id="rId22" Type="http://schemas.openxmlformats.org/officeDocument/2006/relationships/slideLayout" Target="../slideLayouts/slideLayout17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7.xml"/><Relationship Id="rId13" Type="http://schemas.openxmlformats.org/officeDocument/2006/relationships/slideLayout" Target="../slideLayouts/slideLayout192.xml"/><Relationship Id="rId18" Type="http://schemas.openxmlformats.org/officeDocument/2006/relationships/slideLayout" Target="../slideLayouts/slideLayout197.xml"/><Relationship Id="rId26" Type="http://schemas.openxmlformats.org/officeDocument/2006/relationships/theme" Target="../theme/theme9.xml"/><Relationship Id="rId3" Type="http://schemas.openxmlformats.org/officeDocument/2006/relationships/slideLayout" Target="../slideLayouts/slideLayout182.xml"/><Relationship Id="rId21" Type="http://schemas.openxmlformats.org/officeDocument/2006/relationships/slideLayout" Target="../slideLayouts/slideLayout200.xml"/><Relationship Id="rId7" Type="http://schemas.openxmlformats.org/officeDocument/2006/relationships/slideLayout" Target="../slideLayouts/slideLayout186.xml"/><Relationship Id="rId12" Type="http://schemas.openxmlformats.org/officeDocument/2006/relationships/slideLayout" Target="../slideLayouts/slideLayout191.xml"/><Relationship Id="rId17" Type="http://schemas.openxmlformats.org/officeDocument/2006/relationships/slideLayout" Target="../slideLayouts/slideLayout196.xml"/><Relationship Id="rId25" Type="http://schemas.openxmlformats.org/officeDocument/2006/relationships/slideLayout" Target="../slideLayouts/slideLayout204.xml"/><Relationship Id="rId2" Type="http://schemas.openxmlformats.org/officeDocument/2006/relationships/slideLayout" Target="../slideLayouts/slideLayout181.xml"/><Relationship Id="rId16" Type="http://schemas.openxmlformats.org/officeDocument/2006/relationships/slideLayout" Target="../slideLayouts/slideLayout195.xml"/><Relationship Id="rId20" Type="http://schemas.openxmlformats.org/officeDocument/2006/relationships/slideLayout" Target="../slideLayouts/slideLayout199.xml"/><Relationship Id="rId29" Type="http://schemas.openxmlformats.org/officeDocument/2006/relationships/image" Target="../media/image8.png"/><Relationship Id="rId1" Type="http://schemas.openxmlformats.org/officeDocument/2006/relationships/slideLayout" Target="../slideLayouts/slideLayout180.xml"/><Relationship Id="rId6" Type="http://schemas.openxmlformats.org/officeDocument/2006/relationships/slideLayout" Target="../slideLayouts/slideLayout185.xml"/><Relationship Id="rId11" Type="http://schemas.openxmlformats.org/officeDocument/2006/relationships/slideLayout" Target="../slideLayouts/slideLayout190.xml"/><Relationship Id="rId24" Type="http://schemas.openxmlformats.org/officeDocument/2006/relationships/slideLayout" Target="../slideLayouts/slideLayout203.xml"/><Relationship Id="rId5" Type="http://schemas.openxmlformats.org/officeDocument/2006/relationships/slideLayout" Target="../slideLayouts/slideLayout184.xml"/><Relationship Id="rId15" Type="http://schemas.openxmlformats.org/officeDocument/2006/relationships/slideLayout" Target="../slideLayouts/slideLayout194.xml"/><Relationship Id="rId23" Type="http://schemas.openxmlformats.org/officeDocument/2006/relationships/slideLayout" Target="../slideLayouts/slideLayout202.xml"/><Relationship Id="rId28" Type="http://schemas.openxmlformats.org/officeDocument/2006/relationships/image" Target="../media/image7.png"/><Relationship Id="rId10" Type="http://schemas.openxmlformats.org/officeDocument/2006/relationships/slideLayout" Target="../slideLayouts/slideLayout189.xml"/><Relationship Id="rId19" Type="http://schemas.openxmlformats.org/officeDocument/2006/relationships/slideLayout" Target="../slideLayouts/slideLayout198.xml"/><Relationship Id="rId4" Type="http://schemas.openxmlformats.org/officeDocument/2006/relationships/slideLayout" Target="../slideLayouts/slideLayout183.xml"/><Relationship Id="rId9" Type="http://schemas.openxmlformats.org/officeDocument/2006/relationships/slideLayout" Target="../slideLayouts/slideLayout188.xml"/><Relationship Id="rId14" Type="http://schemas.openxmlformats.org/officeDocument/2006/relationships/slideLayout" Target="../slideLayouts/slideLayout193.xml"/><Relationship Id="rId22" Type="http://schemas.openxmlformats.org/officeDocument/2006/relationships/slideLayout" Target="../slideLayouts/slideLayout201.xml"/><Relationship Id="rId27" Type="http://schemas.openxmlformats.org/officeDocument/2006/relationships/tags" Target="../tags/tag6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2.xml"/><Relationship Id="rId13" Type="http://schemas.openxmlformats.org/officeDocument/2006/relationships/slideLayout" Target="../slideLayouts/slideLayout217.xml"/><Relationship Id="rId18" Type="http://schemas.openxmlformats.org/officeDocument/2006/relationships/slideLayout" Target="../slideLayouts/slideLayout222.xml"/><Relationship Id="rId26" Type="http://schemas.openxmlformats.org/officeDocument/2006/relationships/theme" Target="../theme/theme10.xml"/><Relationship Id="rId3" Type="http://schemas.openxmlformats.org/officeDocument/2006/relationships/slideLayout" Target="../slideLayouts/slideLayout207.xml"/><Relationship Id="rId21" Type="http://schemas.openxmlformats.org/officeDocument/2006/relationships/slideLayout" Target="../slideLayouts/slideLayout225.xml"/><Relationship Id="rId7" Type="http://schemas.openxmlformats.org/officeDocument/2006/relationships/slideLayout" Target="../slideLayouts/slideLayout211.xml"/><Relationship Id="rId12" Type="http://schemas.openxmlformats.org/officeDocument/2006/relationships/slideLayout" Target="../slideLayouts/slideLayout216.xml"/><Relationship Id="rId17" Type="http://schemas.openxmlformats.org/officeDocument/2006/relationships/slideLayout" Target="../slideLayouts/slideLayout221.xml"/><Relationship Id="rId25" Type="http://schemas.openxmlformats.org/officeDocument/2006/relationships/slideLayout" Target="../slideLayouts/slideLayout229.xml"/><Relationship Id="rId2" Type="http://schemas.openxmlformats.org/officeDocument/2006/relationships/slideLayout" Target="../slideLayouts/slideLayout206.xml"/><Relationship Id="rId16" Type="http://schemas.openxmlformats.org/officeDocument/2006/relationships/slideLayout" Target="../slideLayouts/slideLayout220.xml"/><Relationship Id="rId20" Type="http://schemas.openxmlformats.org/officeDocument/2006/relationships/slideLayout" Target="../slideLayouts/slideLayout224.xml"/><Relationship Id="rId29" Type="http://schemas.openxmlformats.org/officeDocument/2006/relationships/image" Target="../media/image8.png"/><Relationship Id="rId1" Type="http://schemas.openxmlformats.org/officeDocument/2006/relationships/slideLayout" Target="../slideLayouts/slideLayout205.xml"/><Relationship Id="rId6" Type="http://schemas.openxmlformats.org/officeDocument/2006/relationships/slideLayout" Target="../slideLayouts/slideLayout210.xml"/><Relationship Id="rId11" Type="http://schemas.openxmlformats.org/officeDocument/2006/relationships/slideLayout" Target="../slideLayouts/slideLayout215.xml"/><Relationship Id="rId24" Type="http://schemas.openxmlformats.org/officeDocument/2006/relationships/slideLayout" Target="../slideLayouts/slideLayout228.xml"/><Relationship Id="rId5" Type="http://schemas.openxmlformats.org/officeDocument/2006/relationships/slideLayout" Target="../slideLayouts/slideLayout209.xml"/><Relationship Id="rId15" Type="http://schemas.openxmlformats.org/officeDocument/2006/relationships/slideLayout" Target="../slideLayouts/slideLayout219.xml"/><Relationship Id="rId23" Type="http://schemas.openxmlformats.org/officeDocument/2006/relationships/slideLayout" Target="../slideLayouts/slideLayout227.xml"/><Relationship Id="rId28" Type="http://schemas.openxmlformats.org/officeDocument/2006/relationships/image" Target="../media/image7.png"/><Relationship Id="rId10" Type="http://schemas.openxmlformats.org/officeDocument/2006/relationships/slideLayout" Target="../slideLayouts/slideLayout214.xml"/><Relationship Id="rId19" Type="http://schemas.openxmlformats.org/officeDocument/2006/relationships/slideLayout" Target="../slideLayouts/slideLayout223.xml"/><Relationship Id="rId4" Type="http://schemas.openxmlformats.org/officeDocument/2006/relationships/slideLayout" Target="../slideLayouts/slideLayout208.xml"/><Relationship Id="rId9" Type="http://schemas.openxmlformats.org/officeDocument/2006/relationships/slideLayout" Target="../slideLayouts/slideLayout213.xml"/><Relationship Id="rId14" Type="http://schemas.openxmlformats.org/officeDocument/2006/relationships/slideLayout" Target="../slideLayouts/slideLayout218.xml"/><Relationship Id="rId22" Type="http://schemas.openxmlformats.org/officeDocument/2006/relationships/slideLayout" Target="../slideLayouts/slideLayout226.xml"/><Relationship Id="rId27" Type="http://schemas.openxmlformats.org/officeDocument/2006/relationships/tags" Target="../tags/tag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7.xml"/><Relationship Id="rId13" Type="http://schemas.openxmlformats.org/officeDocument/2006/relationships/image" Target="../media/image21.png"/><Relationship Id="rId3" Type="http://schemas.openxmlformats.org/officeDocument/2006/relationships/slideLayout" Target="../slideLayouts/slideLayout232.xml"/><Relationship Id="rId7" Type="http://schemas.openxmlformats.org/officeDocument/2006/relationships/slideLayout" Target="../slideLayouts/slideLayout236.xml"/><Relationship Id="rId12" Type="http://schemas.openxmlformats.org/officeDocument/2006/relationships/image" Target="../media/image20.svg"/><Relationship Id="rId2" Type="http://schemas.openxmlformats.org/officeDocument/2006/relationships/slideLayout" Target="../slideLayouts/slideLayout231.xml"/><Relationship Id="rId1" Type="http://schemas.openxmlformats.org/officeDocument/2006/relationships/slideLayout" Target="../slideLayouts/slideLayout230.xml"/><Relationship Id="rId6" Type="http://schemas.openxmlformats.org/officeDocument/2006/relationships/slideLayout" Target="../slideLayouts/slideLayout235.xml"/><Relationship Id="rId11" Type="http://schemas.openxmlformats.org/officeDocument/2006/relationships/image" Target="../media/image19.png"/><Relationship Id="rId5" Type="http://schemas.openxmlformats.org/officeDocument/2006/relationships/slideLayout" Target="../slideLayouts/slideLayout234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233.xml"/><Relationship Id="rId9" Type="http://schemas.openxmlformats.org/officeDocument/2006/relationships/slideLayout" Target="../slideLayouts/slideLayout238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6.xml"/><Relationship Id="rId13" Type="http://schemas.openxmlformats.org/officeDocument/2006/relationships/slideLayout" Target="../slideLayouts/slideLayout251.xml"/><Relationship Id="rId18" Type="http://schemas.openxmlformats.org/officeDocument/2006/relationships/slideLayout" Target="../slideLayouts/slideLayout256.xml"/><Relationship Id="rId3" Type="http://schemas.openxmlformats.org/officeDocument/2006/relationships/slideLayout" Target="../slideLayouts/slideLayout241.xml"/><Relationship Id="rId21" Type="http://schemas.openxmlformats.org/officeDocument/2006/relationships/slideLayout" Target="../slideLayouts/slideLayout259.xml"/><Relationship Id="rId7" Type="http://schemas.openxmlformats.org/officeDocument/2006/relationships/slideLayout" Target="../slideLayouts/slideLayout245.xml"/><Relationship Id="rId12" Type="http://schemas.openxmlformats.org/officeDocument/2006/relationships/slideLayout" Target="../slideLayouts/slideLayout250.xml"/><Relationship Id="rId17" Type="http://schemas.openxmlformats.org/officeDocument/2006/relationships/slideLayout" Target="../slideLayouts/slideLayout255.xml"/><Relationship Id="rId2" Type="http://schemas.openxmlformats.org/officeDocument/2006/relationships/slideLayout" Target="../slideLayouts/slideLayout240.xml"/><Relationship Id="rId16" Type="http://schemas.openxmlformats.org/officeDocument/2006/relationships/slideLayout" Target="../slideLayouts/slideLayout254.xml"/><Relationship Id="rId20" Type="http://schemas.openxmlformats.org/officeDocument/2006/relationships/slideLayout" Target="../slideLayouts/slideLayout258.xml"/><Relationship Id="rId1" Type="http://schemas.openxmlformats.org/officeDocument/2006/relationships/slideLayout" Target="../slideLayouts/slideLayout239.xml"/><Relationship Id="rId6" Type="http://schemas.openxmlformats.org/officeDocument/2006/relationships/slideLayout" Target="../slideLayouts/slideLayout244.xml"/><Relationship Id="rId11" Type="http://schemas.openxmlformats.org/officeDocument/2006/relationships/slideLayout" Target="../slideLayouts/slideLayout249.xml"/><Relationship Id="rId24" Type="http://schemas.openxmlformats.org/officeDocument/2006/relationships/image" Target="../media/image5.png"/><Relationship Id="rId5" Type="http://schemas.openxmlformats.org/officeDocument/2006/relationships/slideLayout" Target="../slideLayouts/slideLayout243.xml"/><Relationship Id="rId15" Type="http://schemas.openxmlformats.org/officeDocument/2006/relationships/slideLayout" Target="../slideLayouts/slideLayout253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248.xml"/><Relationship Id="rId19" Type="http://schemas.openxmlformats.org/officeDocument/2006/relationships/slideLayout" Target="../slideLayouts/slideLayout257.xml"/><Relationship Id="rId4" Type="http://schemas.openxmlformats.org/officeDocument/2006/relationships/slideLayout" Target="../slideLayouts/slideLayout242.xml"/><Relationship Id="rId9" Type="http://schemas.openxmlformats.org/officeDocument/2006/relationships/slideLayout" Target="../slideLayouts/slideLayout247.xml"/><Relationship Id="rId14" Type="http://schemas.openxmlformats.org/officeDocument/2006/relationships/slideLayout" Target="../slideLayouts/slideLayout252.xml"/><Relationship Id="rId22" Type="http://schemas.openxmlformats.org/officeDocument/2006/relationships/slideLayout" Target="../slideLayouts/slideLayout260.xml"/></Relationships>
</file>

<file path=ppt/slideMasters/_rels/slideMaster1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73.xml"/><Relationship Id="rId18" Type="http://schemas.openxmlformats.org/officeDocument/2006/relationships/slideLayout" Target="../slideLayouts/slideLayout278.xml"/><Relationship Id="rId26" Type="http://schemas.openxmlformats.org/officeDocument/2006/relationships/slideLayout" Target="../slideLayouts/slideLayout286.xml"/><Relationship Id="rId39" Type="http://schemas.openxmlformats.org/officeDocument/2006/relationships/slideLayout" Target="../slideLayouts/slideLayout299.xml"/><Relationship Id="rId21" Type="http://schemas.openxmlformats.org/officeDocument/2006/relationships/slideLayout" Target="../slideLayouts/slideLayout281.xml"/><Relationship Id="rId34" Type="http://schemas.openxmlformats.org/officeDocument/2006/relationships/slideLayout" Target="../slideLayouts/slideLayout294.xml"/><Relationship Id="rId42" Type="http://schemas.openxmlformats.org/officeDocument/2006/relationships/theme" Target="../theme/theme13.xml"/><Relationship Id="rId7" Type="http://schemas.openxmlformats.org/officeDocument/2006/relationships/slideLayout" Target="../slideLayouts/slideLayout267.xml"/><Relationship Id="rId2" Type="http://schemas.openxmlformats.org/officeDocument/2006/relationships/slideLayout" Target="../slideLayouts/slideLayout262.xml"/><Relationship Id="rId16" Type="http://schemas.openxmlformats.org/officeDocument/2006/relationships/slideLayout" Target="../slideLayouts/slideLayout276.xml"/><Relationship Id="rId20" Type="http://schemas.openxmlformats.org/officeDocument/2006/relationships/slideLayout" Target="../slideLayouts/slideLayout280.xml"/><Relationship Id="rId29" Type="http://schemas.openxmlformats.org/officeDocument/2006/relationships/slideLayout" Target="../slideLayouts/slideLayout289.xml"/><Relationship Id="rId41" Type="http://schemas.openxmlformats.org/officeDocument/2006/relationships/slideLayout" Target="../slideLayouts/slideLayout301.xml"/><Relationship Id="rId1" Type="http://schemas.openxmlformats.org/officeDocument/2006/relationships/slideLayout" Target="../slideLayouts/slideLayout261.xml"/><Relationship Id="rId6" Type="http://schemas.openxmlformats.org/officeDocument/2006/relationships/slideLayout" Target="../slideLayouts/slideLayout266.xml"/><Relationship Id="rId11" Type="http://schemas.openxmlformats.org/officeDocument/2006/relationships/slideLayout" Target="../slideLayouts/slideLayout271.xml"/><Relationship Id="rId24" Type="http://schemas.openxmlformats.org/officeDocument/2006/relationships/slideLayout" Target="../slideLayouts/slideLayout284.xml"/><Relationship Id="rId32" Type="http://schemas.openxmlformats.org/officeDocument/2006/relationships/slideLayout" Target="../slideLayouts/slideLayout292.xml"/><Relationship Id="rId37" Type="http://schemas.openxmlformats.org/officeDocument/2006/relationships/slideLayout" Target="../slideLayouts/slideLayout297.xml"/><Relationship Id="rId40" Type="http://schemas.openxmlformats.org/officeDocument/2006/relationships/slideLayout" Target="../slideLayouts/slideLayout300.xml"/><Relationship Id="rId5" Type="http://schemas.openxmlformats.org/officeDocument/2006/relationships/slideLayout" Target="../slideLayouts/slideLayout265.xml"/><Relationship Id="rId15" Type="http://schemas.openxmlformats.org/officeDocument/2006/relationships/slideLayout" Target="../slideLayouts/slideLayout275.xml"/><Relationship Id="rId23" Type="http://schemas.openxmlformats.org/officeDocument/2006/relationships/slideLayout" Target="../slideLayouts/slideLayout283.xml"/><Relationship Id="rId28" Type="http://schemas.openxmlformats.org/officeDocument/2006/relationships/slideLayout" Target="../slideLayouts/slideLayout288.xml"/><Relationship Id="rId36" Type="http://schemas.openxmlformats.org/officeDocument/2006/relationships/slideLayout" Target="../slideLayouts/slideLayout296.xml"/><Relationship Id="rId10" Type="http://schemas.openxmlformats.org/officeDocument/2006/relationships/slideLayout" Target="../slideLayouts/slideLayout270.xml"/><Relationship Id="rId19" Type="http://schemas.openxmlformats.org/officeDocument/2006/relationships/slideLayout" Target="../slideLayouts/slideLayout279.xml"/><Relationship Id="rId31" Type="http://schemas.openxmlformats.org/officeDocument/2006/relationships/slideLayout" Target="../slideLayouts/slideLayout291.xml"/><Relationship Id="rId4" Type="http://schemas.openxmlformats.org/officeDocument/2006/relationships/slideLayout" Target="../slideLayouts/slideLayout264.xml"/><Relationship Id="rId9" Type="http://schemas.openxmlformats.org/officeDocument/2006/relationships/slideLayout" Target="../slideLayouts/slideLayout269.xml"/><Relationship Id="rId14" Type="http://schemas.openxmlformats.org/officeDocument/2006/relationships/slideLayout" Target="../slideLayouts/slideLayout274.xml"/><Relationship Id="rId22" Type="http://schemas.openxmlformats.org/officeDocument/2006/relationships/slideLayout" Target="../slideLayouts/slideLayout282.xml"/><Relationship Id="rId27" Type="http://schemas.openxmlformats.org/officeDocument/2006/relationships/slideLayout" Target="../slideLayouts/slideLayout287.xml"/><Relationship Id="rId30" Type="http://schemas.openxmlformats.org/officeDocument/2006/relationships/slideLayout" Target="../slideLayouts/slideLayout290.xml"/><Relationship Id="rId35" Type="http://schemas.openxmlformats.org/officeDocument/2006/relationships/slideLayout" Target="../slideLayouts/slideLayout295.xml"/><Relationship Id="rId43" Type="http://schemas.openxmlformats.org/officeDocument/2006/relationships/image" Target="../media/image5.png"/><Relationship Id="rId8" Type="http://schemas.openxmlformats.org/officeDocument/2006/relationships/slideLayout" Target="../slideLayouts/slideLayout268.xml"/><Relationship Id="rId3" Type="http://schemas.openxmlformats.org/officeDocument/2006/relationships/slideLayout" Target="../slideLayouts/slideLayout263.xml"/><Relationship Id="rId12" Type="http://schemas.openxmlformats.org/officeDocument/2006/relationships/slideLayout" Target="../slideLayouts/slideLayout272.xml"/><Relationship Id="rId17" Type="http://schemas.openxmlformats.org/officeDocument/2006/relationships/slideLayout" Target="../slideLayouts/slideLayout277.xml"/><Relationship Id="rId25" Type="http://schemas.openxmlformats.org/officeDocument/2006/relationships/slideLayout" Target="../slideLayouts/slideLayout285.xml"/><Relationship Id="rId33" Type="http://schemas.openxmlformats.org/officeDocument/2006/relationships/slideLayout" Target="../slideLayouts/slideLayout293.xml"/><Relationship Id="rId38" Type="http://schemas.openxmlformats.org/officeDocument/2006/relationships/slideLayout" Target="../slideLayouts/slideLayout29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14000" y="0"/>
            <a:ext cx="11248354" cy="111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14000" y="1416000"/>
            <a:ext cx="11248354" cy="4680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5"/>
            <a:r>
              <a:rPr lang="fi-FI"/>
              <a:t>6</a:t>
            </a:r>
          </a:p>
          <a:p>
            <a:pPr lvl="6"/>
            <a:r>
              <a:rPr lang="fi-FI"/>
              <a:t>7</a:t>
            </a:r>
          </a:p>
          <a:p>
            <a:pPr lvl="7"/>
            <a:r>
              <a:rPr lang="fi-FI"/>
              <a:t>8</a:t>
            </a:r>
          </a:p>
          <a:p>
            <a:pPr lvl="8"/>
            <a:r>
              <a:rPr lang="fi-FI"/>
              <a:t>9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880000" y="65159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8E0C4-2B04-4575-90C9-B2559A6B0F5E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128000" y="6515944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414000" y="65159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0FF9C760-D67C-8A4A-93E9-1632314E487E}"/>
              </a:ext>
            </a:extLst>
          </p:cNvPr>
          <p:cNvPicPr>
            <a:picLocks noChangeAspect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2790" y="0"/>
            <a:ext cx="2639209" cy="114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332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4" r:id="rId1"/>
    <p:sldLayoutId id="2147484475" r:id="rId2"/>
    <p:sldLayoutId id="2147484476" r:id="rId3"/>
    <p:sldLayoutId id="2147484477" r:id="rId4"/>
    <p:sldLayoutId id="2147484478" r:id="rId5"/>
    <p:sldLayoutId id="2147484479" r:id="rId6"/>
    <p:sldLayoutId id="2147484480" r:id="rId7"/>
    <p:sldLayoutId id="2147484481" r:id="rId8"/>
    <p:sldLayoutId id="2147484482" r:id="rId9"/>
    <p:sldLayoutId id="2147484483" r:id="rId10"/>
    <p:sldLayoutId id="2147484484" r:id="rId11"/>
    <p:sldLayoutId id="2147484485" r:id="rId12"/>
    <p:sldLayoutId id="2147484486" r:id="rId13"/>
    <p:sldLayoutId id="2147484487" r:id="rId14"/>
    <p:sldLayoutId id="2147484488" r:id="rId15"/>
    <p:sldLayoutId id="2147484489" r:id="rId16"/>
    <p:sldLayoutId id="2147484490" r:id="rId17"/>
    <p:sldLayoutId id="2147484491" r:id="rId18"/>
    <p:sldLayoutId id="2147484492" r:id="rId19"/>
    <p:sldLayoutId id="2147484493" r:id="rId20"/>
    <p:sldLayoutId id="2147484494" r:id="rId21"/>
    <p:sldLayoutId id="2147484495" r:id="rId22"/>
    <p:sldLayoutId id="2147484496" r:id="rId23"/>
    <p:sldLayoutId id="2147484497" r:id="rId24"/>
    <p:sldLayoutId id="2147484498" r:id="rId25"/>
    <p:sldLayoutId id="2147484499" r:id="rId26"/>
  </p:sldLayoutIdLst>
  <p:txStyles>
    <p:titleStyle>
      <a:lvl1pPr algn="l" defTabSz="914377" rtl="0" eaLnBrk="1" latinLnBrk="0" hangingPunct="1">
        <a:spcBef>
          <a:spcPct val="0"/>
        </a:spcBef>
        <a:buNone/>
        <a:defRPr sz="2800" b="1" kern="1200">
          <a:solidFill>
            <a:schemeClr val="accent6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3999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84" indent="-263993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05597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6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95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207945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615935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92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915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47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41"/>
          <a:stretch/>
        </p:blipFill>
        <p:spPr>
          <a:xfrm>
            <a:off x="9552790" y="18056"/>
            <a:ext cx="2340000" cy="913763"/>
          </a:xfrm>
          <a:prstGeom prst="rect">
            <a:avLst/>
          </a:prstGeom>
        </p:spPr>
      </p:pic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14000" y="0"/>
            <a:ext cx="9138790" cy="111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14000" y="1416000"/>
            <a:ext cx="11248354" cy="4680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5"/>
            <a:r>
              <a:rPr lang="fi-FI"/>
              <a:t>6</a:t>
            </a:r>
          </a:p>
          <a:p>
            <a:pPr lvl="6"/>
            <a:r>
              <a:rPr lang="fi-FI"/>
              <a:t>7</a:t>
            </a:r>
          </a:p>
          <a:p>
            <a:pPr lvl="7"/>
            <a:r>
              <a:rPr lang="fi-FI"/>
              <a:t>8</a:t>
            </a:r>
          </a:p>
          <a:p>
            <a:pPr lvl="8"/>
            <a:r>
              <a:rPr lang="fi-FI"/>
              <a:t>9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880000" y="65159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70FA3E1-7F60-4AC8-87B3-17B891252B45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128000" y="6515944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414000" y="65159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DF31D3C4-5E84-4D05-B4B0-B0365EF9FEC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1303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30" r:id="rId1"/>
    <p:sldLayoutId id="2147485531" r:id="rId2"/>
    <p:sldLayoutId id="2147485532" r:id="rId3"/>
    <p:sldLayoutId id="2147485533" r:id="rId4"/>
    <p:sldLayoutId id="2147485534" r:id="rId5"/>
    <p:sldLayoutId id="2147485535" r:id="rId6"/>
    <p:sldLayoutId id="2147485536" r:id="rId7"/>
    <p:sldLayoutId id="2147485537" r:id="rId8"/>
    <p:sldLayoutId id="2147485538" r:id="rId9"/>
    <p:sldLayoutId id="2147485539" r:id="rId10"/>
    <p:sldLayoutId id="2147485540" r:id="rId11"/>
    <p:sldLayoutId id="2147485541" r:id="rId12"/>
    <p:sldLayoutId id="2147485542" r:id="rId13"/>
    <p:sldLayoutId id="2147485543" r:id="rId14"/>
    <p:sldLayoutId id="2147485544" r:id="rId15"/>
    <p:sldLayoutId id="2147485545" r:id="rId16"/>
    <p:sldLayoutId id="2147485546" r:id="rId17"/>
    <p:sldLayoutId id="2147485547" r:id="rId18"/>
    <p:sldLayoutId id="2147485548" r:id="rId19"/>
    <p:sldLayoutId id="2147485549" r:id="rId20"/>
    <p:sldLayoutId id="2147485550" r:id="rId21"/>
    <p:sldLayoutId id="2147485551" r:id="rId22"/>
  </p:sldLayoutIdLst>
  <p:txStyles>
    <p:titleStyle>
      <a:lvl1pPr algn="l" defTabSz="914377" rtl="0" eaLnBrk="1" latinLnBrk="0" hangingPunct="1"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9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84" indent="-263993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5597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6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95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20794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261593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92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91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4238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itle Placeholder 1"/>
          <p:cNvSpPr>
            <a:spLocks noGrp="1"/>
          </p:cNvSpPr>
          <p:nvPr>
            <p:ph type="title"/>
          </p:nvPr>
        </p:nvSpPr>
        <p:spPr>
          <a:xfrm>
            <a:off x="359999" y="430718"/>
            <a:ext cx="11466875" cy="4032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92" name="Text Placeholder 2"/>
          <p:cNvSpPr>
            <a:spLocks noGrp="1"/>
          </p:cNvSpPr>
          <p:nvPr>
            <p:ph type="body" idx="1"/>
          </p:nvPr>
        </p:nvSpPr>
        <p:spPr>
          <a:xfrm>
            <a:off x="359999" y="1710000"/>
            <a:ext cx="11466875" cy="3999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0000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2" name="Group 1" hidden="1"/>
          <p:cNvGrpSpPr/>
          <p:nvPr userDrawn="1"/>
        </p:nvGrpSpPr>
        <p:grpSpPr>
          <a:xfrm>
            <a:off x="-1143000" y="-600255"/>
            <a:ext cx="13680281" cy="6913023"/>
            <a:chOff x="-1143000" y="-600255"/>
            <a:chExt cx="13680281" cy="6913023"/>
          </a:xfrm>
        </p:grpSpPr>
        <p:cxnSp>
          <p:nvCxnSpPr>
            <p:cNvPr id="14" name="Straight Connector 13" hidden="1"/>
            <p:cNvCxnSpPr/>
            <p:nvPr userDrawn="1"/>
          </p:nvCxnSpPr>
          <p:spPr>
            <a:xfrm>
              <a:off x="-256200" y="1710267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 hidden="1"/>
            <p:cNvCxnSpPr/>
            <p:nvPr userDrawn="1"/>
          </p:nvCxnSpPr>
          <p:spPr>
            <a:xfrm>
              <a:off x="-256200" y="6143820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 hidden="1"/>
            <p:cNvCxnSpPr/>
            <p:nvPr userDrawn="1"/>
          </p:nvCxnSpPr>
          <p:spPr>
            <a:xfrm>
              <a:off x="-256200" y="3426354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 hidden="1"/>
            <p:cNvCxnSpPr/>
            <p:nvPr userDrawn="1"/>
          </p:nvCxnSpPr>
          <p:spPr>
            <a:xfrm>
              <a:off x="-256200" y="5714470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 hidden="1"/>
            <p:cNvSpPr txBox="1"/>
            <p:nvPr userDrawn="1"/>
          </p:nvSpPr>
          <p:spPr>
            <a:xfrm>
              <a:off x="-747711" y="164615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4.78cm</a:t>
              </a:r>
            </a:p>
          </p:txBody>
        </p:sp>
        <p:sp>
          <p:nvSpPr>
            <p:cNvPr id="54" name="TextBox 53" hidden="1"/>
            <p:cNvSpPr txBox="1"/>
            <p:nvPr userDrawn="1"/>
          </p:nvSpPr>
          <p:spPr>
            <a:xfrm>
              <a:off x="-747711" y="3357884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0 cm</a:t>
              </a:r>
            </a:p>
          </p:txBody>
        </p:sp>
        <p:sp>
          <p:nvSpPr>
            <p:cNvPr id="58" name="TextBox 57" hidden="1"/>
            <p:cNvSpPr txBox="1"/>
            <p:nvPr userDrawn="1"/>
          </p:nvSpPr>
          <p:spPr>
            <a:xfrm>
              <a:off x="-747711" y="5640188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6.35 cm</a:t>
              </a:r>
            </a:p>
          </p:txBody>
        </p:sp>
        <p:sp>
          <p:nvSpPr>
            <p:cNvPr id="60" name="TextBox 59" hidden="1"/>
            <p:cNvSpPr txBox="1"/>
            <p:nvPr userDrawn="1"/>
          </p:nvSpPr>
          <p:spPr>
            <a:xfrm>
              <a:off x="304800" y="-43743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GB" sz="800">
                  <a:solidFill>
                    <a:schemeClr val="tx1"/>
                  </a:solidFill>
                </a:rPr>
                <a:t>15.93cm</a:t>
              </a:r>
            </a:p>
          </p:txBody>
        </p:sp>
        <p:sp>
          <p:nvSpPr>
            <p:cNvPr id="72" name="TextBox 71" hidden="1"/>
            <p:cNvSpPr txBox="1"/>
            <p:nvPr userDrawn="1"/>
          </p:nvSpPr>
          <p:spPr>
            <a:xfrm>
              <a:off x="11426031" y="-43743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15.93 cm</a:t>
              </a:r>
            </a:p>
          </p:txBody>
        </p:sp>
        <p:cxnSp>
          <p:nvCxnSpPr>
            <p:cNvPr id="5" name="Straight Connector 4" hidden="1"/>
            <p:cNvCxnSpPr/>
            <p:nvPr userDrawn="1"/>
          </p:nvCxnSpPr>
          <p:spPr>
            <a:xfrm>
              <a:off x="361588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 hidden="1"/>
            <p:cNvSpPr txBox="1"/>
            <p:nvPr userDrawn="1"/>
          </p:nvSpPr>
          <p:spPr>
            <a:xfrm>
              <a:off x="-1143000" y="5763299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Content Bottom</a:t>
              </a:r>
            </a:p>
          </p:txBody>
        </p:sp>
        <p:sp>
          <p:nvSpPr>
            <p:cNvPr id="86" name="TextBox 85" hidden="1"/>
            <p:cNvSpPr txBox="1"/>
            <p:nvPr userDrawn="1"/>
          </p:nvSpPr>
          <p:spPr>
            <a:xfrm>
              <a:off x="-1143000" y="1769267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Content Top</a:t>
              </a:r>
            </a:p>
          </p:txBody>
        </p:sp>
        <p:sp>
          <p:nvSpPr>
            <p:cNvPr id="88" name="TextBox 87" hidden="1"/>
            <p:cNvSpPr txBox="1"/>
            <p:nvPr userDrawn="1"/>
          </p:nvSpPr>
          <p:spPr>
            <a:xfrm>
              <a:off x="-590537" y="-438330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Left Margin</a:t>
              </a:r>
            </a:p>
          </p:txBody>
        </p:sp>
        <p:sp>
          <p:nvSpPr>
            <p:cNvPr id="89" name="TextBox 88" hidden="1"/>
            <p:cNvSpPr txBox="1"/>
            <p:nvPr userDrawn="1"/>
          </p:nvSpPr>
          <p:spPr>
            <a:xfrm>
              <a:off x="11898039" y="-438330"/>
              <a:ext cx="639242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GB" sz="800">
                  <a:solidFill>
                    <a:schemeClr val="tx1"/>
                  </a:solidFill>
                </a:rPr>
                <a:t>Right Margin</a:t>
              </a:r>
            </a:p>
          </p:txBody>
        </p:sp>
        <p:cxnSp>
          <p:nvCxnSpPr>
            <p:cNvPr id="98" name="Straight Connector 97" hidden="1"/>
            <p:cNvCxnSpPr/>
            <p:nvPr userDrawn="1"/>
          </p:nvCxnSpPr>
          <p:spPr>
            <a:xfrm>
              <a:off x="6096000" y="-363357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Box 98" hidden="1"/>
            <p:cNvSpPr txBox="1"/>
            <p:nvPr userDrawn="1"/>
          </p:nvSpPr>
          <p:spPr>
            <a:xfrm>
              <a:off x="5914719" y="-600255"/>
              <a:ext cx="362256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>
                  <a:solidFill>
                    <a:schemeClr val="tx1"/>
                  </a:solidFill>
                </a:rPr>
                <a:t>Middle </a:t>
              </a:r>
              <a:br>
                <a:rPr lang="en-GB" sz="800">
                  <a:solidFill>
                    <a:schemeClr val="tx1"/>
                  </a:solidFill>
                </a:rPr>
              </a:br>
              <a:r>
                <a:rPr lang="en-GB" sz="800">
                  <a:solidFill>
                    <a:schemeClr val="tx1"/>
                  </a:solidFill>
                </a:rPr>
                <a:t>0cm </a:t>
              </a:r>
            </a:p>
          </p:txBody>
        </p:sp>
        <p:sp>
          <p:nvSpPr>
            <p:cNvPr id="101" name="TextBox 100" hidden="1"/>
            <p:cNvSpPr txBox="1"/>
            <p:nvPr userDrawn="1"/>
          </p:nvSpPr>
          <p:spPr>
            <a:xfrm>
              <a:off x="5636264" y="-208836"/>
              <a:ext cx="362256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>
                  <a:solidFill>
                    <a:schemeClr val="tx1"/>
                  </a:solidFill>
                </a:rPr>
                <a:t>0.26cm</a:t>
              </a:r>
            </a:p>
          </p:txBody>
        </p:sp>
        <p:cxnSp>
          <p:nvCxnSpPr>
            <p:cNvPr id="104" name="Straight Connector 103" hidden="1"/>
            <p:cNvCxnSpPr/>
            <p:nvPr userDrawn="1"/>
          </p:nvCxnSpPr>
          <p:spPr>
            <a:xfrm>
              <a:off x="6000389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 hidden="1"/>
            <p:cNvCxnSpPr/>
            <p:nvPr userDrawn="1"/>
          </p:nvCxnSpPr>
          <p:spPr>
            <a:xfrm>
              <a:off x="6190362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TextBox 105" hidden="1"/>
            <p:cNvSpPr txBox="1"/>
            <p:nvPr userDrawn="1"/>
          </p:nvSpPr>
          <p:spPr>
            <a:xfrm>
              <a:off x="6191102" y="-208836"/>
              <a:ext cx="362256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>
                  <a:solidFill>
                    <a:schemeClr val="tx1"/>
                  </a:solidFill>
                </a:rPr>
                <a:t>0.26cm</a:t>
              </a:r>
            </a:p>
          </p:txBody>
        </p:sp>
        <p:cxnSp>
          <p:nvCxnSpPr>
            <p:cNvPr id="107" name="Straight Connector 106" hidden="1"/>
            <p:cNvCxnSpPr/>
            <p:nvPr userDrawn="1"/>
          </p:nvCxnSpPr>
          <p:spPr>
            <a:xfrm>
              <a:off x="11836111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 hidden="1"/>
            <p:cNvCxnSpPr/>
            <p:nvPr userDrawn="1"/>
          </p:nvCxnSpPr>
          <p:spPr>
            <a:xfrm>
              <a:off x="-256200" y="430824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TextBox 108" hidden="1"/>
            <p:cNvSpPr txBox="1"/>
            <p:nvPr userDrawn="1"/>
          </p:nvSpPr>
          <p:spPr>
            <a:xfrm>
              <a:off x="-747711" y="404813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8.33cm</a:t>
              </a:r>
            </a:p>
          </p:txBody>
        </p:sp>
        <p:sp>
          <p:nvSpPr>
            <p:cNvPr id="110" name="TextBox 109" hidden="1"/>
            <p:cNvSpPr txBox="1"/>
            <p:nvPr userDrawn="1"/>
          </p:nvSpPr>
          <p:spPr>
            <a:xfrm>
              <a:off x="-1143000" y="527924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Title Top</a:t>
              </a:r>
            </a:p>
          </p:txBody>
        </p:sp>
        <p:sp>
          <p:nvSpPr>
            <p:cNvPr id="33" name="TextBox 32" hidden="1">
              <a:extLst>
                <a:ext uri="{FF2B5EF4-FFF2-40B4-BE49-F238E27FC236}">
                  <a16:creationId xmlns:a16="http://schemas.microsoft.com/office/drawing/2014/main" id="{A925CEB6-6DDA-49BF-824C-CFA9D8A07E3F}"/>
                </a:ext>
              </a:extLst>
            </p:cNvPr>
            <p:cNvSpPr txBox="1"/>
            <p:nvPr userDrawn="1"/>
          </p:nvSpPr>
          <p:spPr>
            <a:xfrm>
              <a:off x="-747711" y="606654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7.54 cm</a:t>
              </a:r>
            </a:p>
          </p:txBody>
        </p:sp>
        <p:sp>
          <p:nvSpPr>
            <p:cNvPr id="34" name="TextBox 33" hidden="1">
              <a:extLst>
                <a:ext uri="{FF2B5EF4-FFF2-40B4-BE49-F238E27FC236}">
                  <a16:creationId xmlns:a16="http://schemas.microsoft.com/office/drawing/2014/main" id="{E1658A23-15A2-4406-AF7E-89707B5575E7}"/>
                </a:ext>
              </a:extLst>
            </p:cNvPr>
            <p:cNvSpPr txBox="1"/>
            <p:nvPr userDrawn="1"/>
          </p:nvSpPr>
          <p:spPr>
            <a:xfrm>
              <a:off x="-1143000" y="6189657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Image Bottom</a:t>
              </a: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5639F-9E76-41B0-BB57-8F8A1F6001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72400" y="6390000"/>
            <a:ext cx="7495200" cy="19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fi-FI"/>
              <a:t>Yrittäjägallup, kierros 4/2024 elokuu</a:t>
            </a:r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805F70E-6BF1-451B-AC5F-64819FD40883}"/>
              </a:ext>
            </a:extLst>
          </p:cNvPr>
          <p:cNvCxnSpPr>
            <a:cxnSpLocks/>
          </p:cNvCxnSpPr>
          <p:nvPr userDrawn="1">
            <p:custDataLst>
              <p:tags r:id="rId24"/>
            </p:custDataLst>
          </p:nvPr>
        </p:nvCxnSpPr>
        <p:spPr>
          <a:xfrm>
            <a:off x="360000" y="6120000"/>
            <a:ext cx="11474161" cy="0"/>
          </a:xfrm>
          <a:prstGeom prst="line">
            <a:avLst/>
          </a:prstGeom>
          <a:ln w="63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34">
            <a:extLst>
              <a:ext uri="{FF2B5EF4-FFF2-40B4-BE49-F238E27FC236}">
                <a16:creationId xmlns:a16="http://schemas.microsoft.com/office/drawing/2014/main" id="{D0303A66-DA01-4C66-A021-963AE788F9B9}"/>
              </a:ext>
            </a:extLst>
          </p:cNvPr>
          <p:cNvPicPr>
            <a:picLocks noChangeAspect="1"/>
          </p:cNvPicPr>
          <p:nvPr userDrawn="1"/>
        </p:nvPicPr>
        <p:blipFill>
          <a:blip r:embed="rId25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E490187-44E1-85D9-2FD7-9CD0D451169D}"/>
              </a:ext>
            </a:extLst>
          </p:cNvPr>
          <p:cNvPicPr>
            <a:picLocks noChangeAspect="1"/>
          </p:cNvPicPr>
          <p:nvPr userDrawn="1"/>
        </p:nvPicPr>
        <p:blipFill>
          <a:blip r:embed="rId26"/>
          <a:stretch>
            <a:fillRect/>
          </a:stretch>
        </p:blipFill>
        <p:spPr>
          <a:xfrm>
            <a:off x="336849" y="6294550"/>
            <a:ext cx="1353054" cy="3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36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53" r:id="rId1"/>
    <p:sldLayoutId id="2147485554" r:id="rId2"/>
    <p:sldLayoutId id="2147485555" r:id="rId3"/>
    <p:sldLayoutId id="2147485556" r:id="rId4"/>
    <p:sldLayoutId id="2147485557" r:id="rId5"/>
    <p:sldLayoutId id="2147485558" r:id="rId6"/>
    <p:sldLayoutId id="2147485559" r:id="rId7"/>
    <p:sldLayoutId id="2147485560" r:id="rId8"/>
    <p:sldLayoutId id="2147485561" r:id="rId9"/>
    <p:sldLayoutId id="2147485562" r:id="rId10"/>
    <p:sldLayoutId id="2147485563" r:id="rId11"/>
    <p:sldLayoutId id="2147485564" r:id="rId12"/>
    <p:sldLayoutId id="2147485565" r:id="rId13"/>
    <p:sldLayoutId id="2147485566" r:id="rId14"/>
    <p:sldLayoutId id="2147485567" r:id="rId15"/>
    <p:sldLayoutId id="2147485568" r:id="rId16"/>
    <p:sldLayoutId id="2147485569" r:id="rId17"/>
    <p:sldLayoutId id="2147485570" r:id="rId18"/>
    <p:sldLayoutId id="2147485571" r:id="rId19"/>
    <p:sldLayoutId id="2147485572" r:id="rId20"/>
    <p:sldLayoutId id="2147485573" r:id="rId21"/>
    <p:sldLayoutId id="2147485574" r:id="rId2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100000"/>
        </a:lnSpc>
        <a:spcBef>
          <a:spcPts val="60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80975" indent="-1809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9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9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2160">
          <p15:clr>
            <a:srgbClr val="F26B43"/>
          </p15:clr>
        </p15:guide>
        <p15:guide id="14" pos="7453">
          <p15:clr>
            <a:srgbClr val="F26B43"/>
          </p15:clr>
        </p15:guide>
        <p15:guide id="28" orient="horz" pos="1076">
          <p15:clr>
            <a:srgbClr val="F26B43"/>
          </p15:clr>
        </p15:guide>
        <p15:guide id="29" orient="horz" pos="270">
          <p15:clr>
            <a:srgbClr val="F26B43"/>
          </p15:clr>
        </p15:guide>
        <p15:guide id="33" orient="horz" pos="3600">
          <p15:clr>
            <a:srgbClr val="F26B43"/>
          </p15:clr>
        </p15:guide>
        <p15:guide id="35" pos="228">
          <p15:clr>
            <a:srgbClr val="F26B43"/>
          </p15:clr>
        </p15:guide>
        <p15:guide id="36" pos="3840">
          <p15:clr>
            <a:srgbClr val="F26B43"/>
          </p15:clr>
        </p15:guide>
        <p15:guide id="37" pos="3782">
          <p15:clr>
            <a:srgbClr val="F26B43"/>
          </p15:clr>
        </p15:guide>
        <p15:guide id="38" pos="3900">
          <p15:clr>
            <a:srgbClr val="F26B43"/>
          </p15:clr>
        </p15:guide>
        <p15:guide id="39" orient="horz" pos="387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41"/>
          <a:stretch/>
        </p:blipFill>
        <p:spPr>
          <a:xfrm>
            <a:off x="9552790" y="18056"/>
            <a:ext cx="2340000" cy="913763"/>
          </a:xfrm>
          <a:prstGeom prst="rect">
            <a:avLst/>
          </a:prstGeom>
        </p:spPr>
      </p:pic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14000" y="0"/>
            <a:ext cx="9138790" cy="111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14000" y="1416000"/>
            <a:ext cx="11248354" cy="4680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5"/>
            <a:r>
              <a:rPr lang="fi-FI"/>
              <a:t>6</a:t>
            </a:r>
          </a:p>
          <a:p>
            <a:pPr lvl="6"/>
            <a:r>
              <a:rPr lang="fi-FI"/>
              <a:t>7</a:t>
            </a:r>
          </a:p>
          <a:p>
            <a:pPr lvl="7"/>
            <a:r>
              <a:rPr lang="fi-FI"/>
              <a:t>8</a:t>
            </a:r>
          </a:p>
          <a:p>
            <a:pPr lvl="8"/>
            <a:r>
              <a:rPr lang="fi-FI"/>
              <a:t>9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880000" y="65159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2AF8E0C4-2B04-4575-90C9-B2559A6B0F5E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128000" y="6515944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414000" y="65159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7245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25" r:id="rId1"/>
    <p:sldLayoutId id="2147485626" r:id="rId2"/>
    <p:sldLayoutId id="2147485627" r:id="rId3"/>
    <p:sldLayoutId id="2147485628" r:id="rId4"/>
    <p:sldLayoutId id="2147485629" r:id="rId5"/>
    <p:sldLayoutId id="2147485630" r:id="rId6"/>
    <p:sldLayoutId id="2147485631" r:id="rId7"/>
    <p:sldLayoutId id="2147485632" r:id="rId8"/>
    <p:sldLayoutId id="2147485633" r:id="rId9"/>
    <p:sldLayoutId id="2147485634" r:id="rId10"/>
    <p:sldLayoutId id="2147485636" r:id="rId11"/>
  </p:sldLayoutIdLst>
  <p:txStyles>
    <p:titleStyle>
      <a:lvl1pPr algn="l" defTabSz="914377" rtl="0" eaLnBrk="1" latinLnBrk="0" hangingPunct="1"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9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84" indent="-263993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5597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6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95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20794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261593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92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91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4238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itle Placeholder 1"/>
          <p:cNvSpPr>
            <a:spLocks noGrp="1"/>
          </p:cNvSpPr>
          <p:nvPr>
            <p:ph type="title"/>
          </p:nvPr>
        </p:nvSpPr>
        <p:spPr>
          <a:xfrm>
            <a:off x="359999" y="430718"/>
            <a:ext cx="11466875" cy="4032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92" name="Text Placeholder 2"/>
          <p:cNvSpPr>
            <a:spLocks noGrp="1"/>
          </p:cNvSpPr>
          <p:nvPr>
            <p:ph type="body" idx="1"/>
          </p:nvPr>
        </p:nvSpPr>
        <p:spPr>
          <a:xfrm>
            <a:off x="359999" y="1710000"/>
            <a:ext cx="11466875" cy="3999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0000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2" name="Group 1" hidden="1"/>
          <p:cNvGrpSpPr/>
          <p:nvPr userDrawn="1"/>
        </p:nvGrpSpPr>
        <p:grpSpPr>
          <a:xfrm>
            <a:off x="-1143000" y="-600255"/>
            <a:ext cx="13680281" cy="6913023"/>
            <a:chOff x="-1143000" y="-600255"/>
            <a:chExt cx="13680281" cy="6913023"/>
          </a:xfrm>
        </p:grpSpPr>
        <p:cxnSp>
          <p:nvCxnSpPr>
            <p:cNvPr id="14" name="Straight Connector 13" hidden="1"/>
            <p:cNvCxnSpPr/>
            <p:nvPr userDrawn="1"/>
          </p:nvCxnSpPr>
          <p:spPr>
            <a:xfrm>
              <a:off x="-256200" y="1710267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 hidden="1"/>
            <p:cNvCxnSpPr/>
            <p:nvPr userDrawn="1"/>
          </p:nvCxnSpPr>
          <p:spPr>
            <a:xfrm>
              <a:off x="-256200" y="6143820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 hidden="1"/>
            <p:cNvCxnSpPr/>
            <p:nvPr userDrawn="1"/>
          </p:nvCxnSpPr>
          <p:spPr>
            <a:xfrm>
              <a:off x="-256200" y="3426354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 hidden="1"/>
            <p:cNvCxnSpPr/>
            <p:nvPr userDrawn="1"/>
          </p:nvCxnSpPr>
          <p:spPr>
            <a:xfrm>
              <a:off x="-256200" y="5714470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 hidden="1"/>
            <p:cNvSpPr txBox="1"/>
            <p:nvPr userDrawn="1"/>
          </p:nvSpPr>
          <p:spPr>
            <a:xfrm>
              <a:off x="-747711" y="164615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4.78cm</a:t>
              </a:r>
            </a:p>
          </p:txBody>
        </p:sp>
        <p:sp>
          <p:nvSpPr>
            <p:cNvPr id="54" name="TextBox 53" hidden="1"/>
            <p:cNvSpPr txBox="1"/>
            <p:nvPr userDrawn="1"/>
          </p:nvSpPr>
          <p:spPr>
            <a:xfrm>
              <a:off x="-747711" y="3357884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0 cm</a:t>
              </a:r>
            </a:p>
          </p:txBody>
        </p:sp>
        <p:sp>
          <p:nvSpPr>
            <p:cNvPr id="58" name="TextBox 57" hidden="1"/>
            <p:cNvSpPr txBox="1"/>
            <p:nvPr userDrawn="1"/>
          </p:nvSpPr>
          <p:spPr>
            <a:xfrm>
              <a:off x="-747711" y="5640188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6.35 cm</a:t>
              </a:r>
            </a:p>
          </p:txBody>
        </p:sp>
        <p:sp>
          <p:nvSpPr>
            <p:cNvPr id="60" name="TextBox 59" hidden="1"/>
            <p:cNvSpPr txBox="1"/>
            <p:nvPr userDrawn="1"/>
          </p:nvSpPr>
          <p:spPr>
            <a:xfrm>
              <a:off x="304800" y="-43743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GB" sz="800">
                  <a:solidFill>
                    <a:schemeClr val="tx1"/>
                  </a:solidFill>
                </a:rPr>
                <a:t>15.93cm</a:t>
              </a:r>
            </a:p>
          </p:txBody>
        </p:sp>
        <p:sp>
          <p:nvSpPr>
            <p:cNvPr id="72" name="TextBox 71" hidden="1"/>
            <p:cNvSpPr txBox="1"/>
            <p:nvPr userDrawn="1"/>
          </p:nvSpPr>
          <p:spPr>
            <a:xfrm>
              <a:off x="11426031" y="-43743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15.93 cm</a:t>
              </a:r>
            </a:p>
          </p:txBody>
        </p:sp>
        <p:cxnSp>
          <p:nvCxnSpPr>
            <p:cNvPr id="5" name="Straight Connector 4" hidden="1"/>
            <p:cNvCxnSpPr/>
            <p:nvPr userDrawn="1"/>
          </p:nvCxnSpPr>
          <p:spPr>
            <a:xfrm>
              <a:off x="361588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 hidden="1"/>
            <p:cNvSpPr txBox="1"/>
            <p:nvPr userDrawn="1"/>
          </p:nvSpPr>
          <p:spPr>
            <a:xfrm>
              <a:off x="-1143000" y="5763299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Content Bottom</a:t>
              </a:r>
            </a:p>
          </p:txBody>
        </p:sp>
        <p:sp>
          <p:nvSpPr>
            <p:cNvPr id="86" name="TextBox 85" hidden="1"/>
            <p:cNvSpPr txBox="1"/>
            <p:nvPr userDrawn="1"/>
          </p:nvSpPr>
          <p:spPr>
            <a:xfrm>
              <a:off x="-1143000" y="1769267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Content Top</a:t>
              </a:r>
            </a:p>
          </p:txBody>
        </p:sp>
        <p:sp>
          <p:nvSpPr>
            <p:cNvPr id="88" name="TextBox 87" hidden="1"/>
            <p:cNvSpPr txBox="1"/>
            <p:nvPr userDrawn="1"/>
          </p:nvSpPr>
          <p:spPr>
            <a:xfrm>
              <a:off x="-590537" y="-438330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Left Margin</a:t>
              </a:r>
            </a:p>
          </p:txBody>
        </p:sp>
        <p:sp>
          <p:nvSpPr>
            <p:cNvPr id="89" name="TextBox 88" hidden="1"/>
            <p:cNvSpPr txBox="1"/>
            <p:nvPr userDrawn="1"/>
          </p:nvSpPr>
          <p:spPr>
            <a:xfrm>
              <a:off x="11898039" y="-438330"/>
              <a:ext cx="639242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GB" sz="800">
                  <a:solidFill>
                    <a:schemeClr val="tx1"/>
                  </a:solidFill>
                </a:rPr>
                <a:t>Right Margin</a:t>
              </a:r>
            </a:p>
          </p:txBody>
        </p:sp>
        <p:cxnSp>
          <p:nvCxnSpPr>
            <p:cNvPr id="98" name="Straight Connector 97" hidden="1"/>
            <p:cNvCxnSpPr/>
            <p:nvPr userDrawn="1"/>
          </p:nvCxnSpPr>
          <p:spPr>
            <a:xfrm>
              <a:off x="6096000" y="-363357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Box 98" hidden="1"/>
            <p:cNvSpPr txBox="1"/>
            <p:nvPr userDrawn="1"/>
          </p:nvSpPr>
          <p:spPr>
            <a:xfrm>
              <a:off x="5914719" y="-600255"/>
              <a:ext cx="362256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>
                  <a:solidFill>
                    <a:schemeClr val="tx1"/>
                  </a:solidFill>
                </a:rPr>
                <a:t>Middle </a:t>
              </a:r>
              <a:br>
                <a:rPr lang="en-GB" sz="800">
                  <a:solidFill>
                    <a:schemeClr val="tx1"/>
                  </a:solidFill>
                </a:rPr>
              </a:br>
              <a:r>
                <a:rPr lang="en-GB" sz="800">
                  <a:solidFill>
                    <a:schemeClr val="tx1"/>
                  </a:solidFill>
                </a:rPr>
                <a:t>0cm </a:t>
              </a:r>
            </a:p>
          </p:txBody>
        </p:sp>
        <p:sp>
          <p:nvSpPr>
            <p:cNvPr id="101" name="TextBox 100" hidden="1"/>
            <p:cNvSpPr txBox="1"/>
            <p:nvPr userDrawn="1"/>
          </p:nvSpPr>
          <p:spPr>
            <a:xfrm>
              <a:off x="5636264" y="-208836"/>
              <a:ext cx="362256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>
                  <a:solidFill>
                    <a:schemeClr val="tx1"/>
                  </a:solidFill>
                </a:rPr>
                <a:t>0.26cm</a:t>
              </a:r>
            </a:p>
          </p:txBody>
        </p:sp>
        <p:cxnSp>
          <p:nvCxnSpPr>
            <p:cNvPr id="104" name="Straight Connector 103" hidden="1"/>
            <p:cNvCxnSpPr/>
            <p:nvPr userDrawn="1"/>
          </p:nvCxnSpPr>
          <p:spPr>
            <a:xfrm>
              <a:off x="6000389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 hidden="1"/>
            <p:cNvCxnSpPr/>
            <p:nvPr userDrawn="1"/>
          </p:nvCxnSpPr>
          <p:spPr>
            <a:xfrm>
              <a:off x="6190362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TextBox 105" hidden="1"/>
            <p:cNvSpPr txBox="1"/>
            <p:nvPr userDrawn="1"/>
          </p:nvSpPr>
          <p:spPr>
            <a:xfrm>
              <a:off x="6191102" y="-208836"/>
              <a:ext cx="362256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>
                  <a:solidFill>
                    <a:schemeClr val="tx1"/>
                  </a:solidFill>
                </a:rPr>
                <a:t>0.26cm</a:t>
              </a:r>
            </a:p>
          </p:txBody>
        </p:sp>
        <p:cxnSp>
          <p:nvCxnSpPr>
            <p:cNvPr id="107" name="Straight Connector 106" hidden="1"/>
            <p:cNvCxnSpPr/>
            <p:nvPr userDrawn="1"/>
          </p:nvCxnSpPr>
          <p:spPr>
            <a:xfrm>
              <a:off x="11836111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 hidden="1"/>
            <p:cNvCxnSpPr/>
            <p:nvPr userDrawn="1"/>
          </p:nvCxnSpPr>
          <p:spPr>
            <a:xfrm>
              <a:off x="-256200" y="430824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TextBox 108" hidden="1"/>
            <p:cNvSpPr txBox="1"/>
            <p:nvPr userDrawn="1"/>
          </p:nvSpPr>
          <p:spPr>
            <a:xfrm>
              <a:off x="-747711" y="404813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8.33cm</a:t>
              </a:r>
            </a:p>
          </p:txBody>
        </p:sp>
        <p:sp>
          <p:nvSpPr>
            <p:cNvPr id="110" name="TextBox 109" hidden="1"/>
            <p:cNvSpPr txBox="1"/>
            <p:nvPr userDrawn="1"/>
          </p:nvSpPr>
          <p:spPr>
            <a:xfrm>
              <a:off x="-1143000" y="527924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Title Top</a:t>
              </a:r>
            </a:p>
          </p:txBody>
        </p:sp>
        <p:sp>
          <p:nvSpPr>
            <p:cNvPr id="33" name="TextBox 32" hidden="1">
              <a:extLst>
                <a:ext uri="{FF2B5EF4-FFF2-40B4-BE49-F238E27FC236}">
                  <a16:creationId xmlns:a16="http://schemas.microsoft.com/office/drawing/2014/main" id="{A925CEB6-6DDA-49BF-824C-CFA9D8A07E3F}"/>
                </a:ext>
              </a:extLst>
            </p:cNvPr>
            <p:cNvSpPr txBox="1"/>
            <p:nvPr userDrawn="1"/>
          </p:nvSpPr>
          <p:spPr>
            <a:xfrm>
              <a:off x="-747711" y="606654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7.54 cm</a:t>
              </a:r>
            </a:p>
          </p:txBody>
        </p:sp>
        <p:sp>
          <p:nvSpPr>
            <p:cNvPr id="34" name="TextBox 33" hidden="1">
              <a:extLst>
                <a:ext uri="{FF2B5EF4-FFF2-40B4-BE49-F238E27FC236}">
                  <a16:creationId xmlns:a16="http://schemas.microsoft.com/office/drawing/2014/main" id="{E1658A23-15A2-4406-AF7E-89707B5575E7}"/>
                </a:ext>
              </a:extLst>
            </p:cNvPr>
            <p:cNvSpPr txBox="1"/>
            <p:nvPr userDrawn="1"/>
          </p:nvSpPr>
          <p:spPr>
            <a:xfrm>
              <a:off x="-1143000" y="6189657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Image Bottom</a:t>
              </a: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5639F-9E76-41B0-BB57-8F8A1F6001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72400" y="6390000"/>
            <a:ext cx="7495200" cy="19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fi-FI"/>
              <a:t>Yrittäjägallup, kierros 6/2024 marraskuu</a:t>
            </a:r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805F70E-6BF1-451B-AC5F-64819FD40883}"/>
              </a:ext>
            </a:extLst>
          </p:cNvPr>
          <p:cNvCxnSpPr>
            <a:cxnSpLocks/>
          </p:cNvCxnSpPr>
          <p:nvPr userDrawn="1">
            <p:custDataLst>
              <p:tags r:id="rId26"/>
            </p:custDataLst>
          </p:nvPr>
        </p:nvCxnSpPr>
        <p:spPr>
          <a:xfrm>
            <a:off x="360000" y="6120000"/>
            <a:ext cx="11474161" cy="0"/>
          </a:xfrm>
          <a:prstGeom prst="line">
            <a:avLst/>
          </a:prstGeom>
          <a:ln w="63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34">
            <a:extLst>
              <a:ext uri="{FF2B5EF4-FFF2-40B4-BE49-F238E27FC236}">
                <a16:creationId xmlns:a16="http://schemas.microsoft.com/office/drawing/2014/main" id="{D0303A66-DA01-4C66-A021-963AE788F9B9}"/>
              </a:ext>
            </a:extLst>
          </p:cNvPr>
          <p:cNvPicPr>
            <a:picLocks noChangeAspect="1"/>
          </p:cNvPicPr>
          <p:nvPr userDrawn="1"/>
        </p:nvPicPr>
        <p:blipFill>
          <a:blip r:embed="rId27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E490187-44E1-85D9-2FD7-9CD0D451169D}"/>
              </a:ext>
            </a:extLst>
          </p:cNvPr>
          <p:cNvPicPr>
            <a:picLocks noChangeAspect="1"/>
          </p:cNvPicPr>
          <p:nvPr userDrawn="1"/>
        </p:nvPicPr>
        <p:blipFill>
          <a:blip r:embed="rId28"/>
          <a:stretch>
            <a:fillRect/>
          </a:stretch>
        </p:blipFill>
        <p:spPr>
          <a:xfrm>
            <a:off x="336849" y="6294550"/>
            <a:ext cx="1353054" cy="3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657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61" r:id="rId1"/>
    <p:sldLayoutId id="2147485662" r:id="rId2"/>
    <p:sldLayoutId id="2147485663" r:id="rId3"/>
    <p:sldLayoutId id="2147485664" r:id="rId4"/>
    <p:sldLayoutId id="2147485665" r:id="rId5"/>
    <p:sldLayoutId id="2147485666" r:id="rId6"/>
    <p:sldLayoutId id="2147485667" r:id="rId7"/>
    <p:sldLayoutId id="2147485668" r:id="rId8"/>
    <p:sldLayoutId id="2147485669" r:id="rId9"/>
    <p:sldLayoutId id="2147485670" r:id="rId10"/>
    <p:sldLayoutId id="2147485671" r:id="rId11"/>
    <p:sldLayoutId id="2147485672" r:id="rId12"/>
    <p:sldLayoutId id="2147485673" r:id="rId13"/>
    <p:sldLayoutId id="2147485674" r:id="rId14"/>
    <p:sldLayoutId id="2147485675" r:id="rId15"/>
    <p:sldLayoutId id="2147485676" r:id="rId16"/>
    <p:sldLayoutId id="2147485677" r:id="rId17"/>
    <p:sldLayoutId id="2147485678" r:id="rId18"/>
    <p:sldLayoutId id="2147485679" r:id="rId19"/>
    <p:sldLayoutId id="2147485680" r:id="rId20"/>
    <p:sldLayoutId id="2147485681" r:id="rId21"/>
    <p:sldLayoutId id="2147485682" r:id="rId22"/>
    <p:sldLayoutId id="2147485683" r:id="rId23"/>
    <p:sldLayoutId id="2147485684" r:id="rId2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100000"/>
        </a:lnSpc>
        <a:spcBef>
          <a:spcPts val="60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80975" indent="-1809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9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9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2160">
          <p15:clr>
            <a:srgbClr val="F26B43"/>
          </p15:clr>
        </p15:guide>
        <p15:guide id="14" pos="7453">
          <p15:clr>
            <a:srgbClr val="F26B43"/>
          </p15:clr>
        </p15:guide>
        <p15:guide id="28" orient="horz" pos="1076">
          <p15:clr>
            <a:srgbClr val="F26B43"/>
          </p15:clr>
        </p15:guide>
        <p15:guide id="29" orient="horz" pos="270">
          <p15:clr>
            <a:srgbClr val="F26B43"/>
          </p15:clr>
        </p15:guide>
        <p15:guide id="33" orient="horz" pos="3600">
          <p15:clr>
            <a:srgbClr val="F26B43"/>
          </p15:clr>
        </p15:guide>
        <p15:guide id="35" pos="228">
          <p15:clr>
            <a:srgbClr val="F26B43"/>
          </p15:clr>
        </p15:guide>
        <p15:guide id="36" pos="3840">
          <p15:clr>
            <a:srgbClr val="F26B43"/>
          </p15:clr>
        </p15:guide>
        <p15:guide id="37" pos="3782">
          <p15:clr>
            <a:srgbClr val="F26B43"/>
          </p15:clr>
        </p15:guide>
        <p15:guide id="38" pos="3900">
          <p15:clr>
            <a:srgbClr val="F26B43"/>
          </p15:clr>
        </p15:guide>
        <p15:guide id="39" orient="horz" pos="387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790" y="0"/>
            <a:ext cx="2639209" cy="1146909"/>
          </a:xfrm>
          <a:prstGeom prst="rect">
            <a:avLst/>
          </a:prstGeom>
        </p:spPr>
      </p:pic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14000" y="0"/>
            <a:ext cx="9138790" cy="111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14000" y="1416000"/>
            <a:ext cx="11248354" cy="4680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5"/>
            <a:r>
              <a:rPr lang="fi-FI"/>
              <a:t>6</a:t>
            </a:r>
          </a:p>
          <a:p>
            <a:pPr lvl="6"/>
            <a:r>
              <a:rPr lang="fi-FI"/>
              <a:t>7</a:t>
            </a:r>
          </a:p>
          <a:p>
            <a:pPr lvl="7"/>
            <a:r>
              <a:rPr lang="fi-FI"/>
              <a:t>8</a:t>
            </a:r>
          </a:p>
          <a:p>
            <a:pPr lvl="8"/>
            <a:r>
              <a:rPr lang="fi-FI"/>
              <a:t>9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880000" y="65159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128000" y="6515944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Paikallisyhdistysarviointi 2023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414000" y="65159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8240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09" r:id="rId1"/>
    <p:sldLayoutId id="2147485710" r:id="rId2"/>
    <p:sldLayoutId id="2147485711" r:id="rId3"/>
    <p:sldLayoutId id="2147485712" r:id="rId4"/>
    <p:sldLayoutId id="2147485713" r:id="rId5"/>
    <p:sldLayoutId id="2147485714" r:id="rId6"/>
    <p:sldLayoutId id="2147485715" r:id="rId7"/>
    <p:sldLayoutId id="2147485716" r:id="rId8"/>
    <p:sldLayoutId id="2147485717" r:id="rId9"/>
    <p:sldLayoutId id="2147485718" r:id="rId10"/>
    <p:sldLayoutId id="2147485719" r:id="rId11"/>
    <p:sldLayoutId id="2147485720" r:id="rId12"/>
    <p:sldLayoutId id="2147485721" r:id="rId13"/>
    <p:sldLayoutId id="2147485722" r:id="rId14"/>
    <p:sldLayoutId id="2147485723" r:id="rId15"/>
    <p:sldLayoutId id="2147485724" r:id="rId16"/>
    <p:sldLayoutId id="2147485725" r:id="rId17"/>
    <p:sldLayoutId id="2147485726" r:id="rId18"/>
    <p:sldLayoutId id="2147485727" r:id="rId19"/>
    <p:sldLayoutId id="2147485728" r:id="rId20"/>
    <p:sldLayoutId id="2147485729" r:id="rId21"/>
    <p:sldLayoutId id="2147485730" r:id="rId22"/>
    <p:sldLayoutId id="2147485731" r:id="rId23"/>
    <p:sldLayoutId id="2147485732" r:id="rId24"/>
    <p:sldLayoutId id="2147485733" r:id="rId25"/>
  </p:sldLayoutIdLst>
  <p:hf sldNum="0" hdr="0" dt="0"/>
  <p:txStyles>
    <p:titleStyle>
      <a:lvl1pPr algn="l" defTabSz="914377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9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84" indent="-263993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05597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6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95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20794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61593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92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91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47">
          <p15:clr>
            <a:srgbClr val="F26B43"/>
          </p15:clr>
        </p15:guide>
        <p15:guide id="2" orient="horz" pos="4238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itle Placeholder 1"/>
          <p:cNvSpPr>
            <a:spLocks noGrp="1"/>
          </p:cNvSpPr>
          <p:nvPr>
            <p:ph type="title"/>
          </p:nvPr>
        </p:nvSpPr>
        <p:spPr>
          <a:xfrm>
            <a:off x="359999" y="430718"/>
            <a:ext cx="11466875" cy="4032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92" name="Text Placeholder 2"/>
          <p:cNvSpPr>
            <a:spLocks noGrp="1"/>
          </p:cNvSpPr>
          <p:nvPr>
            <p:ph type="body" idx="1"/>
          </p:nvPr>
        </p:nvSpPr>
        <p:spPr>
          <a:xfrm>
            <a:off x="359999" y="1710000"/>
            <a:ext cx="11466875" cy="3999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0000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2" name="Group 1" hidden="1"/>
          <p:cNvGrpSpPr/>
          <p:nvPr userDrawn="1"/>
        </p:nvGrpSpPr>
        <p:grpSpPr>
          <a:xfrm>
            <a:off x="-1143000" y="-600255"/>
            <a:ext cx="13680281" cy="6913023"/>
            <a:chOff x="-1143000" y="-600255"/>
            <a:chExt cx="13680281" cy="6913023"/>
          </a:xfrm>
        </p:grpSpPr>
        <p:cxnSp>
          <p:nvCxnSpPr>
            <p:cNvPr id="14" name="Straight Connector 13" hidden="1"/>
            <p:cNvCxnSpPr/>
            <p:nvPr userDrawn="1"/>
          </p:nvCxnSpPr>
          <p:spPr>
            <a:xfrm>
              <a:off x="-256200" y="1710267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 hidden="1"/>
            <p:cNvCxnSpPr/>
            <p:nvPr userDrawn="1"/>
          </p:nvCxnSpPr>
          <p:spPr>
            <a:xfrm>
              <a:off x="-256200" y="6143820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 hidden="1"/>
            <p:cNvCxnSpPr/>
            <p:nvPr userDrawn="1"/>
          </p:nvCxnSpPr>
          <p:spPr>
            <a:xfrm>
              <a:off x="-256200" y="3426354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 hidden="1"/>
            <p:cNvCxnSpPr/>
            <p:nvPr userDrawn="1"/>
          </p:nvCxnSpPr>
          <p:spPr>
            <a:xfrm>
              <a:off x="-256200" y="5714470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 hidden="1"/>
            <p:cNvSpPr txBox="1"/>
            <p:nvPr userDrawn="1"/>
          </p:nvSpPr>
          <p:spPr>
            <a:xfrm>
              <a:off x="-747711" y="164615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4.78cm</a:t>
              </a:r>
            </a:p>
          </p:txBody>
        </p:sp>
        <p:sp>
          <p:nvSpPr>
            <p:cNvPr id="54" name="TextBox 53" hidden="1"/>
            <p:cNvSpPr txBox="1"/>
            <p:nvPr userDrawn="1"/>
          </p:nvSpPr>
          <p:spPr>
            <a:xfrm>
              <a:off x="-747711" y="3357884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0 cm</a:t>
              </a:r>
            </a:p>
          </p:txBody>
        </p:sp>
        <p:sp>
          <p:nvSpPr>
            <p:cNvPr id="58" name="TextBox 57" hidden="1"/>
            <p:cNvSpPr txBox="1"/>
            <p:nvPr userDrawn="1"/>
          </p:nvSpPr>
          <p:spPr>
            <a:xfrm>
              <a:off x="-747711" y="5640188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6.35 cm</a:t>
              </a:r>
            </a:p>
          </p:txBody>
        </p:sp>
        <p:sp>
          <p:nvSpPr>
            <p:cNvPr id="60" name="TextBox 59" hidden="1"/>
            <p:cNvSpPr txBox="1"/>
            <p:nvPr userDrawn="1"/>
          </p:nvSpPr>
          <p:spPr>
            <a:xfrm>
              <a:off x="304800" y="-43743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GB" sz="800">
                  <a:solidFill>
                    <a:schemeClr val="tx1"/>
                  </a:solidFill>
                </a:rPr>
                <a:t>15.93cm</a:t>
              </a:r>
            </a:p>
          </p:txBody>
        </p:sp>
        <p:sp>
          <p:nvSpPr>
            <p:cNvPr id="72" name="TextBox 71" hidden="1"/>
            <p:cNvSpPr txBox="1"/>
            <p:nvPr userDrawn="1"/>
          </p:nvSpPr>
          <p:spPr>
            <a:xfrm>
              <a:off x="11426031" y="-43743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15.93 cm</a:t>
              </a:r>
            </a:p>
          </p:txBody>
        </p:sp>
        <p:cxnSp>
          <p:nvCxnSpPr>
            <p:cNvPr id="5" name="Straight Connector 4" hidden="1"/>
            <p:cNvCxnSpPr/>
            <p:nvPr userDrawn="1"/>
          </p:nvCxnSpPr>
          <p:spPr>
            <a:xfrm>
              <a:off x="361588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 hidden="1"/>
            <p:cNvSpPr txBox="1"/>
            <p:nvPr userDrawn="1"/>
          </p:nvSpPr>
          <p:spPr>
            <a:xfrm>
              <a:off x="-1143000" y="5763299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Content Bottom</a:t>
              </a:r>
            </a:p>
          </p:txBody>
        </p:sp>
        <p:sp>
          <p:nvSpPr>
            <p:cNvPr id="86" name="TextBox 85" hidden="1"/>
            <p:cNvSpPr txBox="1"/>
            <p:nvPr userDrawn="1"/>
          </p:nvSpPr>
          <p:spPr>
            <a:xfrm>
              <a:off x="-1143000" y="1769267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Content Top</a:t>
              </a:r>
            </a:p>
          </p:txBody>
        </p:sp>
        <p:sp>
          <p:nvSpPr>
            <p:cNvPr id="88" name="TextBox 87" hidden="1"/>
            <p:cNvSpPr txBox="1"/>
            <p:nvPr userDrawn="1"/>
          </p:nvSpPr>
          <p:spPr>
            <a:xfrm>
              <a:off x="-590537" y="-438330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Left Margin</a:t>
              </a:r>
            </a:p>
          </p:txBody>
        </p:sp>
        <p:sp>
          <p:nvSpPr>
            <p:cNvPr id="89" name="TextBox 88" hidden="1"/>
            <p:cNvSpPr txBox="1"/>
            <p:nvPr userDrawn="1"/>
          </p:nvSpPr>
          <p:spPr>
            <a:xfrm>
              <a:off x="11898039" y="-438330"/>
              <a:ext cx="639242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GB" sz="800">
                  <a:solidFill>
                    <a:schemeClr val="tx1"/>
                  </a:solidFill>
                </a:rPr>
                <a:t>Right Margin</a:t>
              </a:r>
            </a:p>
          </p:txBody>
        </p:sp>
        <p:cxnSp>
          <p:nvCxnSpPr>
            <p:cNvPr id="98" name="Straight Connector 97" hidden="1"/>
            <p:cNvCxnSpPr/>
            <p:nvPr userDrawn="1"/>
          </p:nvCxnSpPr>
          <p:spPr>
            <a:xfrm>
              <a:off x="6096000" y="-363357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Box 98" hidden="1"/>
            <p:cNvSpPr txBox="1"/>
            <p:nvPr userDrawn="1"/>
          </p:nvSpPr>
          <p:spPr>
            <a:xfrm>
              <a:off x="5914719" y="-600255"/>
              <a:ext cx="362256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>
                  <a:solidFill>
                    <a:schemeClr val="tx1"/>
                  </a:solidFill>
                </a:rPr>
                <a:t>Middle </a:t>
              </a:r>
              <a:br>
                <a:rPr lang="en-GB" sz="800">
                  <a:solidFill>
                    <a:schemeClr val="tx1"/>
                  </a:solidFill>
                </a:rPr>
              </a:br>
              <a:r>
                <a:rPr lang="en-GB" sz="800">
                  <a:solidFill>
                    <a:schemeClr val="tx1"/>
                  </a:solidFill>
                </a:rPr>
                <a:t>0cm </a:t>
              </a:r>
            </a:p>
          </p:txBody>
        </p:sp>
        <p:sp>
          <p:nvSpPr>
            <p:cNvPr id="101" name="TextBox 100" hidden="1"/>
            <p:cNvSpPr txBox="1"/>
            <p:nvPr userDrawn="1"/>
          </p:nvSpPr>
          <p:spPr>
            <a:xfrm>
              <a:off x="5636264" y="-208836"/>
              <a:ext cx="362256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>
                  <a:solidFill>
                    <a:schemeClr val="tx1"/>
                  </a:solidFill>
                </a:rPr>
                <a:t>0.26cm</a:t>
              </a:r>
            </a:p>
          </p:txBody>
        </p:sp>
        <p:cxnSp>
          <p:nvCxnSpPr>
            <p:cNvPr id="104" name="Straight Connector 103" hidden="1"/>
            <p:cNvCxnSpPr/>
            <p:nvPr userDrawn="1"/>
          </p:nvCxnSpPr>
          <p:spPr>
            <a:xfrm>
              <a:off x="6000389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 hidden="1"/>
            <p:cNvCxnSpPr/>
            <p:nvPr userDrawn="1"/>
          </p:nvCxnSpPr>
          <p:spPr>
            <a:xfrm>
              <a:off x="6190362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TextBox 105" hidden="1"/>
            <p:cNvSpPr txBox="1"/>
            <p:nvPr userDrawn="1"/>
          </p:nvSpPr>
          <p:spPr>
            <a:xfrm>
              <a:off x="6191102" y="-208836"/>
              <a:ext cx="362256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>
                  <a:solidFill>
                    <a:schemeClr val="tx1"/>
                  </a:solidFill>
                </a:rPr>
                <a:t>0.26cm</a:t>
              </a:r>
            </a:p>
          </p:txBody>
        </p:sp>
        <p:cxnSp>
          <p:nvCxnSpPr>
            <p:cNvPr id="107" name="Straight Connector 106" hidden="1"/>
            <p:cNvCxnSpPr/>
            <p:nvPr userDrawn="1"/>
          </p:nvCxnSpPr>
          <p:spPr>
            <a:xfrm>
              <a:off x="11836111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 hidden="1"/>
            <p:cNvCxnSpPr/>
            <p:nvPr userDrawn="1"/>
          </p:nvCxnSpPr>
          <p:spPr>
            <a:xfrm>
              <a:off x="-256200" y="430824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TextBox 108" hidden="1"/>
            <p:cNvSpPr txBox="1"/>
            <p:nvPr userDrawn="1"/>
          </p:nvSpPr>
          <p:spPr>
            <a:xfrm>
              <a:off x="-747711" y="404813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8.33cm</a:t>
              </a:r>
            </a:p>
          </p:txBody>
        </p:sp>
        <p:sp>
          <p:nvSpPr>
            <p:cNvPr id="110" name="TextBox 109" hidden="1"/>
            <p:cNvSpPr txBox="1"/>
            <p:nvPr userDrawn="1"/>
          </p:nvSpPr>
          <p:spPr>
            <a:xfrm>
              <a:off x="-1143000" y="527924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Title Top</a:t>
              </a:r>
            </a:p>
          </p:txBody>
        </p:sp>
        <p:sp>
          <p:nvSpPr>
            <p:cNvPr id="33" name="TextBox 32" hidden="1">
              <a:extLst>
                <a:ext uri="{FF2B5EF4-FFF2-40B4-BE49-F238E27FC236}">
                  <a16:creationId xmlns:a16="http://schemas.microsoft.com/office/drawing/2014/main" id="{A925CEB6-6DDA-49BF-824C-CFA9D8A07E3F}"/>
                </a:ext>
              </a:extLst>
            </p:cNvPr>
            <p:cNvSpPr txBox="1"/>
            <p:nvPr userDrawn="1"/>
          </p:nvSpPr>
          <p:spPr>
            <a:xfrm>
              <a:off x="-747711" y="606654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7.54 cm</a:t>
              </a:r>
            </a:p>
          </p:txBody>
        </p:sp>
        <p:sp>
          <p:nvSpPr>
            <p:cNvPr id="34" name="TextBox 33" hidden="1">
              <a:extLst>
                <a:ext uri="{FF2B5EF4-FFF2-40B4-BE49-F238E27FC236}">
                  <a16:creationId xmlns:a16="http://schemas.microsoft.com/office/drawing/2014/main" id="{E1658A23-15A2-4406-AF7E-89707B5575E7}"/>
                </a:ext>
              </a:extLst>
            </p:cNvPr>
            <p:cNvSpPr txBox="1"/>
            <p:nvPr userDrawn="1"/>
          </p:nvSpPr>
          <p:spPr>
            <a:xfrm>
              <a:off x="-1143000" y="6189657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Image Bottom</a:t>
              </a: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5639F-9E76-41B0-BB57-8F8A1F6001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72400" y="6390000"/>
            <a:ext cx="7495200" cy="19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fi-FI"/>
              <a:t>Yrittäjägallup, kierros 2/2025 maaliskuu</a:t>
            </a:r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805F70E-6BF1-451B-AC5F-64819FD40883}"/>
              </a:ext>
            </a:extLst>
          </p:cNvPr>
          <p:cNvCxnSpPr>
            <a:cxnSpLocks/>
          </p:cNvCxnSpPr>
          <p:nvPr userDrawn="1">
            <p:custDataLst>
              <p:tags r:id="rId27"/>
            </p:custDataLst>
          </p:nvPr>
        </p:nvCxnSpPr>
        <p:spPr>
          <a:xfrm>
            <a:off x="360000" y="6120000"/>
            <a:ext cx="11474161" cy="0"/>
          </a:xfrm>
          <a:prstGeom prst="line">
            <a:avLst/>
          </a:prstGeom>
          <a:ln w="63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34">
            <a:extLst>
              <a:ext uri="{FF2B5EF4-FFF2-40B4-BE49-F238E27FC236}">
                <a16:creationId xmlns:a16="http://schemas.microsoft.com/office/drawing/2014/main" id="{D0303A66-DA01-4C66-A021-963AE788F9B9}"/>
              </a:ext>
            </a:extLst>
          </p:cNvPr>
          <p:cNvPicPr>
            <a:picLocks noChangeAspect="1"/>
          </p:cNvPicPr>
          <p:nvPr userDrawn="1"/>
        </p:nvPicPr>
        <p:blipFill>
          <a:blip r:embed="rId28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E490187-44E1-85D9-2FD7-9CD0D451169D}"/>
              </a:ext>
            </a:extLst>
          </p:cNvPr>
          <p:cNvPicPr>
            <a:picLocks noChangeAspect="1"/>
          </p:cNvPicPr>
          <p:nvPr userDrawn="1"/>
        </p:nvPicPr>
        <p:blipFill>
          <a:blip r:embed="rId29"/>
          <a:stretch>
            <a:fillRect/>
          </a:stretch>
        </p:blipFill>
        <p:spPr>
          <a:xfrm>
            <a:off x="336849" y="6294550"/>
            <a:ext cx="1353054" cy="3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936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35" r:id="rId1"/>
    <p:sldLayoutId id="2147485736" r:id="rId2"/>
    <p:sldLayoutId id="2147485737" r:id="rId3"/>
    <p:sldLayoutId id="2147485738" r:id="rId4"/>
    <p:sldLayoutId id="2147485739" r:id="rId5"/>
    <p:sldLayoutId id="2147485740" r:id="rId6"/>
    <p:sldLayoutId id="2147485741" r:id="rId7"/>
    <p:sldLayoutId id="2147485742" r:id="rId8"/>
    <p:sldLayoutId id="2147485743" r:id="rId9"/>
    <p:sldLayoutId id="2147485744" r:id="rId10"/>
    <p:sldLayoutId id="2147485745" r:id="rId11"/>
    <p:sldLayoutId id="2147485746" r:id="rId12"/>
    <p:sldLayoutId id="2147485747" r:id="rId13"/>
    <p:sldLayoutId id="2147485748" r:id="rId14"/>
    <p:sldLayoutId id="2147485749" r:id="rId15"/>
    <p:sldLayoutId id="2147485750" r:id="rId16"/>
    <p:sldLayoutId id="2147485751" r:id="rId17"/>
    <p:sldLayoutId id="2147485752" r:id="rId18"/>
    <p:sldLayoutId id="2147485753" r:id="rId19"/>
    <p:sldLayoutId id="2147485754" r:id="rId20"/>
    <p:sldLayoutId id="2147485755" r:id="rId21"/>
    <p:sldLayoutId id="2147485756" r:id="rId22"/>
    <p:sldLayoutId id="2147485757" r:id="rId23"/>
    <p:sldLayoutId id="2147485758" r:id="rId24"/>
    <p:sldLayoutId id="2147485760" r:id="rId2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100000"/>
        </a:lnSpc>
        <a:spcBef>
          <a:spcPts val="60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80975" indent="-1809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9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9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2160">
          <p15:clr>
            <a:srgbClr val="F26B43"/>
          </p15:clr>
        </p15:guide>
        <p15:guide id="14" pos="7453">
          <p15:clr>
            <a:srgbClr val="F26B43"/>
          </p15:clr>
        </p15:guide>
        <p15:guide id="28" orient="horz" pos="1076">
          <p15:clr>
            <a:srgbClr val="F26B43"/>
          </p15:clr>
        </p15:guide>
        <p15:guide id="29" orient="horz" pos="270">
          <p15:clr>
            <a:srgbClr val="F26B43"/>
          </p15:clr>
        </p15:guide>
        <p15:guide id="33" orient="horz" pos="3600">
          <p15:clr>
            <a:srgbClr val="F26B43"/>
          </p15:clr>
        </p15:guide>
        <p15:guide id="35" pos="228">
          <p15:clr>
            <a:srgbClr val="F26B43"/>
          </p15:clr>
        </p15:guide>
        <p15:guide id="36" pos="3840">
          <p15:clr>
            <a:srgbClr val="F26B43"/>
          </p15:clr>
        </p15:guide>
        <p15:guide id="37" pos="3782">
          <p15:clr>
            <a:srgbClr val="F26B43"/>
          </p15:clr>
        </p15:guide>
        <p15:guide id="38" pos="3900">
          <p15:clr>
            <a:srgbClr val="F26B43"/>
          </p15:clr>
        </p15:guide>
        <p15:guide id="39" orient="horz" pos="3871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 userDrawn="1"/>
        </p:nvPicPr>
        <p:blipFill>
          <a:blip r:embed="rId2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2790" y="0"/>
            <a:ext cx="2639209" cy="1146909"/>
          </a:xfrm>
          <a:prstGeom prst="rect">
            <a:avLst/>
          </a:prstGeom>
        </p:spPr>
      </p:pic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14000" y="0"/>
            <a:ext cx="11248354" cy="111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14000" y="1416000"/>
            <a:ext cx="11248354" cy="4680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5"/>
            <a:r>
              <a:rPr lang="fi-FI"/>
              <a:t>6</a:t>
            </a:r>
          </a:p>
          <a:p>
            <a:pPr lvl="6"/>
            <a:r>
              <a:rPr lang="fi-FI"/>
              <a:t>7</a:t>
            </a:r>
          </a:p>
          <a:p>
            <a:pPr lvl="7"/>
            <a:r>
              <a:rPr lang="fi-FI"/>
              <a:t>8</a:t>
            </a:r>
          </a:p>
          <a:p>
            <a:pPr lvl="8"/>
            <a:r>
              <a:rPr lang="fi-FI"/>
              <a:t>9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880000" y="65159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8E0C4-2B04-4575-90C9-B2559A6B0F5E}" type="datetimeFigureOut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128000" y="6515944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414000" y="65159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35362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62" r:id="rId1"/>
    <p:sldLayoutId id="2147485763" r:id="rId2"/>
    <p:sldLayoutId id="2147485764" r:id="rId3"/>
    <p:sldLayoutId id="2147485765" r:id="rId4"/>
    <p:sldLayoutId id="2147485766" r:id="rId5"/>
    <p:sldLayoutId id="2147485767" r:id="rId6"/>
    <p:sldLayoutId id="2147485768" r:id="rId7"/>
    <p:sldLayoutId id="2147485769" r:id="rId8"/>
    <p:sldLayoutId id="2147485770" r:id="rId9"/>
    <p:sldLayoutId id="2147485771" r:id="rId10"/>
    <p:sldLayoutId id="2147485772" r:id="rId11"/>
    <p:sldLayoutId id="2147485773" r:id="rId12"/>
    <p:sldLayoutId id="2147485774" r:id="rId13"/>
    <p:sldLayoutId id="2147485775" r:id="rId14"/>
    <p:sldLayoutId id="2147485776" r:id="rId15"/>
    <p:sldLayoutId id="2147485777" r:id="rId16"/>
    <p:sldLayoutId id="2147485778" r:id="rId17"/>
    <p:sldLayoutId id="2147485779" r:id="rId18"/>
    <p:sldLayoutId id="2147485780" r:id="rId19"/>
    <p:sldLayoutId id="2147485781" r:id="rId20"/>
    <p:sldLayoutId id="2147485782" r:id="rId21"/>
    <p:sldLayoutId id="2147485783" r:id="rId22"/>
    <p:sldLayoutId id="2147485784" r:id="rId23"/>
    <p:sldLayoutId id="2147485785" r:id="rId24"/>
  </p:sldLayoutIdLst>
  <p:txStyles>
    <p:titleStyle>
      <a:lvl1pPr algn="l" defTabSz="914377" rtl="0" eaLnBrk="1" latinLnBrk="0" hangingPunct="1">
        <a:spcBef>
          <a:spcPct val="0"/>
        </a:spcBef>
        <a:buNone/>
        <a:defRPr sz="3000" b="1" kern="1200">
          <a:solidFill>
            <a:schemeClr val="accent6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3999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84" indent="-263993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05597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6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95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207945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615935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92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915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47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itle Placeholder 1"/>
          <p:cNvSpPr>
            <a:spLocks noGrp="1"/>
          </p:cNvSpPr>
          <p:nvPr>
            <p:ph type="title"/>
          </p:nvPr>
        </p:nvSpPr>
        <p:spPr>
          <a:xfrm>
            <a:off x="359999" y="430718"/>
            <a:ext cx="11466875" cy="4032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92" name="Text Placeholder 2"/>
          <p:cNvSpPr>
            <a:spLocks noGrp="1"/>
          </p:cNvSpPr>
          <p:nvPr>
            <p:ph type="body" idx="1"/>
          </p:nvPr>
        </p:nvSpPr>
        <p:spPr>
          <a:xfrm>
            <a:off x="359999" y="1710000"/>
            <a:ext cx="11466875" cy="3999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0000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2" name="Group 1" hidden="1"/>
          <p:cNvGrpSpPr/>
          <p:nvPr userDrawn="1"/>
        </p:nvGrpSpPr>
        <p:grpSpPr>
          <a:xfrm>
            <a:off x="-1143000" y="-600255"/>
            <a:ext cx="13680281" cy="6913023"/>
            <a:chOff x="-1143000" y="-600255"/>
            <a:chExt cx="13680281" cy="6913023"/>
          </a:xfrm>
        </p:grpSpPr>
        <p:cxnSp>
          <p:nvCxnSpPr>
            <p:cNvPr id="14" name="Straight Connector 13" hidden="1"/>
            <p:cNvCxnSpPr/>
            <p:nvPr userDrawn="1"/>
          </p:nvCxnSpPr>
          <p:spPr>
            <a:xfrm>
              <a:off x="-256200" y="1710267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 hidden="1"/>
            <p:cNvCxnSpPr/>
            <p:nvPr userDrawn="1"/>
          </p:nvCxnSpPr>
          <p:spPr>
            <a:xfrm>
              <a:off x="-256200" y="6143820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 hidden="1"/>
            <p:cNvCxnSpPr/>
            <p:nvPr userDrawn="1"/>
          </p:nvCxnSpPr>
          <p:spPr>
            <a:xfrm>
              <a:off x="-256200" y="3426354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 hidden="1"/>
            <p:cNvCxnSpPr/>
            <p:nvPr userDrawn="1"/>
          </p:nvCxnSpPr>
          <p:spPr>
            <a:xfrm>
              <a:off x="-256200" y="5714470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 hidden="1"/>
            <p:cNvSpPr txBox="1"/>
            <p:nvPr userDrawn="1"/>
          </p:nvSpPr>
          <p:spPr>
            <a:xfrm>
              <a:off x="-747711" y="164615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4.78cm</a:t>
              </a:r>
            </a:p>
          </p:txBody>
        </p:sp>
        <p:sp>
          <p:nvSpPr>
            <p:cNvPr id="54" name="TextBox 53" hidden="1"/>
            <p:cNvSpPr txBox="1"/>
            <p:nvPr userDrawn="1"/>
          </p:nvSpPr>
          <p:spPr>
            <a:xfrm>
              <a:off x="-747711" y="3357884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0 cm</a:t>
              </a:r>
            </a:p>
          </p:txBody>
        </p:sp>
        <p:sp>
          <p:nvSpPr>
            <p:cNvPr id="58" name="TextBox 57" hidden="1"/>
            <p:cNvSpPr txBox="1"/>
            <p:nvPr userDrawn="1"/>
          </p:nvSpPr>
          <p:spPr>
            <a:xfrm>
              <a:off x="-747711" y="5640188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6.35 cm</a:t>
              </a:r>
            </a:p>
          </p:txBody>
        </p:sp>
        <p:sp>
          <p:nvSpPr>
            <p:cNvPr id="60" name="TextBox 59" hidden="1"/>
            <p:cNvSpPr txBox="1"/>
            <p:nvPr userDrawn="1"/>
          </p:nvSpPr>
          <p:spPr>
            <a:xfrm>
              <a:off x="304800" y="-43743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GB" sz="800">
                  <a:solidFill>
                    <a:schemeClr val="tx1"/>
                  </a:solidFill>
                </a:rPr>
                <a:t>15.93cm</a:t>
              </a:r>
            </a:p>
          </p:txBody>
        </p:sp>
        <p:sp>
          <p:nvSpPr>
            <p:cNvPr id="72" name="TextBox 71" hidden="1"/>
            <p:cNvSpPr txBox="1"/>
            <p:nvPr userDrawn="1"/>
          </p:nvSpPr>
          <p:spPr>
            <a:xfrm>
              <a:off x="11426031" y="-43743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15.93 cm</a:t>
              </a:r>
            </a:p>
          </p:txBody>
        </p:sp>
        <p:cxnSp>
          <p:nvCxnSpPr>
            <p:cNvPr id="5" name="Straight Connector 4" hidden="1"/>
            <p:cNvCxnSpPr/>
            <p:nvPr userDrawn="1"/>
          </p:nvCxnSpPr>
          <p:spPr>
            <a:xfrm>
              <a:off x="361588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 hidden="1"/>
            <p:cNvSpPr txBox="1"/>
            <p:nvPr userDrawn="1"/>
          </p:nvSpPr>
          <p:spPr>
            <a:xfrm>
              <a:off x="-1143000" y="5763299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Content Bottom</a:t>
              </a:r>
            </a:p>
          </p:txBody>
        </p:sp>
        <p:sp>
          <p:nvSpPr>
            <p:cNvPr id="86" name="TextBox 85" hidden="1"/>
            <p:cNvSpPr txBox="1"/>
            <p:nvPr userDrawn="1"/>
          </p:nvSpPr>
          <p:spPr>
            <a:xfrm>
              <a:off x="-1143000" y="1769267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Content Top</a:t>
              </a:r>
            </a:p>
          </p:txBody>
        </p:sp>
        <p:sp>
          <p:nvSpPr>
            <p:cNvPr id="88" name="TextBox 87" hidden="1"/>
            <p:cNvSpPr txBox="1"/>
            <p:nvPr userDrawn="1"/>
          </p:nvSpPr>
          <p:spPr>
            <a:xfrm>
              <a:off x="-590537" y="-438330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Left Margin</a:t>
              </a:r>
            </a:p>
          </p:txBody>
        </p:sp>
        <p:sp>
          <p:nvSpPr>
            <p:cNvPr id="89" name="TextBox 88" hidden="1"/>
            <p:cNvSpPr txBox="1"/>
            <p:nvPr userDrawn="1"/>
          </p:nvSpPr>
          <p:spPr>
            <a:xfrm>
              <a:off x="11898039" y="-438330"/>
              <a:ext cx="639242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GB" sz="800">
                  <a:solidFill>
                    <a:schemeClr val="tx1"/>
                  </a:solidFill>
                </a:rPr>
                <a:t>Right Margin</a:t>
              </a:r>
            </a:p>
          </p:txBody>
        </p:sp>
        <p:cxnSp>
          <p:nvCxnSpPr>
            <p:cNvPr id="98" name="Straight Connector 97" hidden="1"/>
            <p:cNvCxnSpPr/>
            <p:nvPr userDrawn="1"/>
          </p:nvCxnSpPr>
          <p:spPr>
            <a:xfrm>
              <a:off x="6096000" y="-363357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Box 98" hidden="1"/>
            <p:cNvSpPr txBox="1"/>
            <p:nvPr userDrawn="1"/>
          </p:nvSpPr>
          <p:spPr>
            <a:xfrm>
              <a:off x="5914719" y="-600255"/>
              <a:ext cx="362256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>
                  <a:solidFill>
                    <a:schemeClr val="tx1"/>
                  </a:solidFill>
                </a:rPr>
                <a:t>Middle </a:t>
              </a:r>
              <a:br>
                <a:rPr lang="en-GB" sz="800">
                  <a:solidFill>
                    <a:schemeClr val="tx1"/>
                  </a:solidFill>
                </a:rPr>
              </a:br>
              <a:r>
                <a:rPr lang="en-GB" sz="800">
                  <a:solidFill>
                    <a:schemeClr val="tx1"/>
                  </a:solidFill>
                </a:rPr>
                <a:t>0cm </a:t>
              </a:r>
            </a:p>
          </p:txBody>
        </p:sp>
        <p:sp>
          <p:nvSpPr>
            <p:cNvPr id="101" name="TextBox 100" hidden="1"/>
            <p:cNvSpPr txBox="1"/>
            <p:nvPr userDrawn="1"/>
          </p:nvSpPr>
          <p:spPr>
            <a:xfrm>
              <a:off x="5636264" y="-208836"/>
              <a:ext cx="362256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>
                  <a:solidFill>
                    <a:schemeClr val="tx1"/>
                  </a:solidFill>
                </a:rPr>
                <a:t>0.26cm</a:t>
              </a:r>
            </a:p>
          </p:txBody>
        </p:sp>
        <p:cxnSp>
          <p:nvCxnSpPr>
            <p:cNvPr id="104" name="Straight Connector 103" hidden="1"/>
            <p:cNvCxnSpPr/>
            <p:nvPr userDrawn="1"/>
          </p:nvCxnSpPr>
          <p:spPr>
            <a:xfrm>
              <a:off x="6000389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 hidden="1"/>
            <p:cNvCxnSpPr/>
            <p:nvPr userDrawn="1"/>
          </p:nvCxnSpPr>
          <p:spPr>
            <a:xfrm>
              <a:off x="6190362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TextBox 105" hidden="1"/>
            <p:cNvSpPr txBox="1"/>
            <p:nvPr userDrawn="1"/>
          </p:nvSpPr>
          <p:spPr>
            <a:xfrm>
              <a:off x="6191102" y="-208836"/>
              <a:ext cx="362256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>
                  <a:solidFill>
                    <a:schemeClr val="tx1"/>
                  </a:solidFill>
                </a:rPr>
                <a:t>0.26cm</a:t>
              </a:r>
            </a:p>
          </p:txBody>
        </p:sp>
        <p:cxnSp>
          <p:nvCxnSpPr>
            <p:cNvPr id="107" name="Straight Connector 106" hidden="1"/>
            <p:cNvCxnSpPr/>
            <p:nvPr userDrawn="1"/>
          </p:nvCxnSpPr>
          <p:spPr>
            <a:xfrm>
              <a:off x="11836111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 hidden="1"/>
            <p:cNvCxnSpPr/>
            <p:nvPr userDrawn="1"/>
          </p:nvCxnSpPr>
          <p:spPr>
            <a:xfrm>
              <a:off x="-256200" y="430824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TextBox 108" hidden="1"/>
            <p:cNvSpPr txBox="1"/>
            <p:nvPr userDrawn="1"/>
          </p:nvSpPr>
          <p:spPr>
            <a:xfrm>
              <a:off x="-747711" y="404813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8.33cm</a:t>
              </a:r>
            </a:p>
          </p:txBody>
        </p:sp>
        <p:sp>
          <p:nvSpPr>
            <p:cNvPr id="110" name="TextBox 109" hidden="1"/>
            <p:cNvSpPr txBox="1"/>
            <p:nvPr userDrawn="1"/>
          </p:nvSpPr>
          <p:spPr>
            <a:xfrm>
              <a:off x="-1143000" y="527924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Title Top</a:t>
              </a:r>
            </a:p>
          </p:txBody>
        </p:sp>
        <p:sp>
          <p:nvSpPr>
            <p:cNvPr id="33" name="TextBox 32" hidden="1">
              <a:extLst>
                <a:ext uri="{FF2B5EF4-FFF2-40B4-BE49-F238E27FC236}">
                  <a16:creationId xmlns:a16="http://schemas.microsoft.com/office/drawing/2014/main" id="{A925CEB6-6DDA-49BF-824C-CFA9D8A07E3F}"/>
                </a:ext>
              </a:extLst>
            </p:cNvPr>
            <p:cNvSpPr txBox="1"/>
            <p:nvPr userDrawn="1"/>
          </p:nvSpPr>
          <p:spPr>
            <a:xfrm>
              <a:off x="-747711" y="606654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7.54 cm</a:t>
              </a:r>
            </a:p>
          </p:txBody>
        </p:sp>
        <p:sp>
          <p:nvSpPr>
            <p:cNvPr id="34" name="TextBox 33" hidden="1">
              <a:extLst>
                <a:ext uri="{FF2B5EF4-FFF2-40B4-BE49-F238E27FC236}">
                  <a16:creationId xmlns:a16="http://schemas.microsoft.com/office/drawing/2014/main" id="{E1658A23-15A2-4406-AF7E-89707B5575E7}"/>
                </a:ext>
              </a:extLst>
            </p:cNvPr>
            <p:cNvSpPr txBox="1"/>
            <p:nvPr userDrawn="1"/>
          </p:nvSpPr>
          <p:spPr>
            <a:xfrm>
              <a:off x="-1143000" y="6189657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Image Bottom</a:t>
              </a: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5639F-9E76-41B0-BB57-8F8A1F6001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72400" y="6390000"/>
            <a:ext cx="7495200" cy="19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fi-FI"/>
              <a:t>Yrittäjägallup, kierros 3/2025 toukokuu</a:t>
            </a:r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805F70E-6BF1-451B-AC5F-64819FD40883}"/>
              </a:ext>
            </a:extLst>
          </p:cNvPr>
          <p:cNvCxnSpPr>
            <a:cxnSpLocks/>
          </p:cNvCxnSpPr>
          <p:nvPr userDrawn="1">
            <p:custDataLst>
              <p:tags r:id="rId27"/>
            </p:custDataLst>
          </p:nvPr>
        </p:nvCxnSpPr>
        <p:spPr>
          <a:xfrm>
            <a:off x="360000" y="6120000"/>
            <a:ext cx="11474161" cy="0"/>
          </a:xfrm>
          <a:prstGeom prst="line">
            <a:avLst/>
          </a:prstGeom>
          <a:ln w="63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34">
            <a:extLst>
              <a:ext uri="{FF2B5EF4-FFF2-40B4-BE49-F238E27FC236}">
                <a16:creationId xmlns:a16="http://schemas.microsoft.com/office/drawing/2014/main" id="{D0303A66-DA01-4C66-A021-963AE788F9B9}"/>
              </a:ext>
            </a:extLst>
          </p:cNvPr>
          <p:cNvPicPr>
            <a:picLocks noChangeAspect="1"/>
          </p:cNvPicPr>
          <p:nvPr userDrawn="1"/>
        </p:nvPicPr>
        <p:blipFill>
          <a:blip r:embed="rId28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E490187-44E1-85D9-2FD7-9CD0D451169D}"/>
              </a:ext>
            </a:extLst>
          </p:cNvPr>
          <p:cNvPicPr>
            <a:picLocks noChangeAspect="1"/>
          </p:cNvPicPr>
          <p:nvPr userDrawn="1"/>
        </p:nvPicPr>
        <p:blipFill>
          <a:blip r:embed="rId29"/>
          <a:stretch>
            <a:fillRect/>
          </a:stretch>
        </p:blipFill>
        <p:spPr>
          <a:xfrm>
            <a:off x="336849" y="6294550"/>
            <a:ext cx="1353054" cy="3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791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87" r:id="rId1"/>
    <p:sldLayoutId id="2147485788" r:id="rId2"/>
    <p:sldLayoutId id="2147485789" r:id="rId3"/>
    <p:sldLayoutId id="2147485790" r:id="rId4"/>
    <p:sldLayoutId id="2147485791" r:id="rId5"/>
    <p:sldLayoutId id="2147485792" r:id="rId6"/>
    <p:sldLayoutId id="2147485793" r:id="rId7"/>
    <p:sldLayoutId id="2147485794" r:id="rId8"/>
    <p:sldLayoutId id="2147485795" r:id="rId9"/>
    <p:sldLayoutId id="2147485796" r:id="rId10"/>
    <p:sldLayoutId id="2147485797" r:id="rId11"/>
    <p:sldLayoutId id="2147485798" r:id="rId12"/>
    <p:sldLayoutId id="2147485799" r:id="rId13"/>
    <p:sldLayoutId id="2147485800" r:id="rId14"/>
    <p:sldLayoutId id="2147485801" r:id="rId15"/>
    <p:sldLayoutId id="2147485802" r:id="rId16"/>
    <p:sldLayoutId id="2147485803" r:id="rId17"/>
    <p:sldLayoutId id="2147485804" r:id="rId18"/>
    <p:sldLayoutId id="2147485805" r:id="rId19"/>
    <p:sldLayoutId id="2147485806" r:id="rId20"/>
    <p:sldLayoutId id="2147485807" r:id="rId21"/>
    <p:sldLayoutId id="2147485808" r:id="rId22"/>
    <p:sldLayoutId id="2147485809" r:id="rId23"/>
    <p:sldLayoutId id="2147485810" r:id="rId24"/>
    <p:sldLayoutId id="2147485812" r:id="rId2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100000"/>
        </a:lnSpc>
        <a:spcBef>
          <a:spcPts val="60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80975" indent="-1809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9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9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2160">
          <p15:clr>
            <a:srgbClr val="F26B43"/>
          </p15:clr>
        </p15:guide>
        <p15:guide id="14" pos="7453">
          <p15:clr>
            <a:srgbClr val="F26B43"/>
          </p15:clr>
        </p15:guide>
        <p15:guide id="28" orient="horz" pos="1076">
          <p15:clr>
            <a:srgbClr val="F26B43"/>
          </p15:clr>
        </p15:guide>
        <p15:guide id="29" orient="horz" pos="270">
          <p15:clr>
            <a:srgbClr val="F26B43"/>
          </p15:clr>
        </p15:guide>
        <p15:guide id="33" orient="horz" pos="3600">
          <p15:clr>
            <a:srgbClr val="F26B43"/>
          </p15:clr>
        </p15:guide>
        <p15:guide id="35" pos="228">
          <p15:clr>
            <a:srgbClr val="F26B43"/>
          </p15:clr>
        </p15:guide>
        <p15:guide id="36" pos="3840">
          <p15:clr>
            <a:srgbClr val="F26B43"/>
          </p15:clr>
        </p15:guide>
        <p15:guide id="37" pos="3782">
          <p15:clr>
            <a:srgbClr val="F26B43"/>
          </p15:clr>
        </p15:guide>
        <p15:guide id="38" pos="3900">
          <p15:clr>
            <a:srgbClr val="F26B43"/>
          </p15:clr>
        </p15:guide>
        <p15:guide id="39" orient="horz" pos="3871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itle Placeholder 1"/>
          <p:cNvSpPr>
            <a:spLocks noGrp="1"/>
          </p:cNvSpPr>
          <p:nvPr>
            <p:ph type="title"/>
          </p:nvPr>
        </p:nvSpPr>
        <p:spPr>
          <a:xfrm>
            <a:off x="359999" y="430718"/>
            <a:ext cx="11466875" cy="4032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92" name="Text Placeholder 2"/>
          <p:cNvSpPr>
            <a:spLocks noGrp="1"/>
          </p:cNvSpPr>
          <p:nvPr>
            <p:ph type="body" idx="1"/>
          </p:nvPr>
        </p:nvSpPr>
        <p:spPr>
          <a:xfrm>
            <a:off x="359999" y="1710000"/>
            <a:ext cx="11466875" cy="3999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0000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2" name="Group 1" hidden="1"/>
          <p:cNvGrpSpPr/>
          <p:nvPr userDrawn="1"/>
        </p:nvGrpSpPr>
        <p:grpSpPr>
          <a:xfrm>
            <a:off x="-1143000" y="-600255"/>
            <a:ext cx="13680281" cy="6913023"/>
            <a:chOff x="-1143000" y="-600255"/>
            <a:chExt cx="13680281" cy="6913023"/>
          </a:xfrm>
        </p:grpSpPr>
        <p:cxnSp>
          <p:nvCxnSpPr>
            <p:cNvPr id="14" name="Straight Connector 13" hidden="1"/>
            <p:cNvCxnSpPr/>
            <p:nvPr userDrawn="1"/>
          </p:nvCxnSpPr>
          <p:spPr>
            <a:xfrm>
              <a:off x="-256200" y="1710267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 hidden="1"/>
            <p:cNvCxnSpPr/>
            <p:nvPr userDrawn="1"/>
          </p:nvCxnSpPr>
          <p:spPr>
            <a:xfrm>
              <a:off x="-256200" y="6143820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 hidden="1"/>
            <p:cNvCxnSpPr/>
            <p:nvPr userDrawn="1"/>
          </p:nvCxnSpPr>
          <p:spPr>
            <a:xfrm>
              <a:off x="-256200" y="3426354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 hidden="1"/>
            <p:cNvCxnSpPr/>
            <p:nvPr userDrawn="1"/>
          </p:nvCxnSpPr>
          <p:spPr>
            <a:xfrm>
              <a:off x="-256200" y="5714470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 hidden="1"/>
            <p:cNvSpPr txBox="1"/>
            <p:nvPr userDrawn="1"/>
          </p:nvSpPr>
          <p:spPr>
            <a:xfrm>
              <a:off x="-747711" y="164615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4.78cm</a:t>
              </a:r>
            </a:p>
          </p:txBody>
        </p:sp>
        <p:sp>
          <p:nvSpPr>
            <p:cNvPr id="54" name="TextBox 53" hidden="1"/>
            <p:cNvSpPr txBox="1"/>
            <p:nvPr userDrawn="1"/>
          </p:nvSpPr>
          <p:spPr>
            <a:xfrm>
              <a:off x="-747711" y="3357884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0 cm</a:t>
              </a:r>
            </a:p>
          </p:txBody>
        </p:sp>
        <p:sp>
          <p:nvSpPr>
            <p:cNvPr id="58" name="TextBox 57" hidden="1"/>
            <p:cNvSpPr txBox="1"/>
            <p:nvPr userDrawn="1"/>
          </p:nvSpPr>
          <p:spPr>
            <a:xfrm>
              <a:off x="-747711" y="5640188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6.35 cm</a:t>
              </a:r>
            </a:p>
          </p:txBody>
        </p:sp>
        <p:sp>
          <p:nvSpPr>
            <p:cNvPr id="60" name="TextBox 59" hidden="1"/>
            <p:cNvSpPr txBox="1"/>
            <p:nvPr userDrawn="1"/>
          </p:nvSpPr>
          <p:spPr>
            <a:xfrm>
              <a:off x="304800" y="-43743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GB" sz="800">
                  <a:solidFill>
                    <a:schemeClr val="tx1"/>
                  </a:solidFill>
                </a:rPr>
                <a:t>15.93cm</a:t>
              </a:r>
            </a:p>
          </p:txBody>
        </p:sp>
        <p:sp>
          <p:nvSpPr>
            <p:cNvPr id="72" name="TextBox 71" hidden="1"/>
            <p:cNvSpPr txBox="1"/>
            <p:nvPr userDrawn="1"/>
          </p:nvSpPr>
          <p:spPr>
            <a:xfrm>
              <a:off x="11426031" y="-43743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15.93 cm</a:t>
              </a:r>
            </a:p>
          </p:txBody>
        </p:sp>
        <p:cxnSp>
          <p:nvCxnSpPr>
            <p:cNvPr id="5" name="Straight Connector 4" hidden="1"/>
            <p:cNvCxnSpPr/>
            <p:nvPr userDrawn="1"/>
          </p:nvCxnSpPr>
          <p:spPr>
            <a:xfrm>
              <a:off x="361588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 hidden="1"/>
            <p:cNvSpPr txBox="1"/>
            <p:nvPr userDrawn="1"/>
          </p:nvSpPr>
          <p:spPr>
            <a:xfrm>
              <a:off x="-1143000" y="5763299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Content Bottom</a:t>
              </a:r>
            </a:p>
          </p:txBody>
        </p:sp>
        <p:sp>
          <p:nvSpPr>
            <p:cNvPr id="86" name="TextBox 85" hidden="1"/>
            <p:cNvSpPr txBox="1"/>
            <p:nvPr userDrawn="1"/>
          </p:nvSpPr>
          <p:spPr>
            <a:xfrm>
              <a:off x="-1143000" y="1769267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Content Top</a:t>
              </a:r>
            </a:p>
          </p:txBody>
        </p:sp>
        <p:sp>
          <p:nvSpPr>
            <p:cNvPr id="88" name="TextBox 87" hidden="1"/>
            <p:cNvSpPr txBox="1"/>
            <p:nvPr userDrawn="1"/>
          </p:nvSpPr>
          <p:spPr>
            <a:xfrm>
              <a:off x="-590537" y="-438330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Left Margin</a:t>
              </a:r>
            </a:p>
          </p:txBody>
        </p:sp>
        <p:sp>
          <p:nvSpPr>
            <p:cNvPr id="89" name="TextBox 88" hidden="1"/>
            <p:cNvSpPr txBox="1"/>
            <p:nvPr userDrawn="1"/>
          </p:nvSpPr>
          <p:spPr>
            <a:xfrm>
              <a:off x="11898039" y="-438330"/>
              <a:ext cx="639242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GB" sz="800">
                  <a:solidFill>
                    <a:schemeClr val="tx1"/>
                  </a:solidFill>
                </a:rPr>
                <a:t>Right Margin</a:t>
              </a:r>
            </a:p>
          </p:txBody>
        </p:sp>
        <p:cxnSp>
          <p:nvCxnSpPr>
            <p:cNvPr id="98" name="Straight Connector 97" hidden="1"/>
            <p:cNvCxnSpPr/>
            <p:nvPr userDrawn="1"/>
          </p:nvCxnSpPr>
          <p:spPr>
            <a:xfrm>
              <a:off x="6096000" y="-363357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Box 98" hidden="1"/>
            <p:cNvSpPr txBox="1"/>
            <p:nvPr userDrawn="1"/>
          </p:nvSpPr>
          <p:spPr>
            <a:xfrm>
              <a:off x="5914719" y="-600255"/>
              <a:ext cx="362256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>
                  <a:solidFill>
                    <a:schemeClr val="tx1"/>
                  </a:solidFill>
                </a:rPr>
                <a:t>Middle </a:t>
              </a:r>
              <a:br>
                <a:rPr lang="en-GB" sz="800">
                  <a:solidFill>
                    <a:schemeClr val="tx1"/>
                  </a:solidFill>
                </a:rPr>
              </a:br>
              <a:r>
                <a:rPr lang="en-GB" sz="800">
                  <a:solidFill>
                    <a:schemeClr val="tx1"/>
                  </a:solidFill>
                </a:rPr>
                <a:t>0cm </a:t>
              </a:r>
            </a:p>
          </p:txBody>
        </p:sp>
        <p:sp>
          <p:nvSpPr>
            <p:cNvPr id="101" name="TextBox 100" hidden="1"/>
            <p:cNvSpPr txBox="1"/>
            <p:nvPr userDrawn="1"/>
          </p:nvSpPr>
          <p:spPr>
            <a:xfrm>
              <a:off x="5636264" y="-208836"/>
              <a:ext cx="362256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>
                  <a:solidFill>
                    <a:schemeClr val="tx1"/>
                  </a:solidFill>
                </a:rPr>
                <a:t>0.26cm</a:t>
              </a:r>
            </a:p>
          </p:txBody>
        </p:sp>
        <p:cxnSp>
          <p:nvCxnSpPr>
            <p:cNvPr id="104" name="Straight Connector 103" hidden="1"/>
            <p:cNvCxnSpPr/>
            <p:nvPr userDrawn="1"/>
          </p:nvCxnSpPr>
          <p:spPr>
            <a:xfrm>
              <a:off x="6000389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 hidden="1"/>
            <p:cNvCxnSpPr/>
            <p:nvPr userDrawn="1"/>
          </p:nvCxnSpPr>
          <p:spPr>
            <a:xfrm>
              <a:off x="6190362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TextBox 105" hidden="1"/>
            <p:cNvSpPr txBox="1"/>
            <p:nvPr userDrawn="1"/>
          </p:nvSpPr>
          <p:spPr>
            <a:xfrm>
              <a:off x="6191102" y="-208836"/>
              <a:ext cx="362256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>
                  <a:solidFill>
                    <a:schemeClr val="tx1"/>
                  </a:solidFill>
                </a:rPr>
                <a:t>0.26cm</a:t>
              </a:r>
            </a:p>
          </p:txBody>
        </p:sp>
        <p:cxnSp>
          <p:nvCxnSpPr>
            <p:cNvPr id="107" name="Straight Connector 106" hidden="1"/>
            <p:cNvCxnSpPr/>
            <p:nvPr userDrawn="1"/>
          </p:nvCxnSpPr>
          <p:spPr>
            <a:xfrm>
              <a:off x="11836111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 hidden="1"/>
            <p:cNvCxnSpPr/>
            <p:nvPr userDrawn="1"/>
          </p:nvCxnSpPr>
          <p:spPr>
            <a:xfrm>
              <a:off x="-256200" y="430824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TextBox 108" hidden="1"/>
            <p:cNvSpPr txBox="1"/>
            <p:nvPr userDrawn="1"/>
          </p:nvSpPr>
          <p:spPr>
            <a:xfrm>
              <a:off x="-747711" y="404813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8.33cm</a:t>
              </a:r>
            </a:p>
          </p:txBody>
        </p:sp>
        <p:sp>
          <p:nvSpPr>
            <p:cNvPr id="110" name="TextBox 109" hidden="1"/>
            <p:cNvSpPr txBox="1"/>
            <p:nvPr userDrawn="1"/>
          </p:nvSpPr>
          <p:spPr>
            <a:xfrm>
              <a:off x="-1143000" y="527924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Title Top</a:t>
              </a:r>
            </a:p>
          </p:txBody>
        </p:sp>
        <p:sp>
          <p:nvSpPr>
            <p:cNvPr id="33" name="TextBox 32" hidden="1">
              <a:extLst>
                <a:ext uri="{FF2B5EF4-FFF2-40B4-BE49-F238E27FC236}">
                  <a16:creationId xmlns:a16="http://schemas.microsoft.com/office/drawing/2014/main" id="{A925CEB6-6DDA-49BF-824C-CFA9D8A07E3F}"/>
                </a:ext>
              </a:extLst>
            </p:cNvPr>
            <p:cNvSpPr txBox="1"/>
            <p:nvPr userDrawn="1"/>
          </p:nvSpPr>
          <p:spPr>
            <a:xfrm>
              <a:off x="-747711" y="606654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7.54 cm</a:t>
              </a:r>
            </a:p>
          </p:txBody>
        </p:sp>
        <p:sp>
          <p:nvSpPr>
            <p:cNvPr id="34" name="TextBox 33" hidden="1">
              <a:extLst>
                <a:ext uri="{FF2B5EF4-FFF2-40B4-BE49-F238E27FC236}">
                  <a16:creationId xmlns:a16="http://schemas.microsoft.com/office/drawing/2014/main" id="{E1658A23-15A2-4406-AF7E-89707B5575E7}"/>
                </a:ext>
              </a:extLst>
            </p:cNvPr>
            <p:cNvSpPr txBox="1"/>
            <p:nvPr userDrawn="1"/>
          </p:nvSpPr>
          <p:spPr>
            <a:xfrm>
              <a:off x="-1143000" y="6189657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Image Bottom</a:t>
              </a: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5639F-9E76-41B0-BB57-8F8A1F6001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72400" y="6390000"/>
            <a:ext cx="7495200" cy="19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fi-FI"/>
              <a:t>Yrittäjägallup, kierros 4/2025 elokuu</a:t>
            </a:r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805F70E-6BF1-451B-AC5F-64819FD40883}"/>
              </a:ext>
            </a:extLst>
          </p:cNvPr>
          <p:cNvCxnSpPr>
            <a:cxnSpLocks/>
          </p:cNvCxnSpPr>
          <p:nvPr userDrawn="1">
            <p:custDataLst>
              <p:tags r:id="rId27"/>
            </p:custDataLst>
          </p:nvPr>
        </p:nvCxnSpPr>
        <p:spPr>
          <a:xfrm>
            <a:off x="360000" y="6120000"/>
            <a:ext cx="11474161" cy="0"/>
          </a:xfrm>
          <a:prstGeom prst="line">
            <a:avLst/>
          </a:prstGeom>
          <a:ln w="63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34">
            <a:extLst>
              <a:ext uri="{FF2B5EF4-FFF2-40B4-BE49-F238E27FC236}">
                <a16:creationId xmlns:a16="http://schemas.microsoft.com/office/drawing/2014/main" id="{D0303A66-DA01-4C66-A021-963AE788F9B9}"/>
              </a:ext>
            </a:extLst>
          </p:cNvPr>
          <p:cNvPicPr>
            <a:picLocks noChangeAspect="1"/>
          </p:cNvPicPr>
          <p:nvPr userDrawn="1"/>
        </p:nvPicPr>
        <p:blipFill>
          <a:blip r:embed="rId28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E490187-44E1-85D9-2FD7-9CD0D451169D}"/>
              </a:ext>
            </a:extLst>
          </p:cNvPr>
          <p:cNvPicPr>
            <a:picLocks noChangeAspect="1"/>
          </p:cNvPicPr>
          <p:nvPr userDrawn="1"/>
        </p:nvPicPr>
        <p:blipFill>
          <a:blip r:embed="rId29"/>
          <a:stretch>
            <a:fillRect/>
          </a:stretch>
        </p:blipFill>
        <p:spPr>
          <a:xfrm>
            <a:off x="336849" y="6294550"/>
            <a:ext cx="1353054" cy="3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543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14" r:id="rId1"/>
    <p:sldLayoutId id="2147485815" r:id="rId2"/>
    <p:sldLayoutId id="2147485816" r:id="rId3"/>
    <p:sldLayoutId id="2147485817" r:id="rId4"/>
    <p:sldLayoutId id="2147485818" r:id="rId5"/>
    <p:sldLayoutId id="2147485819" r:id="rId6"/>
    <p:sldLayoutId id="2147485820" r:id="rId7"/>
    <p:sldLayoutId id="2147485821" r:id="rId8"/>
    <p:sldLayoutId id="2147485822" r:id="rId9"/>
    <p:sldLayoutId id="2147485823" r:id="rId10"/>
    <p:sldLayoutId id="2147485824" r:id="rId11"/>
    <p:sldLayoutId id="2147485825" r:id="rId12"/>
    <p:sldLayoutId id="2147485826" r:id="rId13"/>
    <p:sldLayoutId id="2147485827" r:id="rId14"/>
    <p:sldLayoutId id="2147485828" r:id="rId15"/>
    <p:sldLayoutId id="2147485829" r:id="rId16"/>
    <p:sldLayoutId id="2147485830" r:id="rId17"/>
    <p:sldLayoutId id="2147485831" r:id="rId18"/>
    <p:sldLayoutId id="2147485832" r:id="rId19"/>
    <p:sldLayoutId id="2147485833" r:id="rId20"/>
    <p:sldLayoutId id="2147485834" r:id="rId21"/>
    <p:sldLayoutId id="2147485835" r:id="rId22"/>
    <p:sldLayoutId id="2147485836" r:id="rId23"/>
    <p:sldLayoutId id="2147485837" r:id="rId24"/>
    <p:sldLayoutId id="2147485839" r:id="rId2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100000"/>
        </a:lnSpc>
        <a:spcBef>
          <a:spcPts val="60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80975" indent="-1809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9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9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2160">
          <p15:clr>
            <a:srgbClr val="F26B43"/>
          </p15:clr>
        </p15:guide>
        <p15:guide id="14" pos="7453">
          <p15:clr>
            <a:srgbClr val="F26B43"/>
          </p15:clr>
        </p15:guide>
        <p15:guide id="28" orient="horz" pos="1076">
          <p15:clr>
            <a:srgbClr val="F26B43"/>
          </p15:clr>
        </p15:guide>
        <p15:guide id="29" orient="horz" pos="270">
          <p15:clr>
            <a:srgbClr val="F26B43"/>
          </p15:clr>
        </p15:guide>
        <p15:guide id="33" orient="horz" pos="3600">
          <p15:clr>
            <a:srgbClr val="F26B43"/>
          </p15:clr>
        </p15:guide>
        <p15:guide id="35" pos="228">
          <p15:clr>
            <a:srgbClr val="F26B43"/>
          </p15:clr>
        </p15:guide>
        <p15:guide id="36" pos="3840">
          <p15:clr>
            <a:srgbClr val="F26B43"/>
          </p15:clr>
        </p15:guide>
        <p15:guide id="37" pos="3782">
          <p15:clr>
            <a:srgbClr val="F26B43"/>
          </p15:clr>
        </p15:guide>
        <p15:guide id="38" pos="3900">
          <p15:clr>
            <a:srgbClr val="F26B43"/>
          </p15:clr>
        </p15:guide>
        <p15:guide id="39" orient="horz" pos="3871">
          <p15:clr>
            <a:srgbClr val="F26B43"/>
          </p15:clr>
        </p15:guide>
      </p15:sldGuideLst>
    </p:ext>
  </p:extLst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B170B48-B230-01AB-0015-1F82B6AB8839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C4E6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1FF9ED-4686-B32B-AEAC-32DB1BD03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505042"/>
            <a:ext cx="11430000" cy="10693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86FAF4-BA03-71FC-E39B-819DD1BCE1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714272"/>
            <a:ext cx="11430000" cy="3945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7AC287-065E-FDB1-9063-29570F8EB0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6269"/>
            <a:ext cx="2743200" cy="2750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BBA437-9456-6F49-9016-62AEB0100BEA}" type="datetime1">
              <a:rPr lang="fi-FI" smtClean="0"/>
              <a:t>4.2.2026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91EFA0-F1E5-AFEE-A803-E3E456B3D7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4104" y="66269"/>
            <a:ext cx="4823792" cy="2750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fi-FI"/>
              <a:t>KLOV-hanke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8F87E8-64E4-8F4B-3C38-06D8820AD7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6269"/>
            <a:ext cx="2743200" cy="2750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B61AE3-6A8C-7E40-8ED3-C00AF9E4E3D7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69FE6FB3-813F-6501-8986-CCD9AD78793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562555" y="5987336"/>
            <a:ext cx="1236516" cy="6917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FA0CB06-F93F-D13D-3F08-F39FC2841A51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330200" y="6067398"/>
            <a:ext cx="6502400" cy="54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570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41" r:id="rId1"/>
    <p:sldLayoutId id="2147485842" r:id="rId2"/>
    <p:sldLayoutId id="2147485843" r:id="rId3"/>
    <p:sldLayoutId id="2147485844" r:id="rId4"/>
    <p:sldLayoutId id="2147485845" r:id="rId5"/>
    <p:sldLayoutId id="2147485846" r:id="rId6"/>
    <p:sldLayoutId id="2147485847" r:id="rId7"/>
    <p:sldLayoutId id="2147485848" r:id="rId8"/>
    <p:sldLayoutId id="2147485849" r:id="rId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41"/>
          <a:stretch/>
        </p:blipFill>
        <p:spPr>
          <a:xfrm>
            <a:off x="9552790" y="18056"/>
            <a:ext cx="2340000" cy="913763"/>
          </a:xfrm>
          <a:prstGeom prst="rect">
            <a:avLst/>
          </a:prstGeom>
        </p:spPr>
      </p:pic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14000" y="0"/>
            <a:ext cx="9138790" cy="111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14000" y="1416000"/>
            <a:ext cx="11248354" cy="4680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5"/>
            <a:r>
              <a:rPr lang="fi-FI"/>
              <a:t>6</a:t>
            </a:r>
          </a:p>
          <a:p>
            <a:pPr lvl="6"/>
            <a:r>
              <a:rPr lang="fi-FI"/>
              <a:t>7</a:t>
            </a:r>
          </a:p>
          <a:p>
            <a:pPr lvl="7"/>
            <a:r>
              <a:rPr lang="fi-FI"/>
              <a:t>8</a:t>
            </a:r>
          </a:p>
          <a:p>
            <a:pPr lvl="8"/>
            <a:r>
              <a:rPr lang="fi-FI"/>
              <a:t>9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880000" y="65159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1CE8FED5-D933-44C8-9564-D710DB44FAAC}" type="datetime1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128000" y="6515944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414000" y="65159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6768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51" r:id="rId1"/>
    <p:sldLayoutId id="2147485852" r:id="rId2"/>
    <p:sldLayoutId id="2147485853" r:id="rId3"/>
    <p:sldLayoutId id="2147485854" r:id="rId4"/>
    <p:sldLayoutId id="2147485855" r:id="rId5"/>
    <p:sldLayoutId id="2147485856" r:id="rId6"/>
    <p:sldLayoutId id="2147485857" r:id="rId7"/>
    <p:sldLayoutId id="2147485858" r:id="rId8"/>
    <p:sldLayoutId id="2147485859" r:id="rId9"/>
    <p:sldLayoutId id="2147485860" r:id="rId10"/>
    <p:sldLayoutId id="2147485861" r:id="rId11"/>
    <p:sldLayoutId id="2147485862" r:id="rId12"/>
    <p:sldLayoutId id="2147485863" r:id="rId13"/>
    <p:sldLayoutId id="2147485864" r:id="rId14"/>
    <p:sldLayoutId id="2147485865" r:id="rId15"/>
    <p:sldLayoutId id="2147485866" r:id="rId16"/>
    <p:sldLayoutId id="2147485867" r:id="rId17"/>
    <p:sldLayoutId id="2147485868" r:id="rId18"/>
    <p:sldLayoutId id="2147485869" r:id="rId19"/>
    <p:sldLayoutId id="2147485870" r:id="rId20"/>
    <p:sldLayoutId id="2147485871" r:id="rId21"/>
    <p:sldLayoutId id="2147485872" r:id="rId22"/>
  </p:sldLayoutIdLst>
  <p:hf sldNum="0" hdr="0" ftr="0" dt="0"/>
  <p:txStyles>
    <p:titleStyle>
      <a:lvl1pPr algn="l" defTabSz="914377" rtl="0" eaLnBrk="1" latinLnBrk="0" hangingPunct="1"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9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84" indent="-263993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5597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6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95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20794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261593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92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91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38">
          <p15:clr>
            <a:srgbClr val="F26B43"/>
          </p15:clr>
        </p15:guide>
      </p15:sldGuideLst>
    </p:ext>
  </p:extLst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 rotWithShape="1"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41"/>
          <a:stretch/>
        </p:blipFill>
        <p:spPr>
          <a:xfrm>
            <a:off x="9552790" y="18056"/>
            <a:ext cx="2340000" cy="913763"/>
          </a:xfrm>
          <a:prstGeom prst="rect">
            <a:avLst/>
          </a:prstGeom>
        </p:spPr>
      </p:pic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14000" y="0"/>
            <a:ext cx="9138790" cy="111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14000" y="1416000"/>
            <a:ext cx="11248354" cy="4680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5"/>
            <a:r>
              <a:rPr lang="fi-FI"/>
              <a:t>6</a:t>
            </a:r>
          </a:p>
          <a:p>
            <a:pPr lvl="6"/>
            <a:r>
              <a:rPr lang="fi-FI"/>
              <a:t>7</a:t>
            </a:r>
          </a:p>
          <a:p>
            <a:pPr lvl="7"/>
            <a:r>
              <a:rPr lang="fi-FI"/>
              <a:t>8</a:t>
            </a:r>
          </a:p>
          <a:p>
            <a:pPr lvl="8"/>
            <a:r>
              <a:rPr lang="fi-FI"/>
              <a:t>9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880000" y="65159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1CE8FED5-D933-44C8-9564-D710DB44FAAC}" type="datetime1">
              <a:rPr lang="fi-FI" smtClean="0"/>
              <a:t>4.2.2026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128000" y="6515944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414000" y="65159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17108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74" r:id="rId1"/>
    <p:sldLayoutId id="2147485875" r:id="rId2"/>
    <p:sldLayoutId id="2147485876" r:id="rId3"/>
    <p:sldLayoutId id="2147485877" r:id="rId4"/>
    <p:sldLayoutId id="2147485878" r:id="rId5"/>
    <p:sldLayoutId id="2147485879" r:id="rId6"/>
    <p:sldLayoutId id="2147485880" r:id="rId7"/>
    <p:sldLayoutId id="2147485881" r:id="rId8"/>
    <p:sldLayoutId id="2147485882" r:id="rId9"/>
    <p:sldLayoutId id="2147485883" r:id="rId10"/>
    <p:sldLayoutId id="2147485884" r:id="rId11"/>
    <p:sldLayoutId id="2147485885" r:id="rId12"/>
    <p:sldLayoutId id="2147485886" r:id="rId13"/>
    <p:sldLayoutId id="2147485887" r:id="rId14"/>
    <p:sldLayoutId id="2147485888" r:id="rId15"/>
    <p:sldLayoutId id="2147485889" r:id="rId16"/>
    <p:sldLayoutId id="2147485890" r:id="rId17"/>
    <p:sldLayoutId id="2147485891" r:id="rId18"/>
    <p:sldLayoutId id="2147485892" r:id="rId19"/>
    <p:sldLayoutId id="2147485893" r:id="rId20"/>
    <p:sldLayoutId id="2147485894" r:id="rId21"/>
    <p:sldLayoutId id="2147485895" r:id="rId22"/>
    <p:sldLayoutId id="2147485896" r:id="rId23"/>
    <p:sldLayoutId id="2147485897" r:id="rId24"/>
    <p:sldLayoutId id="2147485898" r:id="rId25"/>
    <p:sldLayoutId id="2147485899" r:id="rId26"/>
    <p:sldLayoutId id="2147485900" r:id="rId27"/>
    <p:sldLayoutId id="2147485901" r:id="rId28"/>
    <p:sldLayoutId id="2147485902" r:id="rId29"/>
    <p:sldLayoutId id="2147485903" r:id="rId30"/>
    <p:sldLayoutId id="2147485904" r:id="rId31"/>
    <p:sldLayoutId id="2147485905" r:id="rId32"/>
    <p:sldLayoutId id="2147485906" r:id="rId33"/>
    <p:sldLayoutId id="2147485907" r:id="rId34"/>
    <p:sldLayoutId id="2147485908" r:id="rId35"/>
    <p:sldLayoutId id="2147485909" r:id="rId36"/>
    <p:sldLayoutId id="2147485910" r:id="rId37"/>
    <p:sldLayoutId id="2147485911" r:id="rId38"/>
    <p:sldLayoutId id="2147485912" r:id="rId39"/>
    <p:sldLayoutId id="2147485913" r:id="rId40"/>
    <p:sldLayoutId id="2147485914" r:id="rId41"/>
  </p:sldLayoutIdLst>
  <p:hf sldNum="0" hdr="0" ftr="0" dt="0"/>
  <p:txStyles>
    <p:titleStyle>
      <a:lvl1pPr algn="l" defTabSz="914377" rtl="0" eaLnBrk="1" latinLnBrk="0" hangingPunct="1"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9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84" indent="-263993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5597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6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95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20794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261593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92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91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3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6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7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6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uora yhdysviiva 3">
            <a:extLst>
              <a:ext uri="{FF2B5EF4-FFF2-40B4-BE49-F238E27FC236}">
                <a16:creationId xmlns:a16="http://schemas.microsoft.com/office/drawing/2014/main" id="{AFF538B8-BA55-25A2-0BB8-A3F2A6FD18FE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tsikko 1"/>
          <p:cNvSpPr>
            <a:spLocks noGrp="1"/>
          </p:cNvSpPr>
          <p:nvPr>
            <p:ph type="ctrTitle" idx="4294967295"/>
          </p:nvPr>
        </p:nvSpPr>
        <p:spPr>
          <a:xfrm>
            <a:off x="433754" y="776288"/>
            <a:ext cx="10361246" cy="1200150"/>
          </a:xfrm>
        </p:spPr>
        <p:txBody>
          <a:bodyPr/>
          <a:lstStyle/>
          <a:p>
            <a:r>
              <a:rPr lang="fi-FI" sz="3200" dirty="0">
                <a:solidFill>
                  <a:schemeClr val="tx1"/>
                </a:solidFill>
              </a:rPr>
              <a:t>Entä tulevaisuus – katse tähän vuoteen</a:t>
            </a:r>
            <a:endParaRPr lang="fi-FI" sz="4000" dirty="0">
              <a:solidFill>
                <a:schemeClr val="tx1"/>
              </a:solidFill>
            </a:endParaRPr>
          </a:p>
        </p:txBody>
      </p:sp>
      <p:sp>
        <p:nvSpPr>
          <p:cNvPr id="3" name="Alaotsikko 2"/>
          <p:cNvSpPr>
            <a:spLocks noGrp="1"/>
          </p:cNvSpPr>
          <p:nvPr>
            <p:ph type="subTitle" idx="4294967295"/>
          </p:nvPr>
        </p:nvSpPr>
        <p:spPr>
          <a:xfrm>
            <a:off x="435993" y="2000473"/>
            <a:ext cx="10361247" cy="1344612"/>
          </a:xfrm>
        </p:spPr>
        <p:txBody>
          <a:bodyPr vert="horz" lIns="0" tIns="45720" rIns="0" bIns="45720" rtlCol="0" anchor="t">
            <a:noAutofit/>
          </a:bodyPr>
          <a:lstStyle/>
          <a:p>
            <a:pPr marL="0" indent="0">
              <a:buNone/>
            </a:pPr>
            <a:r>
              <a:rPr lang="fi-FI" dirty="0"/>
              <a:t>Vaikuttajafoorumi, 6.2.2026</a:t>
            </a:r>
          </a:p>
          <a:p>
            <a:pPr marL="0" indent="0">
              <a:buNone/>
            </a:pPr>
            <a:r>
              <a:rPr lang="fi-FI" dirty="0"/>
              <a:t>Mikael Pentikäinen</a:t>
            </a:r>
          </a:p>
        </p:txBody>
      </p:sp>
      <p:pic>
        <p:nvPicPr>
          <p:cNvPr id="6" name="Kuva 5" descr="Kuva, joka sisältää kohteen henkilö, pöytä, sisä, mies&#10;&#10;Kuvaus luotu automaattisesti">
            <a:extLst>
              <a:ext uri="{FF2B5EF4-FFF2-40B4-BE49-F238E27FC236}">
                <a16:creationId xmlns:a16="http://schemas.microsoft.com/office/drawing/2014/main" id="{B7740088-54AD-4A41-AF73-BD9105547AD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89365" y="3511295"/>
            <a:ext cx="4836673" cy="3346705"/>
          </a:xfrm>
          <a:custGeom>
            <a:avLst/>
            <a:gdLst>
              <a:gd name="connsiteX0" fmla="*/ 1549963 w 4836673"/>
              <a:gd name="connsiteY0" fmla="*/ 0 h 3346705"/>
              <a:gd name="connsiteX1" fmla="*/ 4836673 w 4836673"/>
              <a:gd name="connsiteY1" fmla="*/ 0 h 3346705"/>
              <a:gd name="connsiteX2" fmla="*/ 3286710 w 4836673"/>
              <a:gd name="connsiteY2" fmla="*/ 3346705 h 3346705"/>
              <a:gd name="connsiteX3" fmla="*/ 3281133 w 4836673"/>
              <a:gd name="connsiteY3" fmla="*/ 3346705 h 3346705"/>
              <a:gd name="connsiteX4" fmla="*/ 2214905 w 4836673"/>
              <a:gd name="connsiteY4" fmla="*/ 3346705 h 3346705"/>
              <a:gd name="connsiteX5" fmla="*/ 0 w 4836673"/>
              <a:gd name="connsiteY5" fmla="*/ 3346705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6673" h="3346705">
                <a:moveTo>
                  <a:pt x="1549963" y="0"/>
                </a:moveTo>
                <a:lnTo>
                  <a:pt x="4836673" y="0"/>
                </a:lnTo>
                <a:lnTo>
                  <a:pt x="3286710" y="3346705"/>
                </a:lnTo>
                <a:lnTo>
                  <a:pt x="3281133" y="3346705"/>
                </a:lnTo>
                <a:lnTo>
                  <a:pt x="2214905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5" name="Kuva 4" descr="Kuva, joka sisältää kohteen henkilö, vaatetus, mies, seisominen&#10;&#10;Kuvaus luotu automaattisesti">
            <a:extLst>
              <a:ext uri="{FF2B5EF4-FFF2-40B4-BE49-F238E27FC236}">
                <a16:creationId xmlns:a16="http://schemas.microsoft.com/office/drawing/2014/main" id="{2085B703-D790-2B45-BD76-9848376984F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5" b="-4"/>
          <a:stretch/>
        </p:blipFill>
        <p:spPr>
          <a:xfrm>
            <a:off x="7967349" y="3523018"/>
            <a:ext cx="4224651" cy="3346705"/>
          </a:xfrm>
          <a:custGeom>
            <a:avLst/>
            <a:gdLst>
              <a:gd name="connsiteX0" fmla="*/ 1549963 w 4224651"/>
              <a:gd name="connsiteY0" fmla="*/ 0 h 3346705"/>
              <a:gd name="connsiteX1" fmla="*/ 1555540 w 4224651"/>
              <a:gd name="connsiteY1" fmla="*/ 0 h 3346705"/>
              <a:gd name="connsiteX2" fmla="*/ 2621768 w 4224651"/>
              <a:gd name="connsiteY2" fmla="*/ 0 h 3346705"/>
              <a:gd name="connsiteX3" fmla="*/ 4224651 w 4224651"/>
              <a:gd name="connsiteY3" fmla="*/ 0 h 3346705"/>
              <a:gd name="connsiteX4" fmla="*/ 4224651 w 4224651"/>
              <a:gd name="connsiteY4" fmla="*/ 3346705 h 3346705"/>
              <a:gd name="connsiteX5" fmla="*/ 0 w 4224651"/>
              <a:gd name="connsiteY5" fmla="*/ 3346705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24651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4224651" y="0"/>
                </a:lnTo>
                <a:lnTo>
                  <a:pt x="4224651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7" name="Kuva 6" descr="Kuva, joka sisältää kohteen henkilö, sisä, mies, pitäminen&#10;&#10;Kuvaus luotu automaattisesti">
            <a:extLst>
              <a:ext uri="{FF2B5EF4-FFF2-40B4-BE49-F238E27FC236}">
                <a16:creationId xmlns:a16="http://schemas.microsoft.com/office/drawing/2014/main" id="{AC240E30-3409-D048-A7FD-E4343B2862E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/>
          <a:stretch/>
        </p:blipFill>
        <p:spPr>
          <a:xfrm>
            <a:off x="2654" y="3527292"/>
            <a:ext cx="5859777" cy="3346695"/>
          </a:xfrm>
          <a:custGeom>
            <a:avLst/>
            <a:gdLst>
              <a:gd name="connsiteX0" fmla="*/ 0 w 5859797"/>
              <a:gd name="connsiteY0" fmla="*/ 0 h 3346705"/>
              <a:gd name="connsiteX1" fmla="*/ 5859797 w 5859797"/>
              <a:gd name="connsiteY1" fmla="*/ 0 h 3346705"/>
              <a:gd name="connsiteX2" fmla="*/ 4309834 w 5859797"/>
              <a:gd name="connsiteY2" fmla="*/ 3346705 h 3346705"/>
              <a:gd name="connsiteX3" fmla="*/ 4304257 w 5859797"/>
              <a:gd name="connsiteY3" fmla="*/ 3346705 h 3346705"/>
              <a:gd name="connsiteX4" fmla="*/ 3238029 w 5859797"/>
              <a:gd name="connsiteY4" fmla="*/ 3346705 h 3346705"/>
              <a:gd name="connsiteX5" fmla="*/ 0 w 5859797"/>
              <a:gd name="connsiteY5" fmla="*/ 3346705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59797" h="3346705">
                <a:moveTo>
                  <a:pt x="0" y="0"/>
                </a:moveTo>
                <a:lnTo>
                  <a:pt x="5859797" y="0"/>
                </a:lnTo>
                <a:lnTo>
                  <a:pt x="4309834" y="3346705"/>
                </a:lnTo>
                <a:lnTo>
                  <a:pt x="4304257" y="3346705"/>
                </a:lnTo>
                <a:lnTo>
                  <a:pt x="3238029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3D7C1644-D120-894D-A19C-84ED8019D0B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3694" y="5461490"/>
            <a:ext cx="2346257" cy="911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84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Kuva 26">
            <a:extLst>
              <a:ext uri="{FF2B5EF4-FFF2-40B4-BE49-F238E27FC236}">
                <a16:creationId xmlns:a16="http://schemas.microsoft.com/office/drawing/2014/main" id="{2F929DEA-AACD-2440-B6AC-8A78B701621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76476" y="3492000"/>
            <a:ext cx="5652000" cy="3346705"/>
          </a:xfrm>
          <a:custGeom>
            <a:avLst/>
            <a:gdLst>
              <a:gd name="connsiteX0" fmla="*/ 1549963 w 5841911"/>
              <a:gd name="connsiteY0" fmla="*/ 0 h 3346705"/>
              <a:gd name="connsiteX1" fmla="*/ 1555540 w 5841911"/>
              <a:gd name="connsiteY1" fmla="*/ 0 h 3346705"/>
              <a:gd name="connsiteX2" fmla="*/ 2621768 w 5841911"/>
              <a:gd name="connsiteY2" fmla="*/ 0 h 3346705"/>
              <a:gd name="connsiteX3" fmla="*/ 5841911 w 5841911"/>
              <a:gd name="connsiteY3" fmla="*/ 0 h 3346705"/>
              <a:gd name="connsiteX4" fmla="*/ 5841911 w 5841911"/>
              <a:gd name="connsiteY4" fmla="*/ 3346705 h 3346705"/>
              <a:gd name="connsiteX5" fmla="*/ 0 w 5841911"/>
              <a:gd name="connsiteY5" fmla="*/ 3346705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41911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5841911" y="0"/>
                </a:lnTo>
                <a:lnTo>
                  <a:pt x="5841911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28" name="Kuva 27" descr="Kuva, joka sisältää kohteen henkilö, pöytä, sisä, mies&#10;&#10;Kuvaus luotu automaattisesti">
            <a:extLst>
              <a:ext uri="{FF2B5EF4-FFF2-40B4-BE49-F238E27FC236}">
                <a16:creationId xmlns:a16="http://schemas.microsoft.com/office/drawing/2014/main" id="{75BAF064-C637-BA4C-A083-D909C285D30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61895" y="3511286"/>
            <a:ext cx="4836673" cy="3346705"/>
          </a:xfrm>
          <a:custGeom>
            <a:avLst/>
            <a:gdLst>
              <a:gd name="connsiteX0" fmla="*/ 1549963 w 4836673"/>
              <a:gd name="connsiteY0" fmla="*/ 0 h 3346705"/>
              <a:gd name="connsiteX1" fmla="*/ 4836673 w 4836673"/>
              <a:gd name="connsiteY1" fmla="*/ 0 h 3346705"/>
              <a:gd name="connsiteX2" fmla="*/ 3286710 w 4836673"/>
              <a:gd name="connsiteY2" fmla="*/ 3346705 h 3346705"/>
              <a:gd name="connsiteX3" fmla="*/ 3281133 w 4836673"/>
              <a:gd name="connsiteY3" fmla="*/ 3346705 h 3346705"/>
              <a:gd name="connsiteX4" fmla="*/ 2214905 w 4836673"/>
              <a:gd name="connsiteY4" fmla="*/ 3346705 h 3346705"/>
              <a:gd name="connsiteX5" fmla="*/ 0 w 4836673"/>
              <a:gd name="connsiteY5" fmla="*/ 3346705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6673" h="3346705">
                <a:moveTo>
                  <a:pt x="1549963" y="0"/>
                </a:moveTo>
                <a:lnTo>
                  <a:pt x="4836673" y="0"/>
                </a:lnTo>
                <a:lnTo>
                  <a:pt x="3286710" y="3346705"/>
                </a:lnTo>
                <a:lnTo>
                  <a:pt x="3281133" y="3346705"/>
                </a:lnTo>
                <a:lnTo>
                  <a:pt x="2214905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29" name="Kuva 28">
            <a:extLst>
              <a:ext uri="{FF2B5EF4-FFF2-40B4-BE49-F238E27FC236}">
                <a16:creationId xmlns:a16="http://schemas.microsoft.com/office/drawing/2014/main" id="{3F493A40-CD4D-4745-8698-33CA6B8CC3B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511285"/>
            <a:ext cx="4103054" cy="3347998"/>
          </a:xfrm>
          <a:custGeom>
            <a:avLst/>
            <a:gdLst>
              <a:gd name="connsiteX0" fmla="*/ 0 w 4213642"/>
              <a:gd name="connsiteY0" fmla="*/ 0 h 3346705"/>
              <a:gd name="connsiteX1" fmla="*/ 4213642 w 4213642"/>
              <a:gd name="connsiteY1" fmla="*/ 0 h 3346705"/>
              <a:gd name="connsiteX2" fmla="*/ 2663679 w 4213642"/>
              <a:gd name="connsiteY2" fmla="*/ 3346705 h 3346705"/>
              <a:gd name="connsiteX3" fmla="*/ 2658102 w 4213642"/>
              <a:gd name="connsiteY3" fmla="*/ 3346705 h 3346705"/>
              <a:gd name="connsiteX4" fmla="*/ 1591874 w 4213642"/>
              <a:gd name="connsiteY4" fmla="*/ 3346705 h 3346705"/>
              <a:gd name="connsiteX5" fmla="*/ 0 w 4213642"/>
              <a:gd name="connsiteY5" fmla="*/ 3346705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13642" h="3346705">
                <a:moveTo>
                  <a:pt x="0" y="0"/>
                </a:moveTo>
                <a:lnTo>
                  <a:pt x="4213642" y="0"/>
                </a:lnTo>
                <a:lnTo>
                  <a:pt x="2663679" y="3346705"/>
                </a:lnTo>
                <a:lnTo>
                  <a:pt x="2658102" y="3346705"/>
                </a:lnTo>
                <a:lnTo>
                  <a:pt x="1591874" y="3346705"/>
                </a:lnTo>
                <a:lnTo>
                  <a:pt x="0" y="3346705"/>
                </a:lnTo>
                <a:close/>
              </a:path>
            </a:pathLst>
          </a:custGeom>
          <a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pic>
      <p:sp>
        <p:nvSpPr>
          <p:cNvPr id="4" name="Suorakulmio 3">
            <a:extLst>
              <a:ext uri="{FF2B5EF4-FFF2-40B4-BE49-F238E27FC236}">
                <a16:creationId xmlns:a16="http://schemas.microsoft.com/office/drawing/2014/main" id="{F5EC6F18-FFE4-594C-A9AB-B681EC474FF7}"/>
              </a:ext>
            </a:extLst>
          </p:cNvPr>
          <p:cNvSpPr/>
          <p:nvPr/>
        </p:nvSpPr>
        <p:spPr>
          <a:xfrm>
            <a:off x="0" y="0"/>
            <a:ext cx="5985164" cy="334670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2745808D-A526-7840-8C64-812612398D32}"/>
              </a:ext>
            </a:extLst>
          </p:cNvPr>
          <p:cNvSpPr/>
          <p:nvPr/>
        </p:nvSpPr>
        <p:spPr>
          <a:xfrm>
            <a:off x="6214533" y="0"/>
            <a:ext cx="5977467" cy="334670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091929A-80BF-41E5-907A-B00658F31F8B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6590989" y="1743571"/>
            <a:ext cx="5318201" cy="1446550"/>
          </a:xfrm>
        </p:spPr>
        <p:txBody>
          <a:bodyPr/>
          <a:lstStyle/>
          <a:p>
            <a:pPr marL="0" indent="0" algn="ctr">
              <a:buNone/>
            </a:pPr>
            <a:r>
              <a:rPr lang="fi-FI">
                <a:solidFill>
                  <a:schemeClr val="bg1"/>
                </a:solidFill>
              </a:rPr>
              <a:t>Kun yrittäjät ja yritykset menestyvät, koko Suomi kukoistaa.</a:t>
            </a:r>
          </a:p>
          <a:p>
            <a:pPr marL="0" indent="0">
              <a:buNone/>
            </a:pPr>
            <a:endParaRPr lang="fi-FI">
              <a:solidFill>
                <a:schemeClr val="bg1"/>
              </a:solidFill>
            </a:endParaRP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755E270A-7B86-AD4B-A07A-4C567F284CDC}"/>
              </a:ext>
            </a:extLst>
          </p:cNvPr>
          <p:cNvSpPr/>
          <p:nvPr/>
        </p:nvSpPr>
        <p:spPr>
          <a:xfrm>
            <a:off x="425999" y="302764"/>
            <a:ext cx="514424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MISSIO</a:t>
            </a: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320B3773-5AF6-7D45-89FC-1ADD62895A8C}"/>
              </a:ext>
            </a:extLst>
          </p:cNvPr>
          <p:cNvSpPr/>
          <p:nvPr/>
        </p:nvSpPr>
        <p:spPr>
          <a:xfrm>
            <a:off x="404316" y="1745496"/>
            <a:ext cx="52186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Parannamme yrittäjien asemaa ja yrittämisen olosuhteita. </a:t>
            </a:r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7DB2380B-A2C3-8D4B-8776-38F695C46545}"/>
              </a:ext>
            </a:extLst>
          </p:cNvPr>
          <p:cNvSpPr/>
          <p:nvPr/>
        </p:nvSpPr>
        <p:spPr>
          <a:xfrm>
            <a:off x="249532" y="3533775"/>
            <a:ext cx="33650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Luotettavuus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Suorakulmio 13">
            <a:extLst>
              <a:ext uri="{FF2B5EF4-FFF2-40B4-BE49-F238E27FC236}">
                <a16:creationId xmlns:a16="http://schemas.microsoft.com/office/drawing/2014/main" id="{98812EE9-AB9D-9446-B878-84C3828DDD29}"/>
              </a:ext>
            </a:extLst>
          </p:cNvPr>
          <p:cNvSpPr/>
          <p:nvPr/>
        </p:nvSpPr>
        <p:spPr>
          <a:xfrm>
            <a:off x="6660858" y="302764"/>
            <a:ext cx="514424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VISIO</a:t>
            </a: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</a:p>
        </p:txBody>
      </p:sp>
      <p:sp>
        <p:nvSpPr>
          <p:cNvPr id="18" name="Suorakulmio 17">
            <a:extLst>
              <a:ext uri="{FF2B5EF4-FFF2-40B4-BE49-F238E27FC236}">
                <a16:creationId xmlns:a16="http://schemas.microsoft.com/office/drawing/2014/main" id="{6BD5D745-E82A-534F-8641-6C15E6741E95}"/>
              </a:ext>
            </a:extLst>
          </p:cNvPr>
          <p:cNvSpPr/>
          <p:nvPr/>
        </p:nvSpPr>
        <p:spPr>
          <a:xfrm>
            <a:off x="4577544" y="3533775"/>
            <a:ext cx="22621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Rohkeus</a:t>
            </a:r>
          </a:p>
        </p:txBody>
      </p:sp>
      <p:sp>
        <p:nvSpPr>
          <p:cNvPr id="19" name="Suorakulmio 18">
            <a:extLst>
              <a:ext uri="{FF2B5EF4-FFF2-40B4-BE49-F238E27FC236}">
                <a16:creationId xmlns:a16="http://schemas.microsoft.com/office/drawing/2014/main" id="{09588293-D690-B54D-8810-466DA0D0302A}"/>
              </a:ext>
            </a:extLst>
          </p:cNvPr>
          <p:cNvSpPr/>
          <p:nvPr/>
        </p:nvSpPr>
        <p:spPr>
          <a:xfrm>
            <a:off x="7947263" y="3533775"/>
            <a:ext cx="41344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Uusiutuminen</a:t>
            </a:r>
          </a:p>
        </p:txBody>
      </p:sp>
    </p:spTree>
    <p:extLst>
      <p:ext uri="{BB962C8B-B14F-4D97-AF65-F5344CB8AC3E}">
        <p14:creationId xmlns:p14="http://schemas.microsoft.com/office/powerpoint/2010/main" val="420388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henkilö, mies, keittiö, valmistelu&#10;&#10;Kuvaus luotu automaattisesti">
            <a:extLst>
              <a:ext uri="{FF2B5EF4-FFF2-40B4-BE49-F238E27FC236}">
                <a16:creationId xmlns:a16="http://schemas.microsoft.com/office/drawing/2014/main" id="{EEDF1751-4292-B74D-BC6F-6AED2377870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88860" y="0"/>
            <a:ext cx="12369719" cy="6984585"/>
          </a:xfrm>
          <a:prstGeom prst="rect">
            <a:avLst/>
          </a:prstGeom>
        </p:spPr>
      </p:pic>
      <p:sp>
        <p:nvSpPr>
          <p:cNvPr id="24" name="Suorakulmio 23">
            <a:extLst>
              <a:ext uri="{FF2B5EF4-FFF2-40B4-BE49-F238E27FC236}">
                <a16:creationId xmlns:a16="http://schemas.microsoft.com/office/drawing/2014/main" id="{F61363DF-9CF9-2849-98F8-27B4F267A2D1}"/>
              </a:ext>
            </a:extLst>
          </p:cNvPr>
          <p:cNvSpPr/>
          <p:nvPr/>
        </p:nvSpPr>
        <p:spPr>
          <a:xfrm>
            <a:off x="-240704" y="2060848"/>
            <a:ext cx="5616624" cy="139236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0" name="Suorakulmio 29">
            <a:extLst>
              <a:ext uri="{FF2B5EF4-FFF2-40B4-BE49-F238E27FC236}">
                <a16:creationId xmlns:a16="http://schemas.microsoft.com/office/drawing/2014/main" id="{75ED8C37-D1A7-A943-85EF-CDC1EC9B4ED8}"/>
              </a:ext>
            </a:extLst>
          </p:cNvPr>
          <p:cNvSpPr/>
          <p:nvPr/>
        </p:nvSpPr>
        <p:spPr>
          <a:xfrm>
            <a:off x="-240704" y="3562453"/>
            <a:ext cx="5616624" cy="139236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1" name="Suorakulmio 30">
            <a:extLst>
              <a:ext uri="{FF2B5EF4-FFF2-40B4-BE49-F238E27FC236}">
                <a16:creationId xmlns:a16="http://schemas.microsoft.com/office/drawing/2014/main" id="{05B7A72C-776F-CE40-B036-D3434FF3A1CB}"/>
              </a:ext>
            </a:extLst>
          </p:cNvPr>
          <p:cNvSpPr/>
          <p:nvPr/>
        </p:nvSpPr>
        <p:spPr>
          <a:xfrm>
            <a:off x="-240703" y="5089316"/>
            <a:ext cx="5616624" cy="139236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Suorakulmio 16">
            <a:extLst>
              <a:ext uri="{FF2B5EF4-FFF2-40B4-BE49-F238E27FC236}">
                <a16:creationId xmlns:a16="http://schemas.microsoft.com/office/drawing/2014/main" id="{90CA9168-4906-E546-A157-1141DFE0BB1F}"/>
              </a:ext>
            </a:extLst>
          </p:cNvPr>
          <p:cNvSpPr/>
          <p:nvPr/>
        </p:nvSpPr>
        <p:spPr>
          <a:xfrm>
            <a:off x="4969492" y="387659"/>
            <a:ext cx="6456935" cy="1510543"/>
          </a:xfrm>
          <a:prstGeom prst="rect">
            <a:avLst/>
          </a:prstGeom>
          <a:solidFill>
            <a:schemeClr val="tx1">
              <a:alpha val="0"/>
            </a:schemeClr>
          </a:solidFill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Otsikko 2"/>
          <p:cNvSpPr txBox="1">
            <a:spLocks/>
          </p:cNvSpPr>
          <p:nvPr/>
        </p:nvSpPr>
        <p:spPr>
          <a:xfrm>
            <a:off x="5685606" y="872395"/>
            <a:ext cx="5428596" cy="1079285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accent6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Parannamme yrittäjän </a:t>
            </a:r>
            <a:r>
              <a:rPr kumimoji="0" lang="fi-FI" sz="3000" b="1" i="0" u="none" strike="noStrike" kern="1200" cap="none" spc="0" normalizeH="0" baseline="0" noProof="0">
                <a:ln>
                  <a:noFill/>
                </a:ln>
                <a:solidFill>
                  <a:srgbClr val="00A3DA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arkea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3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F593AEFB-B3C6-584B-B83B-73396EB595B9}"/>
              </a:ext>
            </a:extLst>
          </p:cNvPr>
          <p:cNvSpPr/>
          <p:nvPr/>
        </p:nvSpPr>
        <p:spPr>
          <a:xfrm>
            <a:off x="211044" y="3778222"/>
            <a:ext cx="47584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VAHVISTAMME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Tarjoamme tietoa ja apua sekä </a:t>
            </a:r>
            <a:b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vahvistamme yrittäjyyttä ja sen arvostusta.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739EB7ED-445D-BA46-8C26-533D629CA440}"/>
              </a:ext>
            </a:extLst>
          </p:cNvPr>
          <p:cNvSpPr/>
          <p:nvPr/>
        </p:nvSpPr>
        <p:spPr>
          <a:xfrm>
            <a:off x="207360" y="2254468"/>
            <a:ext cx="52480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VAIKUTAMME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Ajamme yrittäjien asiaa paikallisesti, </a:t>
            </a:r>
            <a:b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alueellisesti, valtakunnallisesti ja Euroopassa.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050B458-E23D-4F01-B49E-C42EC2FD54ED}"/>
              </a:ext>
            </a:extLst>
          </p:cNvPr>
          <p:cNvSpPr txBox="1"/>
          <p:nvPr/>
        </p:nvSpPr>
        <p:spPr>
          <a:xfrm>
            <a:off x="207360" y="5280104"/>
            <a:ext cx="53148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VERKOSTOIMME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Yhdistämme yrittäjät ainutlaatuisella verkostolla digitaalisesti ja paikallisesti läpi Suomen.</a:t>
            </a:r>
          </a:p>
        </p:txBody>
      </p:sp>
      <p:sp>
        <p:nvSpPr>
          <p:cNvPr id="14" name="Ellipsi 13">
            <a:extLst>
              <a:ext uri="{FF2B5EF4-FFF2-40B4-BE49-F238E27FC236}">
                <a16:creationId xmlns:a16="http://schemas.microsoft.com/office/drawing/2014/main" id="{4E1C9F82-E5BA-4B05-9C8F-BA90F81BCBE2}"/>
              </a:ext>
            </a:extLst>
          </p:cNvPr>
          <p:cNvSpPr/>
          <p:nvPr/>
        </p:nvSpPr>
        <p:spPr>
          <a:xfrm>
            <a:off x="9639637" y="2998382"/>
            <a:ext cx="2483009" cy="248300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srgbClr val="00A3DA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Tekstiruutu 15">
            <a:extLst>
              <a:ext uri="{FF2B5EF4-FFF2-40B4-BE49-F238E27FC236}">
                <a16:creationId xmlns:a16="http://schemas.microsoft.com/office/drawing/2014/main" id="{458F1C32-2C58-0BEA-F5A3-F6A04BCB4E84}"/>
              </a:ext>
            </a:extLst>
          </p:cNvPr>
          <p:cNvSpPr txBox="1"/>
          <p:nvPr/>
        </p:nvSpPr>
        <p:spPr>
          <a:xfrm>
            <a:off x="9544892" y="3504128"/>
            <a:ext cx="266429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STRATEGINEN TAVOITE: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Kasvava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jäsenmäärä</a:t>
            </a:r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952CCB4A-F154-BC7D-4020-1A1E2FF951D7}"/>
              </a:ext>
            </a:extLst>
          </p:cNvPr>
          <p:cNvSpPr/>
          <p:nvPr/>
        </p:nvSpPr>
        <p:spPr>
          <a:xfrm>
            <a:off x="6425485" y="4298064"/>
            <a:ext cx="2228454" cy="1079284"/>
          </a:xfrm>
          <a:prstGeom prst="rect">
            <a:avLst/>
          </a:prstGeom>
          <a:solidFill>
            <a:schemeClr val="tx2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76B9586E-5C24-F14C-C803-EAB004CDB7F6}"/>
              </a:ext>
            </a:extLst>
          </p:cNvPr>
          <p:cNvSpPr txBox="1"/>
          <p:nvPr/>
        </p:nvSpPr>
        <p:spPr>
          <a:xfrm>
            <a:off x="6425485" y="4409222"/>
            <a:ext cx="2228454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Vahva läsnäolo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digitaalisessa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maailmassa.</a:t>
            </a: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0A55F8BD-8DC1-DAA0-E3D9-F71AEC059FAE}"/>
              </a:ext>
            </a:extLst>
          </p:cNvPr>
          <p:cNvSpPr/>
          <p:nvPr/>
        </p:nvSpPr>
        <p:spPr>
          <a:xfrm>
            <a:off x="6441142" y="3068960"/>
            <a:ext cx="2228454" cy="1079284"/>
          </a:xfrm>
          <a:prstGeom prst="rect">
            <a:avLst/>
          </a:prstGeom>
          <a:solidFill>
            <a:schemeClr val="tx2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F29B3339-C39F-0544-5B01-DFF4E7F0838B}"/>
              </a:ext>
            </a:extLst>
          </p:cNvPr>
          <p:cNvSpPr txBox="1"/>
          <p:nvPr/>
        </p:nvSpPr>
        <p:spPr>
          <a:xfrm>
            <a:off x="6425485" y="3144019"/>
            <a:ext cx="2228454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Laadukas ja tehokas toiminta läpi maan.</a:t>
            </a:r>
          </a:p>
        </p:txBody>
      </p:sp>
      <p:sp>
        <p:nvSpPr>
          <p:cNvPr id="3" name="Nuoli: Oikea 2">
            <a:extLst>
              <a:ext uri="{FF2B5EF4-FFF2-40B4-BE49-F238E27FC236}">
                <a16:creationId xmlns:a16="http://schemas.microsoft.com/office/drawing/2014/main" id="{A7F269D7-A0A1-7766-A18F-85A2247371E4}"/>
              </a:ext>
            </a:extLst>
          </p:cNvPr>
          <p:cNvSpPr/>
          <p:nvPr/>
        </p:nvSpPr>
        <p:spPr>
          <a:xfrm>
            <a:off x="5522170" y="3477485"/>
            <a:ext cx="757065" cy="1510543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Nuoli: Oikea 6">
            <a:extLst>
              <a:ext uri="{FF2B5EF4-FFF2-40B4-BE49-F238E27FC236}">
                <a16:creationId xmlns:a16="http://schemas.microsoft.com/office/drawing/2014/main" id="{2CA5A398-BCEC-13DF-2D12-45CB627C6954}"/>
              </a:ext>
            </a:extLst>
          </p:cNvPr>
          <p:cNvSpPr/>
          <p:nvPr/>
        </p:nvSpPr>
        <p:spPr>
          <a:xfrm>
            <a:off x="8800189" y="3523987"/>
            <a:ext cx="757065" cy="1510543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1048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A7B7F28-D8D5-513A-A90A-2476083818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sz="3000" dirty="0"/>
              <a:t>Miltä maailma näyttää?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1ED5DC7-3CB3-4D12-27EB-4BFDC26ABB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44245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68D41CF-EA86-1EE6-CAD4-2E32E95B5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000" dirty="0"/>
              <a:t>Suuria muutostekijöitä maailmalla</a:t>
            </a:r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7D8CCBB7-F92A-BC7F-13F9-E9D62EF9726A}"/>
              </a:ext>
            </a:extLst>
          </p:cNvPr>
          <p:cNvSpPr/>
          <p:nvPr/>
        </p:nvSpPr>
        <p:spPr>
          <a:xfrm>
            <a:off x="755891" y="1574277"/>
            <a:ext cx="2064293" cy="418393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9FAEC6AD-25D8-DC4A-A5BE-1DA5F3E959A9}"/>
              </a:ext>
            </a:extLst>
          </p:cNvPr>
          <p:cNvSpPr/>
          <p:nvPr/>
        </p:nvSpPr>
        <p:spPr>
          <a:xfrm>
            <a:off x="2892633" y="1574276"/>
            <a:ext cx="2064293" cy="418393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A372BAA3-8BDF-75E4-EAEA-5012920917D2}"/>
              </a:ext>
            </a:extLst>
          </p:cNvPr>
          <p:cNvSpPr/>
          <p:nvPr/>
        </p:nvSpPr>
        <p:spPr>
          <a:xfrm>
            <a:off x="5043517" y="1575844"/>
            <a:ext cx="2064293" cy="418393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ABF3D5AF-3005-FC2C-0321-2A7BCBBFEFED}"/>
              </a:ext>
            </a:extLst>
          </p:cNvPr>
          <p:cNvSpPr/>
          <p:nvPr/>
        </p:nvSpPr>
        <p:spPr>
          <a:xfrm>
            <a:off x="7194401" y="1574276"/>
            <a:ext cx="2064293" cy="418393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290F8824-73F8-D110-A386-51D0762FE6E8}"/>
              </a:ext>
            </a:extLst>
          </p:cNvPr>
          <p:cNvSpPr/>
          <p:nvPr/>
        </p:nvSpPr>
        <p:spPr>
          <a:xfrm>
            <a:off x="9345285" y="1572708"/>
            <a:ext cx="2064293" cy="418393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46D8806D-C65F-4ED0-5F87-C0171AFF8C2D}"/>
              </a:ext>
            </a:extLst>
          </p:cNvPr>
          <p:cNvSpPr/>
          <p:nvPr/>
        </p:nvSpPr>
        <p:spPr>
          <a:xfrm>
            <a:off x="989814" y="1677971"/>
            <a:ext cx="1649691" cy="102752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1. Kiina</a:t>
            </a:r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D8E6C7AB-D1CC-5282-DC9E-C91A9FAA0246}"/>
              </a:ext>
            </a:extLst>
          </p:cNvPr>
          <p:cNvSpPr/>
          <p:nvPr/>
        </p:nvSpPr>
        <p:spPr>
          <a:xfrm>
            <a:off x="3114076" y="1677971"/>
            <a:ext cx="1649691" cy="102752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2. Ukraina</a:t>
            </a: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BD5B2366-D170-7B7B-1BB1-1EEF2ECBAF38}"/>
              </a:ext>
            </a:extLst>
          </p:cNvPr>
          <p:cNvSpPr/>
          <p:nvPr/>
        </p:nvSpPr>
        <p:spPr>
          <a:xfrm>
            <a:off x="5238338" y="1677971"/>
            <a:ext cx="1649691" cy="102752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3. USA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C71C422C-9B03-DBA5-50B9-EDAAB3EB44A1}"/>
              </a:ext>
            </a:extLst>
          </p:cNvPr>
          <p:cNvSpPr/>
          <p:nvPr/>
        </p:nvSpPr>
        <p:spPr>
          <a:xfrm>
            <a:off x="7390881" y="1677971"/>
            <a:ext cx="1649691" cy="102752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4. Ilmasto</a:t>
            </a:r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8FA99C82-3727-172D-089C-8CD5E3513F0D}"/>
              </a:ext>
            </a:extLst>
          </p:cNvPr>
          <p:cNvSpPr/>
          <p:nvPr/>
        </p:nvSpPr>
        <p:spPr>
          <a:xfrm>
            <a:off x="9562367" y="1677971"/>
            <a:ext cx="1649691" cy="102752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5. Tekoäly</a:t>
            </a:r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A29FB9F2-B2DC-8C91-5233-6ED40A4EE7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016" y="2879431"/>
            <a:ext cx="1433121" cy="2546154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38740CC0-6F6C-EA65-9C1E-AB74984EAC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3180" y="2879431"/>
            <a:ext cx="1361896" cy="2546154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46E7B95A-4478-F9E9-0020-5E8341F82A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3212" y="2906965"/>
            <a:ext cx="1414679" cy="2518620"/>
          </a:xfrm>
          <a:prstGeom prst="rect">
            <a:avLst/>
          </a:prstGeom>
        </p:spPr>
      </p:pic>
      <p:pic>
        <p:nvPicPr>
          <p:cNvPr id="20" name="Kuva 19">
            <a:extLst>
              <a:ext uri="{FF2B5EF4-FFF2-40B4-BE49-F238E27FC236}">
                <a16:creationId xmlns:a16="http://schemas.microsoft.com/office/drawing/2014/main" id="{4FC82642-DE92-4D6E-E9C9-113353C157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9382" y="2906965"/>
            <a:ext cx="1372325" cy="2518620"/>
          </a:xfrm>
          <a:prstGeom prst="rect">
            <a:avLst/>
          </a:prstGeom>
        </p:spPr>
      </p:pic>
      <p:pic>
        <p:nvPicPr>
          <p:cNvPr id="22" name="Kuva 21">
            <a:extLst>
              <a:ext uri="{FF2B5EF4-FFF2-40B4-BE49-F238E27FC236}">
                <a16:creationId xmlns:a16="http://schemas.microsoft.com/office/drawing/2014/main" id="{5CB23205-8F76-F7B7-A35C-AD2458D076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60365" y="2916617"/>
            <a:ext cx="1399931" cy="2508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211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E4FE57A-BDD7-5532-95D7-3558BDA28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000" dirty="0"/>
              <a:t>Maailma etsii suuntaansa</a:t>
            </a:r>
          </a:p>
        </p:txBody>
      </p:sp>
      <p:pic>
        <p:nvPicPr>
          <p:cNvPr id="3" name="Sisällön paikkamerkki 11">
            <a:extLst>
              <a:ext uri="{FF2B5EF4-FFF2-40B4-BE49-F238E27FC236}">
                <a16:creationId xmlns:a16="http://schemas.microsoft.com/office/drawing/2014/main" id="{ED9CFCA2-7529-A32B-4EB0-4338329CA43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74"/>
          <a:stretch/>
        </p:blipFill>
        <p:spPr>
          <a:xfrm>
            <a:off x="416076" y="1165707"/>
            <a:ext cx="3698581" cy="1019695"/>
          </a:xfrm>
          <a:prstGeom prst="rect">
            <a:avLst/>
          </a:prstGeom>
        </p:spPr>
      </p:pic>
      <p:sp>
        <p:nvSpPr>
          <p:cNvPr id="4" name="Rectangle 24">
            <a:extLst>
              <a:ext uri="{FF2B5EF4-FFF2-40B4-BE49-F238E27FC236}">
                <a16:creationId xmlns:a16="http://schemas.microsoft.com/office/drawing/2014/main" id="{36E5FD28-2294-ED16-1839-B133BE9F924D}"/>
              </a:ext>
            </a:extLst>
          </p:cNvPr>
          <p:cNvSpPr/>
          <p:nvPr/>
        </p:nvSpPr>
        <p:spPr>
          <a:xfrm>
            <a:off x="416076" y="1167047"/>
            <a:ext cx="3698581" cy="1019693"/>
          </a:xfrm>
          <a:prstGeom prst="rect">
            <a:avLst/>
          </a:prstGeom>
          <a:solidFill>
            <a:srgbClr val="0062C4">
              <a:alpha val="74902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FI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PhagsPa"/>
              <a:ea typeface="+mn-ea"/>
              <a:cs typeface="+mn-cs"/>
            </a:endParaRPr>
          </a:p>
        </p:txBody>
      </p:sp>
      <p:pic>
        <p:nvPicPr>
          <p:cNvPr id="5" name="Sisällön paikkamerkki 11">
            <a:extLst>
              <a:ext uri="{FF2B5EF4-FFF2-40B4-BE49-F238E27FC236}">
                <a16:creationId xmlns:a16="http://schemas.microsoft.com/office/drawing/2014/main" id="{F14408FF-CEEF-FD1F-3D35-9D24700D0BE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6710" y="1165707"/>
            <a:ext cx="3698581" cy="1019695"/>
          </a:xfrm>
          <a:prstGeom prst="rect">
            <a:avLst/>
          </a:prstGeom>
        </p:spPr>
      </p:pic>
      <p:pic>
        <p:nvPicPr>
          <p:cNvPr id="7" name="Sisällön paikkamerkki 11">
            <a:extLst>
              <a:ext uri="{FF2B5EF4-FFF2-40B4-BE49-F238E27FC236}">
                <a16:creationId xmlns:a16="http://schemas.microsoft.com/office/drawing/2014/main" id="{9279AD4D-889F-7091-AD97-EB74B3C0227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77343" y="1154419"/>
            <a:ext cx="3698581" cy="1019693"/>
          </a:xfrm>
          <a:prstGeom prst="rect">
            <a:avLst/>
          </a:prstGeom>
        </p:spPr>
      </p:pic>
      <p:sp>
        <p:nvSpPr>
          <p:cNvPr id="9" name="TextBox 10">
            <a:extLst>
              <a:ext uri="{FF2B5EF4-FFF2-40B4-BE49-F238E27FC236}">
                <a16:creationId xmlns:a16="http://schemas.microsoft.com/office/drawing/2014/main" id="{C2A942DD-4623-768C-7EB5-CB5ABAA24F30}"/>
              </a:ext>
            </a:extLst>
          </p:cNvPr>
          <p:cNvSpPr txBox="1"/>
          <p:nvPr/>
        </p:nvSpPr>
        <p:spPr>
          <a:xfrm>
            <a:off x="416076" y="1476421"/>
            <a:ext cx="3698581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icrosoft PhagsPa"/>
                <a:ea typeface="+mn-ea"/>
                <a:cs typeface="+mn-cs"/>
              </a:rPr>
              <a:t>Kriisitalous</a:t>
            </a:r>
          </a:p>
        </p:txBody>
      </p:sp>
      <p:pic>
        <p:nvPicPr>
          <p:cNvPr id="18" name="Kuva 17">
            <a:extLst>
              <a:ext uri="{FF2B5EF4-FFF2-40B4-BE49-F238E27FC236}">
                <a16:creationId xmlns:a16="http://schemas.microsoft.com/office/drawing/2014/main" id="{5522E21C-CFAA-8E7F-5482-18BC9258BC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228" y="2185402"/>
            <a:ext cx="3711429" cy="2496434"/>
          </a:xfrm>
          <a:prstGeom prst="rect">
            <a:avLst/>
          </a:prstGeom>
        </p:spPr>
      </p:pic>
      <p:sp>
        <p:nvSpPr>
          <p:cNvPr id="23" name="Suorakulmio 22">
            <a:extLst>
              <a:ext uri="{FF2B5EF4-FFF2-40B4-BE49-F238E27FC236}">
                <a16:creationId xmlns:a16="http://schemas.microsoft.com/office/drawing/2014/main" id="{DFEE06DE-B4EE-73F5-4EA3-0C4809110820}"/>
              </a:ext>
            </a:extLst>
          </p:cNvPr>
          <p:cNvSpPr/>
          <p:nvPr/>
        </p:nvSpPr>
        <p:spPr>
          <a:xfrm>
            <a:off x="403228" y="4643828"/>
            <a:ext cx="3698581" cy="195493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Eskaloituvat konfliktit</a:t>
            </a:r>
            <a:endParaRPr lang="fi-FI" sz="1600" dirty="0">
              <a:solidFill>
                <a:srgbClr val="000000"/>
              </a:solidFill>
              <a:latin typeface="Arial" panose="020B0604020202020204"/>
            </a:endParaRPr>
          </a:p>
          <a:p>
            <a:pPr marL="285750" marR="0" lvl="0" indent="-28575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Heikkenevä turvallisuustilanne</a:t>
            </a:r>
          </a:p>
          <a:p>
            <a:pPr marL="285750" marR="0" lvl="0" indent="-28575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Suppeat arvoketjut</a:t>
            </a:r>
          </a:p>
          <a:p>
            <a:pPr marR="0" lvl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0" indent="-28575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60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Suomi kriisien varjossa</a:t>
            </a:r>
          </a:p>
          <a:p>
            <a:pPr marL="285750" marR="0" lvl="0" indent="-28575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60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Sopeutustoimia, talousongelmia</a:t>
            </a:r>
          </a:p>
          <a:p>
            <a:pPr marL="285750" marR="0" lvl="0" indent="-28575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fi-FI" sz="1600" i="1" dirty="0">
                <a:solidFill>
                  <a:srgbClr val="000000"/>
                </a:solidFill>
                <a:latin typeface="Arial" panose="020B0604020202020204"/>
              </a:rPr>
              <a:t>Yksinyrittäjyyden raju kasvu</a:t>
            </a:r>
            <a:endParaRPr kumimoji="0" lang="fi-FI" sz="160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4" name="Suorakulmio 23">
            <a:extLst>
              <a:ext uri="{FF2B5EF4-FFF2-40B4-BE49-F238E27FC236}">
                <a16:creationId xmlns:a16="http://schemas.microsoft.com/office/drawing/2014/main" id="{E2DE7C43-0919-A66D-F43D-73D60F794684}"/>
              </a:ext>
            </a:extLst>
          </p:cNvPr>
          <p:cNvSpPr/>
          <p:nvPr/>
        </p:nvSpPr>
        <p:spPr>
          <a:xfrm>
            <a:off x="4241507" y="4645396"/>
            <a:ext cx="3698581" cy="195493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Yhteistyön ja avoimuuden aika</a:t>
            </a:r>
          </a:p>
          <a:p>
            <a:pPr marL="285750" marR="0" lvl="0" indent="-28575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fi-FI" sz="1600" dirty="0">
                <a:solidFill>
                  <a:srgbClr val="000000"/>
                </a:solidFill>
                <a:latin typeface="Arial" panose="020B0604020202020204"/>
              </a:rPr>
              <a:t>Maailmantalous avoin</a:t>
            </a: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0" indent="-28575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Globaalit arvoketjut ja jättiyhtiöt</a:t>
            </a:r>
          </a:p>
          <a:p>
            <a:pPr marR="0" lvl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0" indent="-28575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60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Suomi hyötyy vapaakaupasta</a:t>
            </a:r>
          </a:p>
          <a:p>
            <a:pPr marL="285750" marR="0" lvl="0" indent="-28575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60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Keskittymistä, eriarvoisuutta</a:t>
            </a:r>
          </a:p>
          <a:p>
            <a:pPr marL="285750" marR="0" lvl="0" indent="-28575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fi-FI" sz="1600" i="1" dirty="0">
                <a:solidFill>
                  <a:srgbClr val="000000"/>
                </a:solidFill>
                <a:latin typeface="Arial" panose="020B0604020202020204"/>
              </a:rPr>
              <a:t>Maahanmuutto ylläpitää kasvua</a:t>
            </a:r>
            <a:endParaRPr kumimoji="0" lang="fi-FI" sz="160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5" name="Kuva 14" descr="Kuva, joka sisältää kohteen kuvakaappaus, Värikkyys&#10;&#10;Tekoälyllä luotu sisältö voi olla virheellistä.">
            <a:extLst>
              <a:ext uri="{FF2B5EF4-FFF2-40B4-BE49-F238E27FC236}">
                <a16:creationId xmlns:a16="http://schemas.microsoft.com/office/drawing/2014/main" id="{BC4FE3DA-3EDC-80FA-7115-4AD39FAAED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41508" y="2188141"/>
            <a:ext cx="3697328" cy="2455688"/>
          </a:xfrm>
          <a:prstGeom prst="rect">
            <a:avLst/>
          </a:prstGeom>
        </p:spPr>
      </p:pic>
      <p:sp>
        <p:nvSpPr>
          <p:cNvPr id="25" name="Suorakulmio 24">
            <a:extLst>
              <a:ext uri="{FF2B5EF4-FFF2-40B4-BE49-F238E27FC236}">
                <a16:creationId xmlns:a16="http://schemas.microsoft.com/office/drawing/2014/main" id="{ACAC85C1-3D5B-47DD-3685-C7E58AEB6301}"/>
              </a:ext>
            </a:extLst>
          </p:cNvPr>
          <p:cNvSpPr/>
          <p:nvPr/>
        </p:nvSpPr>
        <p:spPr>
          <a:xfrm>
            <a:off x="8079786" y="4646964"/>
            <a:ext cx="3698581" cy="195493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Maailma jakautunut blokkeihin</a:t>
            </a:r>
          </a:p>
          <a:p>
            <a:pPr marL="285750" marR="0" lvl="0" indent="-28575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EU vahvistaa asemaansa</a:t>
            </a:r>
          </a:p>
          <a:p>
            <a:pPr marL="285750" marR="0" lvl="0" indent="-28575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EU muuttuu liittovaltion suuntaan</a:t>
            </a:r>
          </a:p>
          <a:p>
            <a:pPr marR="0" lvl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0" indent="-28575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60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Suomi uudistaa talouttaan</a:t>
            </a:r>
          </a:p>
          <a:p>
            <a:pPr marL="285750" marR="0" lvl="0" indent="-28575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60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Suomessa pari vahvaa </a:t>
            </a:r>
            <a:r>
              <a:rPr kumimoji="0" lang="fi-FI" sz="160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kv</a:t>
            </a:r>
            <a:r>
              <a:rPr kumimoji="0" lang="fi-FI" sz="160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-yritystä</a:t>
            </a:r>
          </a:p>
          <a:p>
            <a:pPr marL="285750" marR="0" lvl="0" indent="-28575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60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Yliopistokeskukset, vihreä siirtymä</a:t>
            </a:r>
          </a:p>
        </p:txBody>
      </p:sp>
      <p:pic>
        <p:nvPicPr>
          <p:cNvPr id="29" name="Kuva 28" descr="Kuva, joka sisältää kohteen lippu, taivas, seiväs, Yhdysvaltain lippu&#10;&#10;Tekoälyllä luotu sisältö voi olla virheellistä.">
            <a:extLst>
              <a:ext uri="{FF2B5EF4-FFF2-40B4-BE49-F238E27FC236}">
                <a16:creationId xmlns:a16="http://schemas.microsoft.com/office/drawing/2014/main" id="{896C026F-AB6F-6231-2EEC-E3DCB0C896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7343" y="2157968"/>
            <a:ext cx="3684774" cy="2496433"/>
          </a:xfrm>
          <a:prstGeom prst="rect">
            <a:avLst/>
          </a:prstGeom>
        </p:spPr>
      </p:pic>
      <p:sp>
        <p:nvSpPr>
          <p:cNvPr id="6" name="Rectangle 24">
            <a:extLst>
              <a:ext uri="{FF2B5EF4-FFF2-40B4-BE49-F238E27FC236}">
                <a16:creationId xmlns:a16="http://schemas.microsoft.com/office/drawing/2014/main" id="{EE696914-4475-6C76-DE7C-AA404F7D2EE2}"/>
              </a:ext>
            </a:extLst>
          </p:cNvPr>
          <p:cNvSpPr/>
          <p:nvPr/>
        </p:nvSpPr>
        <p:spPr>
          <a:xfrm>
            <a:off x="4251912" y="1174610"/>
            <a:ext cx="3698581" cy="1019693"/>
          </a:xfrm>
          <a:prstGeom prst="rect">
            <a:avLst/>
          </a:prstGeom>
          <a:solidFill>
            <a:srgbClr val="00EE6C">
              <a:alpha val="74902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FI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PhagsPa"/>
              <a:ea typeface="+mn-ea"/>
              <a:cs typeface="+mn-cs"/>
            </a:endParaRPr>
          </a:p>
        </p:txBody>
      </p:sp>
      <p:sp>
        <p:nvSpPr>
          <p:cNvPr id="8" name="Rectangle 24">
            <a:extLst>
              <a:ext uri="{FF2B5EF4-FFF2-40B4-BE49-F238E27FC236}">
                <a16:creationId xmlns:a16="http://schemas.microsoft.com/office/drawing/2014/main" id="{D93B0957-ABB3-7E8D-2E66-41F172784710}"/>
              </a:ext>
            </a:extLst>
          </p:cNvPr>
          <p:cNvSpPr/>
          <p:nvPr/>
        </p:nvSpPr>
        <p:spPr>
          <a:xfrm>
            <a:off x="8077343" y="1156402"/>
            <a:ext cx="3698581" cy="1019693"/>
          </a:xfrm>
          <a:prstGeom prst="rect">
            <a:avLst/>
          </a:prstGeom>
          <a:solidFill>
            <a:srgbClr val="A86ED4">
              <a:alpha val="74902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FI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PhagsPa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911851-1533-2DCC-A561-7DEB734B57B9}"/>
              </a:ext>
            </a:extLst>
          </p:cNvPr>
          <p:cNvSpPr txBox="1"/>
          <p:nvPr/>
        </p:nvSpPr>
        <p:spPr>
          <a:xfrm>
            <a:off x="8063536" y="1467357"/>
            <a:ext cx="3698581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icrosoft PhagsPa"/>
                <a:ea typeface="+mn-ea"/>
                <a:cs typeface="+mn-cs"/>
              </a:rPr>
              <a:t>Vahvistuva EU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FDEF5D26-5B54-5A82-6F81-8C769FCF7769}"/>
              </a:ext>
            </a:extLst>
          </p:cNvPr>
          <p:cNvSpPr txBox="1"/>
          <p:nvPr/>
        </p:nvSpPr>
        <p:spPr>
          <a:xfrm>
            <a:off x="4368452" y="1460873"/>
            <a:ext cx="3698581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icrosoft PhagsPa"/>
                <a:ea typeface="+mn-ea"/>
                <a:cs typeface="+mn-cs"/>
              </a:rPr>
              <a:t>Rajaton kilpailu</a:t>
            </a:r>
          </a:p>
        </p:txBody>
      </p:sp>
    </p:spTree>
    <p:extLst>
      <p:ext uri="{BB962C8B-B14F-4D97-AF65-F5344CB8AC3E}">
        <p14:creationId xmlns:p14="http://schemas.microsoft.com/office/powerpoint/2010/main" val="3883274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68D41CF-EA86-1EE6-CAD4-2E32E95B5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000" dirty="0"/>
              <a:t>Suuria muutostekijöitä Suomessa</a:t>
            </a:r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7D8CCBB7-F92A-BC7F-13F9-E9D62EF9726A}"/>
              </a:ext>
            </a:extLst>
          </p:cNvPr>
          <p:cNvSpPr/>
          <p:nvPr/>
        </p:nvSpPr>
        <p:spPr>
          <a:xfrm>
            <a:off x="755891" y="1574277"/>
            <a:ext cx="2064293" cy="418393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9FAEC6AD-25D8-DC4A-A5BE-1DA5F3E959A9}"/>
              </a:ext>
            </a:extLst>
          </p:cNvPr>
          <p:cNvSpPr/>
          <p:nvPr/>
        </p:nvSpPr>
        <p:spPr>
          <a:xfrm>
            <a:off x="2892633" y="1574276"/>
            <a:ext cx="2064293" cy="418393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A372BAA3-8BDF-75E4-EAEA-5012920917D2}"/>
              </a:ext>
            </a:extLst>
          </p:cNvPr>
          <p:cNvSpPr/>
          <p:nvPr/>
        </p:nvSpPr>
        <p:spPr>
          <a:xfrm>
            <a:off x="5043517" y="1575844"/>
            <a:ext cx="2064293" cy="418393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ABF3D5AF-3005-FC2C-0321-2A7BCBBFEFED}"/>
              </a:ext>
            </a:extLst>
          </p:cNvPr>
          <p:cNvSpPr/>
          <p:nvPr/>
        </p:nvSpPr>
        <p:spPr>
          <a:xfrm>
            <a:off x="7194401" y="1574276"/>
            <a:ext cx="2064293" cy="418393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290F8824-73F8-D110-A386-51D0762FE6E8}"/>
              </a:ext>
            </a:extLst>
          </p:cNvPr>
          <p:cNvSpPr/>
          <p:nvPr/>
        </p:nvSpPr>
        <p:spPr>
          <a:xfrm>
            <a:off x="9345285" y="1572708"/>
            <a:ext cx="2064293" cy="418393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46D8806D-C65F-4ED0-5F87-C0171AFF8C2D}"/>
              </a:ext>
            </a:extLst>
          </p:cNvPr>
          <p:cNvSpPr/>
          <p:nvPr/>
        </p:nvSpPr>
        <p:spPr>
          <a:xfrm>
            <a:off x="989814" y="1677971"/>
            <a:ext cx="1649691" cy="102752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1. Julkinen talous</a:t>
            </a:r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D8E6C7AB-D1CC-5282-DC9E-C91A9FAA0246}"/>
              </a:ext>
            </a:extLst>
          </p:cNvPr>
          <p:cNvSpPr/>
          <p:nvPr/>
        </p:nvSpPr>
        <p:spPr>
          <a:xfrm>
            <a:off x="3114076" y="1677971"/>
            <a:ext cx="1649691" cy="102752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2. Huolto-suhde</a:t>
            </a: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BD5B2366-D170-7B7B-1BB1-1EEF2ECBAF38}"/>
              </a:ext>
            </a:extLst>
          </p:cNvPr>
          <p:cNvSpPr/>
          <p:nvPr/>
        </p:nvSpPr>
        <p:spPr>
          <a:xfrm>
            <a:off x="5238338" y="1677971"/>
            <a:ext cx="1649691" cy="102752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3. Maassa-muutto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C71C422C-9B03-DBA5-50B9-EDAAB3EB44A1}"/>
              </a:ext>
            </a:extLst>
          </p:cNvPr>
          <p:cNvSpPr/>
          <p:nvPr/>
        </p:nvSpPr>
        <p:spPr>
          <a:xfrm>
            <a:off x="7390881" y="1677971"/>
            <a:ext cx="1649691" cy="102752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4. Yrittäjyyden muutos</a:t>
            </a:r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8FA99C82-3727-172D-089C-8CD5E3513F0D}"/>
              </a:ext>
            </a:extLst>
          </p:cNvPr>
          <p:cNvSpPr/>
          <p:nvPr/>
        </p:nvSpPr>
        <p:spPr>
          <a:xfrm>
            <a:off x="9562367" y="1677971"/>
            <a:ext cx="1649691" cy="102752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5. Kasvun puute</a:t>
            </a:r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8B06226C-BE75-5694-19D0-C4D5DB1B51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446" y="3036904"/>
            <a:ext cx="1114425" cy="2143125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80EE2007-DB99-6973-4FEA-28F737C1A2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4110" y="3007446"/>
            <a:ext cx="986515" cy="2290123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71000083-4CAC-4E55-B63F-A9C98DB0D3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5102" y="3036904"/>
            <a:ext cx="1442935" cy="2143125"/>
          </a:xfrm>
          <a:prstGeom prst="rect">
            <a:avLst/>
          </a:prstGeom>
        </p:spPr>
      </p:pic>
      <p:pic>
        <p:nvPicPr>
          <p:cNvPr id="20" name="Kuva 19">
            <a:extLst>
              <a:ext uri="{FF2B5EF4-FFF2-40B4-BE49-F238E27FC236}">
                <a16:creationId xmlns:a16="http://schemas.microsoft.com/office/drawing/2014/main" id="{89C85278-203A-66F1-F490-FD79D8E0F9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3578" y="3036904"/>
            <a:ext cx="1333394" cy="2053570"/>
          </a:xfrm>
          <a:prstGeom prst="rect">
            <a:avLst/>
          </a:prstGeom>
        </p:spPr>
      </p:pic>
      <p:pic>
        <p:nvPicPr>
          <p:cNvPr id="15" name="Kuva 14" descr="Kuva, joka sisältää kohteen teksti, kuvakaappaus, Fontti&#10;&#10;Tekoälyllä luotu sisältö voi olla virheellistä.">
            <a:extLst>
              <a:ext uri="{FF2B5EF4-FFF2-40B4-BE49-F238E27FC236}">
                <a16:creationId xmlns:a16="http://schemas.microsoft.com/office/drawing/2014/main" id="{BD12ABA1-7385-4155-75F9-8AE619964F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75981" y="3003352"/>
            <a:ext cx="1161851" cy="2176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537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orakulmio 2">
            <a:extLst>
              <a:ext uri="{FF2B5EF4-FFF2-40B4-BE49-F238E27FC236}">
                <a16:creationId xmlns:a16="http://schemas.microsoft.com/office/drawing/2014/main" id="{53EAFF2B-8206-97D9-F7F1-7A8731231EE6}"/>
              </a:ext>
            </a:extLst>
          </p:cNvPr>
          <p:cNvSpPr/>
          <p:nvPr/>
        </p:nvSpPr>
        <p:spPr>
          <a:xfrm>
            <a:off x="292231" y="471340"/>
            <a:ext cx="116421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Suomessa on  </a:t>
            </a:r>
            <a:r>
              <a:rPr kumimoji="0" lang="fi-FI" sz="7200" b="1" i="0" u="none" strike="noStrike" kern="1200" cap="none" spc="0" normalizeH="0" baseline="0" noProof="0" dirty="0">
                <a:ln>
                  <a:noFill/>
                </a:ln>
                <a:solidFill>
                  <a:srgbClr val="00A3DA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607700 </a:t>
            </a:r>
            <a:r>
              <a:rPr kumimoji="0" lang="fi-FI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toimivaa yritystä </a:t>
            </a:r>
            <a:r>
              <a:rPr kumimoji="0" lang="fi-FI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(ml. a</a:t>
            </a:r>
            <a:r>
              <a:rPr kumimoji="0" lang="fi-FI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lkutuotanto</a:t>
            </a:r>
            <a:r>
              <a:rPr kumimoji="0" lang="fi-FI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)</a:t>
            </a:r>
            <a:endParaRPr kumimoji="0" lang="fi-FI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Vuokaaviosymboli: Asettelu 3">
            <a:extLst>
              <a:ext uri="{FF2B5EF4-FFF2-40B4-BE49-F238E27FC236}">
                <a16:creationId xmlns:a16="http://schemas.microsoft.com/office/drawing/2014/main" id="{87690452-69E9-13B5-F7F9-B933A3FC0E64}"/>
              </a:ext>
            </a:extLst>
          </p:cNvPr>
          <p:cNvSpPr/>
          <p:nvPr/>
        </p:nvSpPr>
        <p:spPr>
          <a:xfrm>
            <a:off x="687380" y="1964286"/>
            <a:ext cx="2583724" cy="2079813"/>
          </a:xfrm>
          <a:prstGeom prst="flowChartPreparati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96 prosentissa yrityksistä on alle 10 työntekijää.</a:t>
            </a:r>
          </a:p>
        </p:txBody>
      </p:sp>
      <p:sp>
        <p:nvSpPr>
          <p:cNvPr id="7" name="Vuokaaviosymboli: Asettelu 6">
            <a:extLst>
              <a:ext uri="{FF2B5EF4-FFF2-40B4-BE49-F238E27FC236}">
                <a16:creationId xmlns:a16="http://schemas.microsoft.com/office/drawing/2014/main" id="{EB4F5BC3-B996-4324-C5C5-BF373CDFC637}"/>
              </a:ext>
            </a:extLst>
          </p:cNvPr>
          <p:cNvSpPr/>
          <p:nvPr/>
        </p:nvSpPr>
        <p:spPr>
          <a:xfrm>
            <a:off x="8899697" y="1964285"/>
            <a:ext cx="2583724" cy="2079813"/>
          </a:xfrm>
          <a:prstGeom prst="flowChartPreparati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Yrittäjiä on 310 000 (13 % työllisistä).</a:t>
            </a:r>
          </a:p>
        </p:txBody>
      </p:sp>
      <p:sp>
        <p:nvSpPr>
          <p:cNvPr id="8" name="Vuokaaviosymboli: Asettelu 7">
            <a:extLst>
              <a:ext uri="{FF2B5EF4-FFF2-40B4-BE49-F238E27FC236}">
                <a16:creationId xmlns:a16="http://schemas.microsoft.com/office/drawing/2014/main" id="{2B297DC2-050B-9B38-C175-773DB84BA98E}"/>
              </a:ext>
            </a:extLst>
          </p:cNvPr>
          <p:cNvSpPr/>
          <p:nvPr/>
        </p:nvSpPr>
        <p:spPr>
          <a:xfrm>
            <a:off x="6174169" y="1964285"/>
            <a:ext cx="2583724" cy="2079813"/>
          </a:xfrm>
          <a:prstGeom prst="flowChartPreparati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Mikro-yritysten määrä kasvoi 6 prosenttia 2024.</a:t>
            </a:r>
          </a:p>
        </p:txBody>
      </p:sp>
      <p:sp>
        <p:nvSpPr>
          <p:cNvPr id="9" name="Vuokaaviosymboli: Asettelu 8">
            <a:extLst>
              <a:ext uri="{FF2B5EF4-FFF2-40B4-BE49-F238E27FC236}">
                <a16:creationId xmlns:a16="http://schemas.microsoft.com/office/drawing/2014/main" id="{9B2E441D-FEB2-41C7-E4F7-44EBB4F5DA15}"/>
              </a:ext>
            </a:extLst>
          </p:cNvPr>
          <p:cNvSpPr/>
          <p:nvPr/>
        </p:nvSpPr>
        <p:spPr>
          <a:xfrm>
            <a:off x="3423504" y="1964285"/>
            <a:ext cx="2583724" cy="2079813"/>
          </a:xfrm>
          <a:prstGeom prst="flowChartPreparati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0,1 prosenttia yrityksistä on suuryrityksiä (yli 250 </a:t>
            </a:r>
            <a:r>
              <a:rPr kumimoji="0" lang="fi-FI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tt</a:t>
            </a: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).</a:t>
            </a:r>
          </a:p>
        </p:txBody>
      </p:sp>
      <p:sp>
        <p:nvSpPr>
          <p:cNvPr id="10" name="Vuokaaviosymboli: Asettelu 9">
            <a:extLst>
              <a:ext uri="{FF2B5EF4-FFF2-40B4-BE49-F238E27FC236}">
                <a16:creationId xmlns:a16="http://schemas.microsoft.com/office/drawing/2014/main" id="{E57A51B3-FF41-2F3C-E3D9-24014CFD71C3}"/>
              </a:ext>
            </a:extLst>
          </p:cNvPr>
          <p:cNvSpPr/>
          <p:nvPr/>
        </p:nvSpPr>
        <p:spPr>
          <a:xfrm>
            <a:off x="717229" y="4200008"/>
            <a:ext cx="2583724" cy="2079813"/>
          </a:xfrm>
          <a:prstGeom prst="flowChartPreparati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Yrittäjistä 72 prosenttia (230 000) on yksinyrittäjiä.</a:t>
            </a:r>
          </a:p>
        </p:txBody>
      </p:sp>
      <p:sp>
        <p:nvSpPr>
          <p:cNvPr id="11" name="Vuokaaviosymboli: Asettelu 10">
            <a:extLst>
              <a:ext uri="{FF2B5EF4-FFF2-40B4-BE49-F238E27FC236}">
                <a16:creationId xmlns:a16="http://schemas.microsoft.com/office/drawing/2014/main" id="{3DE76519-4210-726F-2907-4B78C0A0804B}"/>
              </a:ext>
            </a:extLst>
          </p:cNvPr>
          <p:cNvSpPr/>
          <p:nvPr/>
        </p:nvSpPr>
        <p:spPr>
          <a:xfrm>
            <a:off x="8929546" y="4200007"/>
            <a:ext cx="2583724" cy="2079813"/>
          </a:xfrm>
          <a:prstGeom prst="flowChartPreparati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Monityöllisiä (yrittäjä ja palkansaaja) on 136 000 (18 % heistä on yrittäjiä).</a:t>
            </a:r>
          </a:p>
        </p:txBody>
      </p:sp>
      <p:sp>
        <p:nvSpPr>
          <p:cNvPr id="12" name="Vuokaaviosymboli: Asettelu 11">
            <a:extLst>
              <a:ext uri="{FF2B5EF4-FFF2-40B4-BE49-F238E27FC236}">
                <a16:creationId xmlns:a16="http://schemas.microsoft.com/office/drawing/2014/main" id="{5DA9448F-0ED8-EFC4-3F17-0DE872281889}"/>
              </a:ext>
            </a:extLst>
          </p:cNvPr>
          <p:cNvSpPr/>
          <p:nvPr/>
        </p:nvSpPr>
        <p:spPr>
          <a:xfrm>
            <a:off x="6185164" y="4200007"/>
            <a:ext cx="2583724" cy="2079813"/>
          </a:xfrm>
          <a:prstGeom prst="flowChartPreparati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Työnantaja-yrittäjiä on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89 000 (sama kuin 2022). </a:t>
            </a:r>
          </a:p>
        </p:txBody>
      </p:sp>
      <p:sp>
        <p:nvSpPr>
          <p:cNvPr id="13" name="Vuokaaviosymboli: Asettelu 12">
            <a:extLst>
              <a:ext uri="{FF2B5EF4-FFF2-40B4-BE49-F238E27FC236}">
                <a16:creationId xmlns:a16="http://schemas.microsoft.com/office/drawing/2014/main" id="{7384FBCC-B61B-E214-AC1E-F5668CE63680}"/>
              </a:ext>
            </a:extLst>
          </p:cNvPr>
          <p:cNvSpPr/>
          <p:nvPr/>
        </p:nvSpPr>
        <p:spPr>
          <a:xfrm>
            <a:off x="3453353" y="4200007"/>
            <a:ext cx="2583724" cy="2079813"/>
          </a:xfrm>
          <a:prstGeom prst="flowChartPreparati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Yrittäjistä 33 prosenttia on naisia.</a:t>
            </a:r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70DCEC34-6E13-FD4B-B24A-834513D5B329}"/>
              </a:ext>
            </a:extLst>
          </p:cNvPr>
          <p:cNvSpPr txBox="1"/>
          <p:nvPr/>
        </p:nvSpPr>
        <p:spPr>
          <a:xfrm>
            <a:off x="9051824" y="6279820"/>
            <a:ext cx="2339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Lähde: Tilastokeskus</a:t>
            </a:r>
          </a:p>
        </p:txBody>
      </p:sp>
    </p:spTree>
    <p:extLst>
      <p:ext uri="{BB962C8B-B14F-4D97-AF65-F5344CB8AC3E}">
        <p14:creationId xmlns:p14="http://schemas.microsoft.com/office/powerpoint/2010/main" val="3690664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598A290-4990-49F7-8A80-DFDB8A15B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Yritysten määrä kasvaa kiihtyen</a:t>
            </a:r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70C41E35-ECD8-619B-FAE4-AAC9E18C7B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i-FI" dirty="0"/>
              <a:t>Lähde: Tilastokeskus, Yritysten rakenne- ja tilinpäätöstilasto, </a:t>
            </a:r>
            <a:r>
              <a:rPr lang="fi-FI" b="1" dirty="0"/>
              <a:t>pl. maa-, metsä- ja kalatalous</a:t>
            </a:r>
          </a:p>
          <a:p>
            <a:endParaRPr lang="fi-FI" dirty="0"/>
          </a:p>
        </p:txBody>
      </p:sp>
      <p:graphicFrame>
        <p:nvGraphicFramePr>
          <p:cNvPr id="10" name="Sisällön paikkamerkki 9">
            <a:extLst>
              <a:ext uri="{FF2B5EF4-FFF2-40B4-BE49-F238E27FC236}">
                <a16:creationId xmlns:a16="http://schemas.microsoft.com/office/drawing/2014/main" id="{4B33B510-DF35-4EA7-B45B-60022ECC43C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14338" y="1416050"/>
          <a:ext cx="11247437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842582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669F5F8-851E-9DAA-3B35-8826490EFE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Katse kevätkauteen 2026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B0C7D66-1216-D683-EF79-466FC9352A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57211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D2311-D298-32B7-A807-5BCE05B13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uorakulmio 15">
            <a:extLst>
              <a:ext uri="{FF2B5EF4-FFF2-40B4-BE49-F238E27FC236}">
                <a16:creationId xmlns:a16="http://schemas.microsoft.com/office/drawing/2014/main" id="{8C072D92-0E79-5DA4-56BE-19C0CFE48328}"/>
              </a:ext>
            </a:extLst>
          </p:cNvPr>
          <p:cNvSpPr/>
          <p:nvPr/>
        </p:nvSpPr>
        <p:spPr>
          <a:xfrm>
            <a:off x="351227" y="2404505"/>
            <a:ext cx="11180125" cy="7877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Valmistautuminen 2027 eduskuntavaaleihin</a:t>
            </a:r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F8415403-CF32-C8F8-82AD-F808584596CC}"/>
              </a:ext>
            </a:extLst>
          </p:cNvPr>
          <p:cNvSpPr/>
          <p:nvPr/>
        </p:nvSpPr>
        <p:spPr>
          <a:xfrm>
            <a:off x="351227" y="1474700"/>
            <a:ext cx="11180125" cy="7877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Hallitusohjelman linjausten toimeenpano</a:t>
            </a:r>
          </a:p>
        </p:txBody>
      </p:sp>
      <p:sp>
        <p:nvSpPr>
          <p:cNvPr id="3" name="Viisikulmio 9">
            <a:extLst>
              <a:ext uri="{FF2B5EF4-FFF2-40B4-BE49-F238E27FC236}">
                <a16:creationId xmlns:a16="http://schemas.microsoft.com/office/drawing/2014/main" id="{4BEC57F0-AB19-6FF4-33B0-0F2A80C85563}"/>
              </a:ext>
            </a:extLst>
          </p:cNvPr>
          <p:cNvSpPr/>
          <p:nvPr/>
        </p:nvSpPr>
        <p:spPr>
          <a:xfrm>
            <a:off x="351227" y="1478763"/>
            <a:ext cx="844892" cy="787775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F60684BE-8811-F78F-9E70-B80ED7074C3A}"/>
              </a:ext>
            </a:extLst>
          </p:cNvPr>
          <p:cNvSpPr/>
          <p:nvPr/>
        </p:nvSpPr>
        <p:spPr>
          <a:xfrm>
            <a:off x="351227" y="3321065"/>
            <a:ext cx="11140691" cy="7877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Kuntabarometrin toteutus</a:t>
            </a:r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0953FFD2-AEBA-8248-ACDB-BC7A292F0F9D}"/>
              </a:ext>
            </a:extLst>
          </p:cNvPr>
          <p:cNvSpPr/>
          <p:nvPr/>
        </p:nvSpPr>
        <p:spPr>
          <a:xfrm>
            <a:off x="351227" y="4260866"/>
            <a:ext cx="11140691" cy="7877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Jäsenmäärän ja –kokemuksen vahvistaminen</a:t>
            </a:r>
          </a:p>
        </p:txBody>
      </p:sp>
      <p:sp>
        <p:nvSpPr>
          <p:cNvPr id="9" name="Viisikulmio 9">
            <a:extLst>
              <a:ext uri="{FF2B5EF4-FFF2-40B4-BE49-F238E27FC236}">
                <a16:creationId xmlns:a16="http://schemas.microsoft.com/office/drawing/2014/main" id="{56410315-F199-F1A8-F9BC-B16459470200}"/>
              </a:ext>
            </a:extLst>
          </p:cNvPr>
          <p:cNvSpPr/>
          <p:nvPr/>
        </p:nvSpPr>
        <p:spPr>
          <a:xfrm>
            <a:off x="351227" y="3335283"/>
            <a:ext cx="844892" cy="787775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6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Viisikulmio 9">
            <a:extLst>
              <a:ext uri="{FF2B5EF4-FFF2-40B4-BE49-F238E27FC236}">
                <a16:creationId xmlns:a16="http://schemas.microsoft.com/office/drawing/2014/main" id="{C5AD754A-B076-7CF8-9CF2-53AD173664A3}"/>
              </a:ext>
            </a:extLst>
          </p:cNvPr>
          <p:cNvSpPr/>
          <p:nvPr/>
        </p:nvSpPr>
        <p:spPr>
          <a:xfrm>
            <a:off x="351227" y="4260865"/>
            <a:ext cx="844892" cy="787775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6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581E538A-9179-B36F-FA1E-2574AEEE7D94}"/>
              </a:ext>
            </a:extLst>
          </p:cNvPr>
          <p:cNvSpPr txBox="1"/>
          <p:nvPr/>
        </p:nvSpPr>
        <p:spPr>
          <a:xfrm>
            <a:off x="351227" y="1548966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</a:p>
        </p:txBody>
      </p:sp>
      <p:sp>
        <p:nvSpPr>
          <p:cNvPr id="17" name="Tekstiruutu 16">
            <a:extLst>
              <a:ext uri="{FF2B5EF4-FFF2-40B4-BE49-F238E27FC236}">
                <a16:creationId xmlns:a16="http://schemas.microsoft.com/office/drawing/2014/main" id="{849EA44A-A524-0122-91A9-14AF1500B890}"/>
              </a:ext>
            </a:extLst>
          </p:cNvPr>
          <p:cNvSpPr txBox="1"/>
          <p:nvPr/>
        </p:nvSpPr>
        <p:spPr>
          <a:xfrm>
            <a:off x="351227" y="4327866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4</a:t>
            </a:r>
          </a:p>
        </p:txBody>
      </p:sp>
      <p:sp>
        <p:nvSpPr>
          <p:cNvPr id="20" name="Tekstiruutu 19">
            <a:extLst>
              <a:ext uri="{FF2B5EF4-FFF2-40B4-BE49-F238E27FC236}">
                <a16:creationId xmlns:a16="http://schemas.microsoft.com/office/drawing/2014/main" id="{5802DB16-C0C1-8CCB-4B99-735A8813FEB8}"/>
              </a:ext>
            </a:extLst>
          </p:cNvPr>
          <p:cNvSpPr txBox="1"/>
          <p:nvPr/>
        </p:nvSpPr>
        <p:spPr>
          <a:xfrm>
            <a:off x="351227" y="3394007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E4368F4D-A0D3-E2F3-0281-75F6C3C2DD10}"/>
              </a:ext>
            </a:extLst>
          </p:cNvPr>
          <p:cNvSpPr txBox="1"/>
          <p:nvPr/>
        </p:nvSpPr>
        <p:spPr>
          <a:xfrm>
            <a:off x="220447" y="617872"/>
            <a:ext cx="85543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Yrittäjien 2026 painopisteet</a:t>
            </a:r>
            <a:endParaRPr kumimoji="0" lang="fi-FI" sz="30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B9664219-D776-9C0D-A9B5-5963214758EB}"/>
              </a:ext>
            </a:extLst>
          </p:cNvPr>
          <p:cNvSpPr/>
          <p:nvPr/>
        </p:nvSpPr>
        <p:spPr>
          <a:xfrm>
            <a:off x="351227" y="5186449"/>
            <a:ext cx="11140691" cy="7877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Juhlavuoden ja liittokokouksen onnistuminen</a:t>
            </a:r>
          </a:p>
        </p:txBody>
      </p:sp>
      <p:sp>
        <p:nvSpPr>
          <p:cNvPr id="8" name="Viisikulmio 9">
            <a:extLst>
              <a:ext uri="{FF2B5EF4-FFF2-40B4-BE49-F238E27FC236}">
                <a16:creationId xmlns:a16="http://schemas.microsoft.com/office/drawing/2014/main" id="{1AB27B85-A353-40A8-5B2A-DD74D1A8A708}"/>
              </a:ext>
            </a:extLst>
          </p:cNvPr>
          <p:cNvSpPr/>
          <p:nvPr/>
        </p:nvSpPr>
        <p:spPr>
          <a:xfrm>
            <a:off x="351227" y="5186448"/>
            <a:ext cx="844892" cy="787775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6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7DE61586-0FCB-658E-9C59-F10AD9C09A3D}"/>
              </a:ext>
            </a:extLst>
          </p:cNvPr>
          <p:cNvSpPr txBox="1"/>
          <p:nvPr/>
        </p:nvSpPr>
        <p:spPr>
          <a:xfrm>
            <a:off x="351227" y="5253449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</a:t>
            </a:r>
          </a:p>
        </p:txBody>
      </p:sp>
      <p:sp>
        <p:nvSpPr>
          <p:cNvPr id="18" name="Viisikulmio 9">
            <a:extLst>
              <a:ext uri="{FF2B5EF4-FFF2-40B4-BE49-F238E27FC236}">
                <a16:creationId xmlns:a16="http://schemas.microsoft.com/office/drawing/2014/main" id="{7DB67E0B-8FB8-6C83-1C08-AEEB95E00C79}"/>
              </a:ext>
            </a:extLst>
          </p:cNvPr>
          <p:cNvSpPr/>
          <p:nvPr/>
        </p:nvSpPr>
        <p:spPr>
          <a:xfrm>
            <a:off x="351227" y="2397819"/>
            <a:ext cx="844892" cy="787775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6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567E0EDE-A2AF-244C-1021-4B0682BBBCD2}"/>
              </a:ext>
            </a:extLst>
          </p:cNvPr>
          <p:cNvSpPr txBox="1"/>
          <p:nvPr/>
        </p:nvSpPr>
        <p:spPr>
          <a:xfrm>
            <a:off x="351227" y="2479039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9601118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1D22B70-DFE5-8618-417D-53CE6C872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Strategisten hankkeiden tilanne 1/26</a:t>
            </a:r>
          </a:p>
        </p:txBody>
      </p:sp>
      <p:pic>
        <p:nvPicPr>
          <p:cNvPr id="4" name="Kuva 3" descr="Kuva, joka sisältää kohteen teksti, kuvakaappaus, diagrammi, numero&#10;&#10;Tekoälyllä luotu sisältö voi olla virheellistä.">
            <a:extLst>
              <a:ext uri="{FF2B5EF4-FFF2-40B4-BE49-F238E27FC236}">
                <a16:creationId xmlns:a16="http://schemas.microsoft.com/office/drawing/2014/main" id="{295BF03E-B503-AB75-FD96-2411242BA7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6478" y="1447491"/>
            <a:ext cx="7163910" cy="5035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7401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71C004-F37A-0B1B-B841-295545E17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000" dirty="0"/>
              <a:t>Avoimuusrekisteri: SY 1. aiheissa, EK tapaamisissa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5DC3C683-029E-8B60-C8F1-1AACF5ACF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207" y="1829544"/>
            <a:ext cx="10925586" cy="3517707"/>
          </a:xfrm>
          <a:prstGeom prst="rect">
            <a:avLst/>
          </a:prstGeom>
        </p:spPr>
      </p:pic>
      <p:sp>
        <p:nvSpPr>
          <p:cNvPr id="3" name="Kertomerkki 2">
            <a:extLst>
              <a:ext uri="{FF2B5EF4-FFF2-40B4-BE49-F238E27FC236}">
                <a16:creationId xmlns:a16="http://schemas.microsoft.com/office/drawing/2014/main" id="{4F14558D-2803-2DD0-AF6A-DD2E3106879D}"/>
              </a:ext>
            </a:extLst>
          </p:cNvPr>
          <p:cNvSpPr/>
          <p:nvPr/>
        </p:nvSpPr>
        <p:spPr>
          <a:xfrm>
            <a:off x="5097117" y="2457748"/>
            <a:ext cx="1997765" cy="1431235"/>
          </a:xfrm>
          <a:prstGeom prst="mathMultiply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 err="1"/>
          </a:p>
        </p:txBody>
      </p:sp>
    </p:spTree>
    <p:extLst>
      <p:ext uri="{BB962C8B-B14F-4D97-AF65-F5344CB8AC3E}">
        <p14:creationId xmlns:p14="http://schemas.microsoft.com/office/powerpoint/2010/main" val="16332285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0DF2A85-6733-8804-17A6-EB087A751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000" dirty="0"/>
              <a:t>SY on hyvin mukana työryhmissä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D0F5D1B3-53ED-B4AB-B574-912E4A6286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626" y="1474346"/>
            <a:ext cx="10595234" cy="5053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6331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D2311-D298-32B7-A807-5BCE05B13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uorakulmio 15">
            <a:extLst>
              <a:ext uri="{FF2B5EF4-FFF2-40B4-BE49-F238E27FC236}">
                <a16:creationId xmlns:a16="http://schemas.microsoft.com/office/drawing/2014/main" id="{8C072D92-0E79-5DA4-56BE-19C0CFE48328}"/>
              </a:ext>
            </a:extLst>
          </p:cNvPr>
          <p:cNvSpPr/>
          <p:nvPr/>
        </p:nvSpPr>
        <p:spPr>
          <a:xfrm>
            <a:off x="351227" y="2404505"/>
            <a:ext cx="11180125" cy="7877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Hankintalaki</a:t>
            </a:r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F8415403-CF32-C8F8-82AD-F808584596CC}"/>
              </a:ext>
            </a:extLst>
          </p:cNvPr>
          <p:cNvSpPr/>
          <p:nvPr/>
        </p:nvSpPr>
        <p:spPr>
          <a:xfrm>
            <a:off x="351227" y="1474700"/>
            <a:ext cx="11180125" cy="7877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YEL-uudistus</a:t>
            </a:r>
          </a:p>
        </p:txBody>
      </p:sp>
      <p:sp>
        <p:nvSpPr>
          <p:cNvPr id="3" name="Viisikulmio 9">
            <a:extLst>
              <a:ext uri="{FF2B5EF4-FFF2-40B4-BE49-F238E27FC236}">
                <a16:creationId xmlns:a16="http://schemas.microsoft.com/office/drawing/2014/main" id="{4BEC57F0-AB19-6FF4-33B0-0F2A80C85563}"/>
              </a:ext>
            </a:extLst>
          </p:cNvPr>
          <p:cNvSpPr/>
          <p:nvPr/>
        </p:nvSpPr>
        <p:spPr>
          <a:xfrm>
            <a:off x="351227" y="1478763"/>
            <a:ext cx="844892" cy="787775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F60684BE-8811-F78F-9E70-B80ED7074C3A}"/>
              </a:ext>
            </a:extLst>
          </p:cNvPr>
          <p:cNvSpPr/>
          <p:nvPr/>
        </p:nvSpPr>
        <p:spPr>
          <a:xfrm>
            <a:off x="351227" y="3321065"/>
            <a:ext cx="11140691" cy="7877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Vero-ohjelma</a:t>
            </a:r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0953FFD2-AEBA-8248-ACDB-BC7A292F0F9D}"/>
              </a:ext>
            </a:extLst>
          </p:cNvPr>
          <p:cNvSpPr/>
          <p:nvPr/>
        </p:nvSpPr>
        <p:spPr>
          <a:xfrm>
            <a:off x="351227" y="4260866"/>
            <a:ext cx="11140691" cy="7877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2800">
                <a:solidFill>
                  <a:prstClr val="white"/>
                </a:solidFill>
                <a:latin typeface="Arial" panose="020B0604020202020204"/>
              </a:rPr>
              <a:t>Kuntabarometri</a:t>
            </a:r>
            <a:endParaRPr kumimoji="0" lang="fi-FI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Viisikulmio 9">
            <a:extLst>
              <a:ext uri="{FF2B5EF4-FFF2-40B4-BE49-F238E27FC236}">
                <a16:creationId xmlns:a16="http://schemas.microsoft.com/office/drawing/2014/main" id="{56410315-F199-F1A8-F9BC-B16459470200}"/>
              </a:ext>
            </a:extLst>
          </p:cNvPr>
          <p:cNvSpPr/>
          <p:nvPr/>
        </p:nvSpPr>
        <p:spPr>
          <a:xfrm>
            <a:off x="351227" y="3335283"/>
            <a:ext cx="844892" cy="787775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6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Viisikulmio 9">
            <a:extLst>
              <a:ext uri="{FF2B5EF4-FFF2-40B4-BE49-F238E27FC236}">
                <a16:creationId xmlns:a16="http://schemas.microsoft.com/office/drawing/2014/main" id="{C5AD754A-B076-7CF8-9CF2-53AD173664A3}"/>
              </a:ext>
            </a:extLst>
          </p:cNvPr>
          <p:cNvSpPr/>
          <p:nvPr/>
        </p:nvSpPr>
        <p:spPr>
          <a:xfrm>
            <a:off x="351227" y="4260865"/>
            <a:ext cx="844892" cy="787775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6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581E538A-9179-B36F-FA1E-2574AEEE7D94}"/>
              </a:ext>
            </a:extLst>
          </p:cNvPr>
          <p:cNvSpPr txBox="1"/>
          <p:nvPr/>
        </p:nvSpPr>
        <p:spPr>
          <a:xfrm>
            <a:off x="351227" y="1548966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</a:p>
        </p:txBody>
      </p:sp>
      <p:sp>
        <p:nvSpPr>
          <p:cNvPr id="17" name="Tekstiruutu 16">
            <a:extLst>
              <a:ext uri="{FF2B5EF4-FFF2-40B4-BE49-F238E27FC236}">
                <a16:creationId xmlns:a16="http://schemas.microsoft.com/office/drawing/2014/main" id="{849EA44A-A524-0122-91A9-14AF1500B890}"/>
              </a:ext>
            </a:extLst>
          </p:cNvPr>
          <p:cNvSpPr txBox="1"/>
          <p:nvPr/>
        </p:nvSpPr>
        <p:spPr>
          <a:xfrm>
            <a:off x="351227" y="4327866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4</a:t>
            </a:r>
          </a:p>
        </p:txBody>
      </p:sp>
      <p:sp>
        <p:nvSpPr>
          <p:cNvPr id="20" name="Tekstiruutu 19">
            <a:extLst>
              <a:ext uri="{FF2B5EF4-FFF2-40B4-BE49-F238E27FC236}">
                <a16:creationId xmlns:a16="http://schemas.microsoft.com/office/drawing/2014/main" id="{5802DB16-C0C1-8CCB-4B99-735A8813FEB8}"/>
              </a:ext>
            </a:extLst>
          </p:cNvPr>
          <p:cNvSpPr txBox="1"/>
          <p:nvPr/>
        </p:nvSpPr>
        <p:spPr>
          <a:xfrm>
            <a:off x="351227" y="3394007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E4368F4D-A0D3-E2F3-0281-75F6C3C2DD10}"/>
              </a:ext>
            </a:extLst>
          </p:cNvPr>
          <p:cNvSpPr txBox="1"/>
          <p:nvPr/>
        </p:nvSpPr>
        <p:spPr>
          <a:xfrm>
            <a:off x="220447" y="617872"/>
            <a:ext cx="85543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Vaikuttamisprioriteetit H1/2026</a:t>
            </a:r>
            <a:endParaRPr kumimoji="0" lang="fi-FI" sz="30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B9664219-D776-9C0D-A9B5-5963214758EB}"/>
              </a:ext>
            </a:extLst>
          </p:cNvPr>
          <p:cNvSpPr/>
          <p:nvPr/>
        </p:nvSpPr>
        <p:spPr>
          <a:xfrm>
            <a:off x="351227" y="5186449"/>
            <a:ext cx="11140691" cy="7877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Normien purku</a:t>
            </a:r>
          </a:p>
        </p:txBody>
      </p:sp>
      <p:sp>
        <p:nvSpPr>
          <p:cNvPr id="8" name="Viisikulmio 9">
            <a:extLst>
              <a:ext uri="{FF2B5EF4-FFF2-40B4-BE49-F238E27FC236}">
                <a16:creationId xmlns:a16="http://schemas.microsoft.com/office/drawing/2014/main" id="{1AB27B85-A353-40A8-5B2A-DD74D1A8A708}"/>
              </a:ext>
            </a:extLst>
          </p:cNvPr>
          <p:cNvSpPr/>
          <p:nvPr/>
        </p:nvSpPr>
        <p:spPr>
          <a:xfrm>
            <a:off x="351227" y="5186448"/>
            <a:ext cx="844892" cy="787775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6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7DE61586-0FCB-658E-9C59-F10AD9C09A3D}"/>
              </a:ext>
            </a:extLst>
          </p:cNvPr>
          <p:cNvSpPr txBox="1"/>
          <p:nvPr/>
        </p:nvSpPr>
        <p:spPr>
          <a:xfrm>
            <a:off x="351227" y="5253449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</a:t>
            </a:r>
          </a:p>
        </p:txBody>
      </p:sp>
      <p:sp>
        <p:nvSpPr>
          <p:cNvPr id="18" name="Viisikulmio 9">
            <a:extLst>
              <a:ext uri="{FF2B5EF4-FFF2-40B4-BE49-F238E27FC236}">
                <a16:creationId xmlns:a16="http://schemas.microsoft.com/office/drawing/2014/main" id="{7DB67E0B-8FB8-6C83-1C08-AEEB95E00C79}"/>
              </a:ext>
            </a:extLst>
          </p:cNvPr>
          <p:cNvSpPr/>
          <p:nvPr/>
        </p:nvSpPr>
        <p:spPr>
          <a:xfrm>
            <a:off x="351227" y="2397819"/>
            <a:ext cx="844892" cy="787775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6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567E0EDE-A2AF-244C-1021-4B0682BBBCD2}"/>
              </a:ext>
            </a:extLst>
          </p:cNvPr>
          <p:cNvSpPr txBox="1"/>
          <p:nvPr/>
        </p:nvSpPr>
        <p:spPr>
          <a:xfrm>
            <a:off x="351227" y="2479039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9063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isällön paikkamerkki 3">
            <a:extLst>
              <a:ext uri="{FF2B5EF4-FFF2-40B4-BE49-F238E27FC236}">
                <a16:creationId xmlns:a16="http://schemas.microsoft.com/office/drawing/2014/main" id="{FB3D8D83-2A0C-4790-B1C9-C1D0B1A1616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63352" y="1340768"/>
          <a:ext cx="11521280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Otsikko 2">
            <a:extLst>
              <a:ext uri="{FF2B5EF4-FFF2-40B4-BE49-F238E27FC236}">
                <a16:creationId xmlns:a16="http://schemas.microsoft.com/office/drawing/2014/main" id="{D6AC900A-D0EB-4B94-9424-F33C37C0C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Minkälainen on hyvä maa yrittää?</a:t>
            </a:r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168DEE41-D062-4F0E-B8D3-9605F510D7FD}"/>
              </a:ext>
            </a:extLst>
          </p:cNvPr>
          <p:cNvSpPr/>
          <p:nvPr/>
        </p:nvSpPr>
        <p:spPr>
          <a:xfrm>
            <a:off x="263352" y="4793942"/>
            <a:ext cx="2142497" cy="123953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Siellä on toimivat rahoitusmarkkinat.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1C662849-A19A-41B7-8E51-C79AC7D7E9BA}"/>
              </a:ext>
            </a:extLst>
          </p:cNvPr>
          <p:cNvSpPr/>
          <p:nvPr/>
        </p:nvSpPr>
        <p:spPr>
          <a:xfrm>
            <a:off x="9642135" y="4793942"/>
            <a:ext cx="2142497" cy="123953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Siellä saa ajoissa apua.</a:t>
            </a:r>
          </a:p>
        </p:txBody>
      </p:sp>
    </p:spTree>
    <p:extLst>
      <p:ext uri="{BB962C8B-B14F-4D97-AF65-F5344CB8AC3E}">
        <p14:creationId xmlns:p14="http://schemas.microsoft.com/office/powerpoint/2010/main" val="5039019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001755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TEVERSION" val="7.1"/>
  <p:tag name="VERSIONNUMBER" val="71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TEVERSION" val="7.1"/>
  <p:tag name="VERSIONNUMBER" val="71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TEVERSION" val="7.1"/>
  <p:tag name="VERSIONNUMBER" val="71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TEVERSION" val="7.1"/>
  <p:tag name="VERSIONNUMBER" val="71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TEVERSION" val="7.1"/>
  <p:tag name="VERSIONNUMBER" val="71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TEVERSION" val="7.1"/>
  <p:tag name="VERSIONNUMBER" val="71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TEVERSION" val="7.1"/>
  <p:tag name="VERSIONNUMBER" val="71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TEVERSION" val="7.1"/>
  <p:tag name="VERSIONNUMBER" val="71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TEVERSION" val="7.1"/>
  <p:tag name="VERSIONNUMBER" val="71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TEVERSION" val="7.1"/>
  <p:tag name="VERSIONNUMBER" val="711"/>
</p:tagLst>
</file>

<file path=ppt/theme/theme1.xml><?xml version="1.0" encoding="utf-8"?>
<a:theme xmlns:a="http://schemas.openxmlformats.org/drawingml/2006/main" name="SuomenYrittajat169">
  <a:themeElements>
    <a:clrScheme name="Suomen Yrittäjät">
      <a:dk1>
        <a:sysClr val="windowText" lastClr="000000"/>
      </a:dk1>
      <a:lt1>
        <a:sysClr val="window" lastClr="FFFFFF"/>
      </a:lt1>
      <a:dk2>
        <a:srgbClr val="00A3DA"/>
      </a:dk2>
      <a:lt2>
        <a:srgbClr val="EEECE1"/>
      </a:lt2>
      <a:accent1>
        <a:srgbClr val="00A3DA"/>
      </a:accent1>
      <a:accent2>
        <a:srgbClr val="BCE4F6"/>
      </a:accent2>
      <a:accent3>
        <a:srgbClr val="F19048"/>
      </a:accent3>
      <a:accent4>
        <a:srgbClr val="FED139"/>
      </a:accent4>
      <a:accent5>
        <a:srgbClr val="93C26B"/>
      </a:accent5>
      <a:accent6>
        <a:srgbClr val="000000"/>
      </a:accent6>
      <a:hlink>
        <a:srgbClr val="00A3DA"/>
      </a:hlink>
      <a:folHlink>
        <a:srgbClr val="F1904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Y_Mika_Nuppu_keskiviikko" id="{DE49DEAF-1D97-6149-B074-6E7861C28858}" vid="{2DB806A3-AC4B-E44D-83F9-3BAA47595AD3}"/>
    </a:ext>
  </a:extLst>
</a:theme>
</file>

<file path=ppt/theme/theme2.xml><?xml version="1.0" encoding="utf-8"?>
<a:theme xmlns:a="http://schemas.openxmlformats.org/drawingml/2006/main" name="Suomen Yrittajat">
  <a:themeElements>
    <a:clrScheme name="Suomen Yrittajat">
      <a:dk1>
        <a:sysClr val="windowText" lastClr="000000"/>
      </a:dk1>
      <a:lt1>
        <a:sysClr val="window" lastClr="FFFFFF"/>
      </a:lt1>
      <a:dk2>
        <a:srgbClr val="00A3DA"/>
      </a:dk2>
      <a:lt2>
        <a:srgbClr val="EEECE1"/>
      </a:lt2>
      <a:accent1>
        <a:srgbClr val="00A3DA"/>
      </a:accent1>
      <a:accent2>
        <a:srgbClr val="000000"/>
      </a:accent2>
      <a:accent3>
        <a:srgbClr val="919191"/>
      </a:accent3>
      <a:accent4>
        <a:srgbClr val="E9573F"/>
      </a:accent4>
      <a:accent5>
        <a:srgbClr val="78BD53"/>
      </a:accent5>
      <a:accent6>
        <a:srgbClr val="114A90"/>
      </a:accent6>
      <a:hlink>
        <a:srgbClr val="00A3DA"/>
      </a:hlink>
      <a:folHlink>
        <a:srgbClr val="9191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uomen Yrittajat" id="{40FC1C44-DEDB-42F0-99D9-62FCC9A01439}" vid="{851DC9DA-57AC-411F-A386-70BEBE6CDE60}"/>
    </a:ext>
  </a:extLst>
</a:theme>
</file>

<file path=ppt/theme/theme3.xml><?xml version="1.0" encoding="utf-8"?>
<a:theme xmlns:a="http://schemas.openxmlformats.org/drawingml/2006/main" name="Kantar template master">
  <a:themeElements>
    <a:clrScheme name="Kantar colour theme">
      <a:dk1>
        <a:srgbClr val="333333"/>
      </a:dk1>
      <a:lt1>
        <a:srgbClr val="FFFFFF"/>
      </a:lt1>
      <a:dk2>
        <a:srgbClr val="0060FF"/>
      </a:dk2>
      <a:lt2>
        <a:srgbClr val="802AB7"/>
      </a:lt2>
      <a:accent1>
        <a:srgbClr val="AEAE9F"/>
      </a:accent1>
      <a:accent2>
        <a:srgbClr val="00E5BA"/>
      </a:accent2>
      <a:accent3>
        <a:srgbClr val="00B600"/>
      </a:accent3>
      <a:accent4>
        <a:srgbClr val="FEDB00"/>
      </a:accent4>
      <a:accent5>
        <a:srgbClr val="FF5000"/>
      </a:accent5>
      <a:accent6>
        <a:srgbClr val="FA0028"/>
      </a:accent6>
      <a:hlink>
        <a:srgbClr val="0060FF"/>
      </a:hlink>
      <a:folHlink>
        <a:srgbClr val="802AB7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ltGray">
        <a:solidFill>
          <a:schemeClr val="accent1"/>
        </a:solidFill>
        <a:ln w="12700"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 algn="l">
          <a:defRPr sz="1600" b="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600" dirty="0" err="1" smtClean="0"/>
        </a:defPPr>
      </a:lstStyle>
    </a:txDef>
  </a:objectDefaults>
  <a:extraClrSchemeLst/>
  <a:custClrLst>
    <a:custClr name="Significance red">
      <a:srgbClr val="E10000"/>
    </a:custClr>
    <a:custClr name="Significance red light">
      <a:srgbClr val="ED6666"/>
    </a:custClr>
    <a:custClr name="Significance green">
      <a:srgbClr val="00D200"/>
    </a:custClr>
    <a:custClr name="Significance green light">
      <a:srgbClr val="66E466"/>
    </a:custClr>
    <a:custClr name="Custom light blue">
      <a:srgbClr val="00B6FF"/>
    </a:custClr>
    <a:custClr name="Custom light green">
      <a:srgbClr val="9EE900"/>
    </a:custClr>
    <a:custClr name="Custom magenta">
      <a:srgbClr val="C700D3"/>
    </a:custClr>
  </a:custClrLst>
  <a:extLst>
    <a:ext uri="{05A4C25C-085E-4340-85A3-A5531E510DB2}">
      <thm15:themeFamily xmlns:thm15="http://schemas.microsoft.com/office/thememl/2012/main" name="1 Kantar presentation template.potx" id="{5756FDC0-B220-476A-82E6-F74F9E6134B6}" vid="{5762A8C4-841E-4707-98B6-9A8BB1634101}"/>
    </a:ext>
  </a:extLst>
</a:theme>
</file>

<file path=ppt/theme/theme4.xml><?xml version="1.0" encoding="utf-8"?>
<a:theme xmlns:a="http://schemas.openxmlformats.org/drawingml/2006/main" name="4_Suomen Yrittajat">
  <a:themeElements>
    <a:clrScheme name="Suomen Yrittajat">
      <a:dk1>
        <a:sysClr val="windowText" lastClr="000000"/>
      </a:dk1>
      <a:lt1>
        <a:sysClr val="window" lastClr="FFFFFF"/>
      </a:lt1>
      <a:dk2>
        <a:srgbClr val="00A3DA"/>
      </a:dk2>
      <a:lt2>
        <a:srgbClr val="EEECE1"/>
      </a:lt2>
      <a:accent1>
        <a:srgbClr val="00A3DA"/>
      </a:accent1>
      <a:accent2>
        <a:srgbClr val="000000"/>
      </a:accent2>
      <a:accent3>
        <a:srgbClr val="919191"/>
      </a:accent3>
      <a:accent4>
        <a:srgbClr val="E9573F"/>
      </a:accent4>
      <a:accent5>
        <a:srgbClr val="78BD53"/>
      </a:accent5>
      <a:accent6>
        <a:srgbClr val="114A90"/>
      </a:accent6>
      <a:hlink>
        <a:srgbClr val="00A3DA"/>
      </a:hlink>
      <a:folHlink>
        <a:srgbClr val="9191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uomen Yrittajat" id="{40FC1C44-DEDB-42F0-99D9-62FCC9A01439}" vid="{851DC9DA-57AC-411F-A386-70BEBE6CDE60}"/>
    </a:ext>
  </a:extLst>
</a:theme>
</file>

<file path=ppt/theme/theme5.xml><?xml version="1.0" encoding="utf-8"?>
<a:theme xmlns:a="http://schemas.openxmlformats.org/drawingml/2006/main" name="1_Kantar template master">
  <a:themeElements>
    <a:clrScheme name="Kantar colour theme">
      <a:dk1>
        <a:srgbClr val="333333"/>
      </a:dk1>
      <a:lt1>
        <a:srgbClr val="FFFFFF"/>
      </a:lt1>
      <a:dk2>
        <a:srgbClr val="0060FF"/>
      </a:dk2>
      <a:lt2>
        <a:srgbClr val="802AB7"/>
      </a:lt2>
      <a:accent1>
        <a:srgbClr val="AEAE9F"/>
      </a:accent1>
      <a:accent2>
        <a:srgbClr val="00E5BA"/>
      </a:accent2>
      <a:accent3>
        <a:srgbClr val="00B600"/>
      </a:accent3>
      <a:accent4>
        <a:srgbClr val="FEDB00"/>
      </a:accent4>
      <a:accent5>
        <a:srgbClr val="FF5000"/>
      </a:accent5>
      <a:accent6>
        <a:srgbClr val="FA0028"/>
      </a:accent6>
      <a:hlink>
        <a:srgbClr val="0060FF"/>
      </a:hlink>
      <a:folHlink>
        <a:srgbClr val="802AB7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ltGray">
        <a:solidFill>
          <a:schemeClr val="accent1"/>
        </a:solidFill>
        <a:ln w="12700"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 algn="l">
          <a:defRPr sz="1600" b="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600" dirty="0" err="1" smtClean="0"/>
        </a:defPPr>
      </a:lstStyle>
    </a:txDef>
  </a:objectDefaults>
  <a:extraClrSchemeLst/>
  <a:custClrLst>
    <a:custClr name="Significance red">
      <a:srgbClr val="E10000"/>
    </a:custClr>
    <a:custClr name="Significance red light">
      <a:srgbClr val="ED6666"/>
    </a:custClr>
    <a:custClr name="Significance green">
      <a:srgbClr val="00D200"/>
    </a:custClr>
    <a:custClr name="Significance green light">
      <a:srgbClr val="66E466"/>
    </a:custClr>
    <a:custClr name="Custom light blue">
      <a:srgbClr val="00B6FF"/>
    </a:custClr>
    <a:custClr name="Custom light green">
      <a:srgbClr val="9EE900"/>
    </a:custClr>
    <a:custClr name="Custom magenta">
      <a:srgbClr val="C700D3"/>
    </a:custClr>
  </a:custClrLst>
  <a:extLst>
    <a:ext uri="{05A4C25C-085E-4340-85A3-A5531E510DB2}">
      <thm15:themeFamily xmlns:thm15="http://schemas.microsoft.com/office/thememl/2012/main" name="1 Kantar presentation template.potx" id="{5756FDC0-B220-476A-82E6-F74F9E6134B6}" vid="{5762A8C4-841E-4707-98B6-9A8BB1634101}"/>
    </a:ext>
  </a:extLst>
</a:theme>
</file>

<file path=ppt/theme/theme6.xml><?xml version="1.0" encoding="utf-8"?>
<a:theme xmlns:a="http://schemas.openxmlformats.org/drawingml/2006/main" name="2_Suomen Yrittajat">
  <a:themeElements>
    <a:clrScheme name="Suomen Yrittajat">
      <a:dk1>
        <a:sysClr val="windowText" lastClr="000000"/>
      </a:dk1>
      <a:lt1>
        <a:sysClr val="window" lastClr="FFFFFF"/>
      </a:lt1>
      <a:dk2>
        <a:srgbClr val="00A3DA"/>
      </a:dk2>
      <a:lt2>
        <a:srgbClr val="EEECE1"/>
      </a:lt2>
      <a:accent1>
        <a:srgbClr val="00A3DA"/>
      </a:accent1>
      <a:accent2>
        <a:srgbClr val="000000"/>
      </a:accent2>
      <a:accent3>
        <a:srgbClr val="919191"/>
      </a:accent3>
      <a:accent4>
        <a:srgbClr val="E9573F"/>
      </a:accent4>
      <a:accent5>
        <a:srgbClr val="78BD53"/>
      </a:accent5>
      <a:accent6>
        <a:srgbClr val="114A90"/>
      </a:accent6>
      <a:hlink>
        <a:srgbClr val="00A3DA"/>
      </a:hlink>
      <a:folHlink>
        <a:srgbClr val="9191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Y_PowerPoint.potx" id="{97F16153-339C-41DF-83F7-FD4B655EE058}" vid="{C677037B-4765-4BBA-9D23-4A9090FDD3C9}"/>
    </a:ext>
  </a:extLst>
</a:theme>
</file>

<file path=ppt/theme/theme7.xml><?xml version="1.0" encoding="utf-8"?>
<a:theme xmlns:a="http://schemas.openxmlformats.org/drawingml/2006/main" name="2_Kantar template master">
  <a:themeElements>
    <a:clrScheme name="Kantar colour theme">
      <a:dk1>
        <a:srgbClr val="333333"/>
      </a:dk1>
      <a:lt1>
        <a:srgbClr val="FFFFFF"/>
      </a:lt1>
      <a:dk2>
        <a:srgbClr val="0060FF"/>
      </a:dk2>
      <a:lt2>
        <a:srgbClr val="802AB7"/>
      </a:lt2>
      <a:accent1>
        <a:srgbClr val="AEAE9F"/>
      </a:accent1>
      <a:accent2>
        <a:srgbClr val="00E5BA"/>
      </a:accent2>
      <a:accent3>
        <a:srgbClr val="00B600"/>
      </a:accent3>
      <a:accent4>
        <a:srgbClr val="FEDB00"/>
      </a:accent4>
      <a:accent5>
        <a:srgbClr val="FF5000"/>
      </a:accent5>
      <a:accent6>
        <a:srgbClr val="FA0028"/>
      </a:accent6>
      <a:hlink>
        <a:srgbClr val="0060FF"/>
      </a:hlink>
      <a:folHlink>
        <a:srgbClr val="802AB7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ltGray">
        <a:solidFill>
          <a:schemeClr val="accent1"/>
        </a:solidFill>
        <a:ln w="12700"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 algn="l">
          <a:defRPr sz="1600" b="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600" dirty="0" err="1" smtClean="0"/>
        </a:defPPr>
      </a:lstStyle>
    </a:txDef>
  </a:objectDefaults>
  <a:extraClrSchemeLst/>
  <a:custClrLst>
    <a:custClr name="Significance red">
      <a:srgbClr val="E10000"/>
    </a:custClr>
    <a:custClr name="Significance red light">
      <a:srgbClr val="ED6666"/>
    </a:custClr>
    <a:custClr name="Significance green">
      <a:srgbClr val="00D200"/>
    </a:custClr>
    <a:custClr name="Significance green light">
      <a:srgbClr val="66E466"/>
    </a:custClr>
    <a:custClr name="Custom light blue">
      <a:srgbClr val="00B6FF"/>
    </a:custClr>
    <a:custClr name="Custom light green">
      <a:srgbClr val="9EE900"/>
    </a:custClr>
    <a:custClr name="Custom magenta">
      <a:srgbClr val="C700D3"/>
    </a:custClr>
  </a:custClrLst>
  <a:extLst>
    <a:ext uri="{05A4C25C-085E-4340-85A3-A5531E510DB2}">
      <thm15:themeFamily xmlns:thm15="http://schemas.microsoft.com/office/thememl/2012/main" name="1 Kantar presentation template.potx" id="{5756FDC0-B220-476A-82E6-F74F9E6134B6}" vid="{5762A8C4-841E-4707-98B6-9A8BB1634101}"/>
    </a:ext>
  </a:extLst>
</a:theme>
</file>

<file path=ppt/theme/theme8.xml><?xml version="1.0" encoding="utf-8"?>
<a:theme xmlns:a="http://schemas.openxmlformats.org/drawingml/2006/main" name="4_SuomenYrittajat169">
  <a:themeElements>
    <a:clrScheme name="Suomen Yrittäjät">
      <a:dk1>
        <a:sysClr val="windowText" lastClr="000000"/>
      </a:dk1>
      <a:lt1>
        <a:sysClr val="window" lastClr="FFFFFF"/>
      </a:lt1>
      <a:dk2>
        <a:srgbClr val="00A3DA"/>
      </a:dk2>
      <a:lt2>
        <a:srgbClr val="EEECE1"/>
      </a:lt2>
      <a:accent1>
        <a:srgbClr val="00A3DA"/>
      </a:accent1>
      <a:accent2>
        <a:srgbClr val="BCE4F6"/>
      </a:accent2>
      <a:accent3>
        <a:srgbClr val="F19048"/>
      </a:accent3>
      <a:accent4>
        <a:srgbClr val="FED139"/>
      </a:accent4>
      <a:accent5>
        <a:srgbClr val="93C26B"/>
      </a:accent5>
      <a:accent6>
        <a:srgbClr val="000000"/>
      </a:accent6>
      <a:hlink>
        <a:srgbClr val="00A3DA"/>
      </a:hlink>
      <a:folHlink>
        <a:srgbClr val="F1904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Y_Mika_Nuppu_keskiviikko" id="{DE49DEAF-1D97-6149-B074-6E7861C28858}" vid="{2DB806A3-AC4B-E44D-83F9-3BAA47595AD3}"/>
    </a:ext>
  </a:extLst>
</a:theme>
</file>

<file path=ppt/theme/theme9.xml><?xml version="1.0" encoding="utf-8"?>
<a:theme xmlns:a="http://schemas.openxmlformats.org/drawingml/2006/main" name="3_Kantar template master">
  <a:themeElements>
    <a:clrScheme name="Kantar colour theme">
      <a:dk1>
        <a:srgbClr val="333333"/>
      </a:dk1>
      <a:lt1>
        <a:srgbClr val="FFFFFF"/>
      </a:lt1>
      <a:dk2>
        <a:srgbClr val="0060FF"/>
      </a:dk2>
      <a:lt2>
        <a:srgbClr val="802AB7"/>
      </a:lt2>
      <a:accent1>
        <a:srgbClr val="AEAE9F"/>
      </a:accent1>
      <a:accent2>
        <a:srgbClr val="00E5BA"/>
      </a:accent2>
      <a:accent3>
        <a:srgbClr val="00B600"/>
      </a:accent3>
      <a:accent4>
        <a:srgbClr val="FEDB00"/>
      </a:accent4>
      <a:accent5>
        <a:srgbClr val="FF5000"/>
      </a:accent5>
      <a:accent6>
        <a:srgbClr val="FA0028"/>
      </a:accent6>
      <a:hlink>
        <a:srgbClr val="0060FF"/>
      </a:hlink>
      <a:folHlink>
        <a:srgbClr val="802AB7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ltGray">
        <a:solidFill>
          <a:schemeClr val="accent1"/>
        </a:solidFill>
        <a:ln w="12700"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 algn="l">
          <a:defRPr sz="1600" b="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600" dirty="0" err="1" smtClean="0"/>
        </a:defPPr>
      </a:lstStyle>
    </a:txDef>
  </a:objectDefaults>
  <a:extraClrSchemeLst/>
  <a:custClrLst>
    <a:custClr name="Significance red">
      <a:srgbClr val="E10000"/>
    </a:custClr>
    <a:custClr name="Significance red light">
      <a:srgbClr val="ED6666"/>
    </a:custClr>
    <a:custClr name="Significance green">
      <a:srgbClr val="00D200"/>
    </a:custClr>
    <a:custClr name="Significance green light">
      <a:srgbClr val="66E466"/>
    </a:custClr>
    <a:custClr name="Custom light blue">
      <a:srgbClr val="00B6FF"/>
    </a:custClr>
    <a:custClr name="Custom light green">
      <a:srgbClr val="9EE900"/>
    </a:custClr>
    <a:custClr name="Custom magenta">
      <a:srgbClr val="C700D3"/>
    </a:custClr>
  </a:custClrLst>
  <a:extLst>
    <a:ext uri="{05A4C25C-085E-4340-85A3-A5531E510DB2}">
      <thm15:themeFamily xmlns:thm15="http://schemas.microsoft.com/office/thememl/2012/main" name="1 Kantar presentation template.potx" id="{5756FDC0-B220-476A-82E6-F74F9E6134B6}" vid="{5762A8C4-841E-4707-98B6-9A8BB1634101}"/>
    </a:ext>
  </a:extLst>
</a:theme>
</file>

<file path=ppt/theme/theme10.xml><?xml version="1.0" encoding="utf-8"?>
<a:theme xmlns:a="http://schemas.openxmlformats.org/drawingml/2006/main" name="4_Kantar template master">
  <a:themeElements>
    <a:clrScheme name="Kantar colour theme">
      <a:dk1>
        <a:srgbClr val="333333"/>
      </a:dk1>
      <a:lt1>
        <a:srgbClr val="FFFFFF"/>
      </a:lt1>
      <a:dk2>
        <a:srgbClr val="0060FF"/>
      </a:dk2>
      <a:lt2>
        <a:srgbClr val="802AB7"/>
      </a:lt2>
      <a:accent1>
        <a:srgbClr val="AEAE9F"/>
      </a:accent1>
      <a:accent2>
        <a:srgbClr val="00E5BA"/>
      </a:accent2>
      <a:accent3>
        <a:srgbClr val="00B600"/>
      </a:accent3>
      <a:accent4>
        <a:srgbClr val="FEDB00"/>
      </a:accent4>
      <a:accent5>
        <a:srgbClr val="FF5000"/>
      </a:accent5>
      <a:accent6>
        <a:srgbClr val="FA0028"/>
      </a:accent6>
      <a:hlink>
        <a:srgbClr val="0060FF"/>
      </a:hlink>
      <a:folHlink>
        <a:srgbClr val="802AB7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ltGray">
        <a:solidFill>
          <a:schemeClr val="accent1"/>
        </a:solidFill>
        <a:ln w="12700"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 algn="l">
          <a:defRPr sz="1600" b="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600" dirty="0" err="1" smtClean="0"/>
        </a:defPPr>
      </a:lstStyle>
    </a:txDef>
  </a:objectDefaults>
  <a:extraClrSchemeLst/>
  <a:custClrLst>
    <a:custClr name="Significance red">
      <a:srgbClr val="E10000"/>
    </a:custClr>
    <a:custClr name="Significance red light">
      <a:srgbClr val="ED6666"/>
    </a:custClr>
    <a:custClr name="Significance green">
      <a:srgbClr val="00D200"/>
    </a:custClr>
    <a:custClr name="Significance green light">
      <a:srgbClr val="66E466"/>
    </a:custClr>
    <a:custClr name="Custom light blue">
      <a:srgbClr val="00B6FF"/>
    </a:custClr>
    <a:custClr name="Custom light green">
      <a:srgbClr val="9EE900"/>
    </a:custClr>
    <a:custClr name="Custom magenta">
      <a:srgbClr val="C700D3"/>
    </a:custClr>
  </a:custClrLst>
  <a:extLst>
    <a:ext uri="{05A4C25C-085E-4340-85A3-A5531E510DB2}">
      <thm15:themeFamily xmlns:thm15="http://schemas.microsoft.com/office/thememl/2012/main" name="1 Kantar presentation template.potx" id="{5756FDC0-B220-476A-82E6-F74F9E6134B6}" vid="{5762A8C4-841E-4707-98B6-9A8BB1634101}"/>
    </a:ext>
  </a:extLst>
</a:theme>
</file>

<file path=ppt/theme/theme11.xml><?xml version="1.0" encoding="utf-8"?>
<a:theme xmlns:a="http://schemas.openxmlformats.org/drawingml/2006/main" name="KLOV green">
  <a:themeElements>
    <a:clrScheme name="KLOV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A93871"/>
      </a:accent1>
      <a:accent2>
        <a:srgbClr val="10675C"/>
      </a:accent2>
      <a:accent3>
        <a:srgbClr val="3C9661"/>
      </a:accent3>
      <a:accent4>
        <a:srgbClr val="8155A2"/>
      </a:accent4>
      <a:accent5>
        <a:srgbClr val="F8DCAF"/>
      </a:accent5>
      <a:accent6>
        <a:srgbClr val="FBD9E8"/>
      </a:accent6>
      <a:hlink>
        <a:srgbClr val="3C8E83"/>
      </a:hlink>
      <a:folHlink>
        <a:srgbClr val="3C8E83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1_Suomen Yrittajat">
  <a:themeElements>
    <a:clrScheme name="Suomen Yrittajat">
      <a:dk1>
        <a:sysClr val="windowText" lastClr="000000"/>
      </a:dk1>
      <a:lt1>
        <a:sysClr val="window" lastClr="FFFFFF"/>
      </a:lt1>
      <a:dk2>
        <a:srgbClr val="00A3DA"/>
      </a:dk2>
      <a:lt2>
        <a:srgbClr val="EEECE1"/>
      </a:lt2>
      <a:accent1>
        <a:srgbClr val="00A3DA"/>
      </a:accent1>
      <a:accent2>
        <a:srgbClr val="000000"/>
      </a:accent2>
      <a:accent3>
        <a:srgbClr val="919191"/>
      </a:accent3>
      <a:accent4>
        <a:srgbClr val="E9573F"/>
      </a:accent4>
      <a:accent5>
        <a:srgbClr val="78BD53"/>
      </a:accent5>
      <a:accent6>
        <a:srgbClr val="114A90"/>
      </a:accent6>
      <a:hlink>
        <a:srgbClr val="00A3DA"/>
      </a:hlink>
      <a:folHlink>
        <a:srgbClr val="9191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sitys1" id="{D6500B60-7552-4A04-8A34-079037827B67}" vid="{9A7096A0-3B06-44FA-BFC6-77E1FE851385}"/>
    </a:ext>
  </a:extLst>
</a:theme>
</file>

<file path=ppt/theme/theme13.xml><?xml version="1.0" encoding="utf-8"?>
<a:theme xmlns:a="http://schemas.openxmlformats.org/drawingml/2006/main" name="3_Suomen Yrittajat">
  <a:themeElements>
    <a:clrScheme name="Suomen Yrittajat">
      <a:dk1>
        <a:sysClr val="windowText" lastClr="000000"/>
      </a:dk1>
      <a:lt1>
        <a:sysClr val="window" lastClr="FFFFFF"/>
      </a:lt1>
      <a:dk2>
        <a:srgbClr val="00A3DA"/>
      </a:dk2>
      <a:lt2>
        <a:srgbClr val="EEECE1"/>
      </a:lt2>
      <a:accent1>
        <a:srgbClr val="00A3DA"/>
      </a:accent1>
      <a:accent2>
        <a:srgbClr val="000000"/>
      </a:accent2>
      <a:accent3>
        <a:srgbClr val="919191"/>
      </a:accent3>
      <a:accent4>
        <a:srgbClr val="E9573F"/>
      </a:accent4>
      <a:accent5>
        <a:srgbClr val="78BD53"/>
      </a:accent5>
      <a:accent6>
        <a:srgbClr val="114A90"/>
      </a:accent6>
      <a:hlink>
        <a:srgbClr val="00A3DA"/>
      </a:hlink>
      <a:folHlink>
        <a:srgbClr val="9191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Y_PowerPoint.potx" id="{19A87F38-8497-41DC-800A-1A85418D52D6}" vid="{1248F3D7-C595-46AE-9C95-15DAF02788B7}"/>
    </a:ext>
  </a:extLst>
</a:theme>
</file>

<file path=ppt/theme/theme14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d30f130-e884-49e6-9444-2ce42116d443">
      <Terms xmlns="http://schemas.microsoft.com/office/infopath/2007/PartnerControls"/>
    </lcf76f155ced4ddcb4097134ff3c332f>
    <TaxCatchAll xmlns="898b8d2f-19cd-42f1-9c42-12622fa0c74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B7F78068B2F7A744844D272FA059C7CB" ma:contentTypeVersion="14" ma:contentTypeDescription="Luo uusi asiakirja." ma:contentTypeScope="" ma:versionID="0c38568ce5ec1d2524cd851d86acee93">
  <xsd:schema xmlns:xsd="http://www.w3.org/2001/XMLSchema" xmlns:xs="http://www.w3.org/2001/XMLSchema" xmlns:p="http://schemas.microsoft.com/office/2006/metadata/properties" xmlns:ns2="dd30f130-e884-49e6-9444-2ce42116d443" xmlns:ns3="898b8d2f-19cd-42f1-9c42-12622fa0c740" targetNamespace="http://schemas.microsoft.com/office/2006/metadata/properties" ma:root="true" ma:fieldsID="fccaa062eab5e78022cd65ac5d86a050" ns2:_="" ns3:_="">
    <xsd:import namespace="dd30f130-e884-49e6-9444-2ce42116d443"/>
    <xsd:import namespace="898b8d2f-19cd-42f1-9c42-12622fa0c74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30f130-e884-49e6-9444-2ce42116d4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7" nillable="true" ma:taxonomy="true" ma:internalName="lcf76f155ced4ddcb4097134ff3c332f" ma:taxonomyFieldName="MediaServiceImageTags" ma:displayName="Kuvien tunnisteet" ma:readOnly="false" ma:fieldId="{5cf76f15-5ced-4ddc-b409-7134ff3c332f}" ma:taxonomyMulti="true" ma:sspId="870c06c3-a347-4ed9-acb0-c439f3bcb5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8b8d2f-19cd-42f1-9c42-12622fa0c74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23103ec7-42ba-48cf-8033-9e9d2792b65e}" ma:internalName="TaxCatchAll" ma:showField="CatchAllData" ma:web="898b8d2f-19cd-42f1-9c42-12622fa0c74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D0C8AF8-0F5E-4495-835C-47BAC94F68E1}">
  <ds:schemaRefs>
    <ds:schemaRef ds:uri="898b8d2f-19cd-42f1-9c42-12622fa0c740"/>
    <ds:schemaRef ds:uri="dd30f130-e884-49e6-9444-2ce42116d44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DAAD11F-646D-42DD-A9FB-64D42950B3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0747503-0ED1-4970-A7ED-12158D9C0F05}">
  <ds:schemaRefs>
    <ds:schemaRef ds:uri="898b8d2f-19cd-42f1-9c42-12622fa0c740"/>
    <ds:schemaRef ds:uri="dd30f130-e884-49e6-9444-2ce42116d44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fba51dda-ed9a-4824-a2d9-e572a7032bc7}" enabled="0" method="" siteId="{fba51dda-ed9a-4824-a2d9-e572a7032bc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SY_PowerPoint</Template>
  <TotalTime>495</TotalTime>
  <Words>460</Words>
  <Application>Microsoft Office PowerPoint</Application>
  <PresentationFormat>Laajakuva</PresentationFormat>
  <Paragraphs>123</Paragraphs>
  <Slides>17</Slides>
  <Notes>5</Notes>
  <HiddenSlides>0</HiddenSlides>
  <MMClips>0</MMClips>
  <ScaleCrop>false</ScaleCrop>
  <HeadingPairs>
    <vt:vector size="6" baseType="variant">
      <vt:variant>
        <vt:lpstr>Käytetyt fontit</vt:lpstr>
      </vt:variant>
      <vt:variant>
        <vt:i4>7</vt:i4>
      </vt:variant>
      <vt:variant>
        <vt:lpstr>Teema</vt:lpstr>
      </vt:variant>
      <vt:variant>
        <vt:i4>13</vt:i4>
      </vt:variant>
      <vt:variant>
        <vt:lpstr>Dian otsikot</vt:lpstr>
      </vt:variant>
      <vt:variant>
        <vt:i4>17</vt:i4>
      </vt:variant>
    </vt:vector>
  </HeadingPairs>
  <TitlesOfParts>
    <vt:vector size="37" baseType="lpstr">
      <vt:lpstr>Arial</vt:lpstr>
      <vt:lpstr>Calibri</vt:lpstr>
      <vt:lpstr>Century Gothic</vt:lpstr>
      <vt:lpstr>Franklin Gothic Book</vt:lpstr>
      <vt:lpstr>Franklin Gothic Medium</vt:lpstr>
      <vt:lpstr>Microsoft PhagsPa</vt:lpstr>
      <vt:lpstr>Trebuchet MS</vt:lpstr>
      <vt:lpstr>SuomenYrittajat169</vt:lpstr>
      <vt:lpstr>Suomen Yrittajat</vt:lpstr>
      <vt:lpstr>Kantar template master</vt:lpstr>
      <vt:lpstr>4_Suomen Yrittajat</vt:lpstr>
      <vt:lpstr>1_Kantar template master</vt:lpstr>
      <vt:lpstr>2_Suomen Yrittajat</vt:lpstr>
      <vt:lpstr>2_Kantar template master</vt:lpstr>
      <vt:lpstr>4_SuomenYrittajat169</vt:lpstr>
      <vt:lpstr>3_Kantar template master</vt:lpstr>
      <vt:lpstr>4_Kantar template master</vt:lpstr>
      <vt:lpstr>KLOV green</vt:lpstr>
      <vt:lpstr>1_Suomen Yrittajat</vt:lpstr>
      <vt:lpstr>3_Suomen Yrittajat</vt:lpstr>
      <vt:lpstr>Entä tulevaisuus – katse tähän vuoteen</vt:lpstr>
      <vt:lpstr>PowerPoint-esitys</vt:lpstr>
      <vt:lpstr>PowerPoint-esitys</vt:lpstr>
      <vt:lpstr>Miltä maailma näyttää?</vt:lpstr>
      <vt:lpstr>Suuria muutostekijöitä maailmalla</vt:lpstr>
      <vt:lpstr>Maailma etsii suuntaansa</vt:lpstr>
      <vt:lpstr>Suuria muutostekijöitä Suomessa</vt:lpstr>
      <vt:lpstr>PowerPoint-esitys</vt:lpstr>
      <vt:lpstr>Yritysten määrä kasvaa kiihtyen</vt:lpstr>
      <vt:lpstr>Katse kevätkauteen 2026</vt:lpstr>
      <vt:lpstr>PowerPoint-esitys</vt:lpstr>
      <vt:lpstr>Strategisten hankkeiden tilanne 1/26</vt:lpstr>
      <vt:lpstr>Avoimuusrekisteri: SY 1. aiheissa, EK tapaamisissa</vt:lpstr>
      <vt:lpstr>SY on hyvin mukana työryhmissä</vt:lpstr>
      <vt:lpstr>PowerPoint-esitys</vt:lpstr>
      <vt:lpstr>Minkälainen on hyvä maa yrittää?</vt:lpstr>
      <vt:lpstr>PowerPoint-esitys</vt:lpstr>
    </vt:vector>
  </TitlesOfParts>
  <Company>Suomen Yrittäjät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Joryn esityslista</dc:title>
  <dc:creator>Mari Kokko</dc:creator>
  <cp:lastModifiedBy>Mikael Pentikäinen</cp:lastModifiedBy>
  <cp:revision>3</cp:revision>
  <cp:lastPrinted>2022-05-23T06:30:45Z</cp:lastPrinted>
  <dcterms:created xsi:type="dcterms:W3CDTF">2021-05-04T07:07:24Z</dcterms:created>
  <dcterms:modified xsi:type="dcterms:W3CDTF">2026-02-04T04:20:59Z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0x010100B7F78068B2F7A744844D272FA059C7CB</vt:lpwstr>
  </property>
  <property fmtid="{D5CDD505-2E9C-101B-9397-08002B2CF9AE}" pid="3" name="MediaServiceImageTags">
    <vt:lpwstr/>
  </property>
</Properties>
</file>