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8" r:id="rId1"/>
  </p:sldMasterIdLst>
  <p:notesMasterIdLst>
    <p:notesMasterId r:id="rId36"/>
  </p:notesMasterIdLst>
  <p:sldIdLst>
    <p:sldId id="1263" r:id="rId2"/>
    <p:sldId id="1272" r:id="rId3"/>
    <p:sldId id="1273" r:id="rId4"/>
    <p:sldId id="1274" r:id="rId5"/>
    <p:sldId id="1275" r:id="rId6"/>
    <p:sldId id="1276" r:id="rId7"/>
    <p:sldId id="1267" r:id="rId8"/>
    <p:sldId id="1279" r:id="rId9"/>
    <p:sldId id="1281" r:id="rId10"/>
    <p:sldId id="1283" r:id="rId11"/>
    <p:sldId id="1284" r:id="rId12"/>
    <p:sldId id="1285" r:id="rId13"/>
    <p:sldId id="1288" r:id="rId14"/>
    <p:sldId id="1290" r:id="rId15"/>
    <p:sldId id="1286" r:id="rId16"/>
    <p:sldId id="1287" r:id="rId17"/>
    <p:sldId id="1289" r:id="rId18"/>
    <p:sldId id="1291" r:id="rId19"/>
    <p:sldId id="1300" r:id="rId20"/>
    <p:sldId id="1292" r:id="rId21"/>
    <p:sldId id="1298" r:id="rId22"/>
    <p:sldId id="1293" r:id="rId23"/>
    <p:sldId id="1294" r:id="rId24"/>
    <p:sldId id="1295" r:id="rId25"/>
    <p:sldId id="1296" r:id="rId26"/>
    <p:sldId id="1301" r:id="rId27"/>
    <p:sldId id="1302" r:id="rId28"/>
    <p:sldId id="1303" r:id="rId29"/>
    <p:sldId id="1297" r:id="rId30"/>
    <p:sldId id="1299" r:id="rId31"/>
    <p:sldId id="2147480887" r:id="rId32"/>
    <p:sldId id="2147480886" r:id="rId33"/>
    <p:sldId id="1278" r:id="rId34"/>
    <p:sldId id="1282" r:id="rId35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CCEB"/>
    <a:srgbClr val="F8F8F8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283E0B-6086-43C3-AE17-1E55CF3E1720}" v="19" dt="2026-02-02T13:18:09.289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331" autoAdjust="0"/>
  </p:normalViewPr>
  <p:slideViewPr>
    <p:cSldViewPr snapToGrid="0">
      <p:cViewPr varScale="1">
        <p:scale>
          <a:sx n="82" d="100"/>
          <a:sy n="82" d="100"/>
        </p:scale>
        <p:origin x="283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mo Ilmavirta" userId="8ebe41ef-3b8b-40f8-9d21-fcf50a51ff81" providerId="ADAL" clId="{673D4A25-B69C-4D55-8CEB-E3D52E1C3283}"/>
    <pc:docChg chg="undo custSel addSld delSld modSld sldOrd">
      <pc:chgData name="Kimmo Ilmavirta" userId="8ebe41ef-3b8b-40f8-9d21-fcf50a51ff81" providerId="ADAL" clId="{673D4A25-B69C-4D55-8CEB-E3D52E1C3283}" dt="2026-02-02T13:18:09.289" v="5217" actId="1076"/>
      <pc:docMkLst>
        <pc:docMk/>
      </pc:docMkLst>
      <pc:sldChg chg="addSp delSp modSp add del mod ord">
        <pc:chgData name="Kimmo Ilmavirta" userId="8ebe41ef-3b8b-40f8-9d21-fcf50a51ff81" providerId="ADAL" clId="{673D4A25-B69C-4D55-8CEB-E3D52E1C3283}" dt="2026-01-28T14:15:49.354" v="303" actId="1076"/>
        <pc:sldMkLst>
          <pc:docMk/>
          <pc:sldMk cId="3535506299" sldId="1263"/>
        </pc:sldMkLst>
        <pc:spChg chg="add mod">
          <ac:chgData name="Kimmo Ilmavirta" userId="8ebe41ef-3b8b-40f8-9d21-fcf50a51ff81" providerId="ADAL" clId="{673D4A25-B69C-4D55-8CEB-E3D52E1C3283}" dt="2026-01-28T14:15:49.354" v="303" actId="1076"/>
          <ac:spMkLst>
            <pc:docMk/>
            <pc:sldMk cId="3535506299" sldId="1263"/>
            <ac:spMk id="5" creationId="{5FB7A1E0-FB1F-45B2-3968-6410EC2FA1B9}"/>
          </ac:spMkLst>
        </pc:spChg>
        <pc:picChg chg="mod">
          <ac:chgData name="Kimmo Ilmavirta" userId="8ebe41ef-3b8b-40f8-9d21-fcf50a51ff81" providerId="ADAL" clId="{673D4A25-B69C-4D55-8CEB-E3D52E1C3283}" dt="2026-01-28T14:10:59.226" v="104" actId="1076"/>
          <ac:picMkLst>
            <pc:docMk/>
            <pc:sldMk cId="3535506299" sldId="1263"/>
            <ac:picMk id="8" creationId="{FB50E8B5-D883-8C49-EC38-C52F7D5EB354}"/>
          </ac:picMkLst>
        </pc:picChg>
      </pc:sldChg>
      <pc:sldChg chg="addSp delSp modSp add del mod ord modNotesTx">
        <pc:chgData name="Kimmo Ilmavirta" userId="8ebe41ef-3b8b-40f8-9d21-fcf50a51ff81" providerId="ADAL" clId="{673D4A25-B69C-4D55-8CEB-E3D52E1C3283}" dt="2026-02-02T13:16:24.100" v="5152" actId="20577"/>
        <pc:sldMkLst>
          <pc:docMk/>
          <pc:sldMk cId="2719834333" sldId="1267"/>
        </pc:sldMkLst>
        <pc:spChg chg="add mod">
          <ac:chgData name="Kimmo Ilmavirta" userId="8ebe41ef-3b8b-40f8-9d21-fcf50a51ff81" providerId="ADAL" clId="{673D4A25-B69C-4D55-8CEB-E3D52E1C3283}" dt="2026-01-28T14:58:00.187" v="3523" actId="14100"/>
          <ac:spMkLst>
            <pc:docMk/>
            <pc:sldMk cId="2719834333" sldId="1267"/>
            <ac:spMk id="6" creationId="{5BA40899-C3DE-A11E-3245-DAEB525684A2}"/>
          </ac:spMkLst>
        </pc:spChg>
        <pc:spChg chg="mod">
          <ac:chgData name="Kimmo Ilmavirta" userId="8ebe41ef-3b8b-40f8-9d21-fcf50a51ff81" providerId="ADAL" clId="{673D4A25-B69C-4D55-8CEB-E3D52E1C3283}" dt="2026-01-28T14:58:58.928" v="3565" actId="255"/>
          <ac:spMkLst>
            <pc:docMk/>
            <pc:sldMk cId="2719834333" sldId="1267"/>
            <ac:spMk id="10" creationId="{D79CEC1D-457C-CF60-0312-2B330A033FC1}"/>
          </ac:spMkLst>
        </pc:spChg>
        <pc:picChg chg="add mod">
          <ac:chgData name="Kimmo Ilmavirta" userId="8ebe41ef-3b8b-40f8-9d21-fcf50a51ff81" providerId="ADAL" clId="{673D4A25-B69C-4D55-8CEB-E3D52E1C3283}" dt="2026-01-28T14:58:16.055" v="3528" actId="1036"/>
          <ac:picMkLst>
            <pc:docMk/>
            <pc:sldMk cId="2719834333" sldId="1267"/>
            <ac:picMk id="7" creationId="{A63BA1BC-A990-02C7-C7AC-AF1B5CC4E5DD}"/>
          </ac:picMkLst>
        </pc:picChg>
        <pc:picChg chg="mod">
          <ac:chgData name="Kimmo Ilmavirta" userId="8ebe41ef-3b8b-40f8-9d21-fcf50a51ff81" providerId="ADAL" clId="{673D4A25-B69C-4D55-8CEB-E3D52E1C3283}" dt="2026-01-28T14:50:08.348" v="3131" actId="1076"/>
          <ac:picMkLst>
            <pc:docMk/>
            <pc:sldMk cId="2719834333" sldId="1267"/>
            <ac:picMk id="9" creationId="{7817EBD6-B70F-A63B-938D-B5C8F29A57C5}"/>
          </ac:picMkLst>
        </pc:picChg>
        <pc:picChg chg="add mod">
          <ac:chgData name="Kimmo Ilmavirta" userId="8ebe41ef-3b8b-40f8-9d21-fcf50a51ff81" providerId="ADAL" clId="{673D4A25-B69C-4D55-8CEB-E3D52E1C3283}" dt="2026-01-28T14:55:45.686" v="3517" actId="1076"/>
          <ac:picMkLst>
            <pc:docMk/>
            <pc:sldMk cId="2719834333" sldId="1267"/>
            <ac:picMk id="1026" creationId="{87681B68-ACC7-A932-745F-7430B664A269}"/>
          </ac:picMkLst>
        </pc:picChg>
        <pc:picChg chg="add mod">
          <ac:chgData name="Kimmo Ilmavirta" userId="8ebe41ef-3b8b-40f8-9d21-fcf50a51ff81" providerId="ADAL" clId="{673D4A25-B69C-4D55-8CEB-E3D52E1C3283}" dt="2026-01-28T14:58:14.250" v="3526" actId="1076"/>
          <ac:picMkLst>
            <pc:docMk/>
            <pc:sldMk cId="2719834333" sldId="1267"/>
            <ac:picMk id="1028" creationId="{06539190-A181-1653-FCA9-4989140612FF}"/>
          </ac:picMkLst>
        </pc:picChg>
      </pc:sldChg>
      <pc:sldChg chg="modSp add mod modNotesTx">
        <pc:chgData name="Kimmo Ilmavirta" userId="8ebe41ef-3b8b-40f8-9d21-fcf50a51ff81" providerId="ADAL" clId="{673D4A25-B69C-4D55-8CEB-E3D52E1C3283}" dt="2026-01-28T14:48:03.760" v="2952" actId="20577"/>
        <pc:sldMkLst>
          <pc:docMk/>
          <pc:sldMk cId="1400109035" sldId="1272"/>
        </pc:sldMkLst>
        <pc:spChg chg="mod">
          <ac:chgData name="Kimmo Ilmavirta" userId="8ebe41ef-3b8b-40f8-9d21-fcf50a51ff81" providerId="ADAL" clId="{673D4A25-B69C-4D55-8CEB-E3D52E1C3283}" dt="2026-01-28T14:15:42.750" v="302" actId="1076"/>
          <ac:spMkLst>
            <pc:docMk/>
            <pc:sldMk cId="1400109035" sldId="1272"/>
            <ac:spMk id="5" creationId="{C9F52BDD-E450-976B-C993-46292AB49322}"/>
          </ac:spMkLst>
        </pc:spChg>
      </pc:sldChg>
      <pc:sldChg chg="modSp add mod modNotesTx">
        <pc:chgData name="Kimmo Ilmavirta" userId="8ebe41ef-3b8b-40f8-9d21-fcf50a51ff81" providerId="ADAL" clId="{673D4A25-B69C-4D55-8CEB-E3D52E1C3283}" dt="2026-02-02T13:17:36.593" v="5216" actId="20577"/>
        <pc:sldMkLst>
          <pc:docMk/>
          <pc:sldMk cId="3810883278" sldId="1273"/>
        </pc:sldMkLst>
        <pc:spChg chg="mod">
          <ac:chgData name="Kimmo Ilmavirta" userId="8ebe41ef-3b8b-40f8-9d21-fcf50a51ff81" providerId="ADAL" clId="{673D4A25-B69C-4D55-8CEB-E3D52E1C3283}" dt="2026-01-28T14:17:33.347" v="622" actId="20577"/>
          <ac:spMkLst>
            <pc:docMk/>
            <pc:sldMk cId="3810883278" sldId="1273"/>
            <ac:spMk id="5" creationId="{F729C57D-5165-6622-6E5B-EDFFD5C08DE3}"/>
          </ac:spMkLst>
        </pc:spChg>
      </pc:sldChg>
      <pc:sldChg chg="modSp add mod modNotesTx">
        <pc:chgData name="Kimmo Ilmavirta" userId="8ebe41ef-3b8b-40f8-9d21-fcf50a51ff81" providerId="ADAL" clId="{673D4A25-B69C-4D55-8CEB-E3D52E1C3283}" dt="2026-02-02T13:14:03.410" v="5060" actId="20577"/>
        <pc:sldMkLst>
          <pc:docMk/>
          <pc:sldMk cId="1710213706" sldId="1274"/>
        </pc:sldMkLst>
        <pc:spChg chg="mod">
          <ac:chgData name="Kimmo Ilmavirta" userId="8ebe41ef-3b8b-40f8-9d21-fcf50a51ff81" providerId="ADAL" clId="{673D4A25-B69C-4D55-8CEB-E3D52E1C3283}" dt="2026-01-28T14:36:30.753" v="1014" actId="1076"/>
          <ac:spMkLst>
            <pc:docMk/>
            <pc:sldMk cId="1710213706" sldId="1274"/>
            <ac:spMk id="5" creationId="{0802885B-637C-76B1-E5D2-6EA826B6CAC5}"/>
          </ac:spMkLst>
        </pc:spChg>
      </pc:sldChg>
      <pc:sldChg chg="modSp add mod modNotesTx">
        <pc:chgData name="Kimmo Ilmavirta" userId="8ebe41ef-3b8b-40f8-9d21-fcf50a51ff81" providerId="ADAL" clId="{673D4A25-B69C-4D55-8CEB-E3D52E1C3283}" dt="2026-02-02T13:14:35.888" v="5099" actId="20577"/>
        <pc:sldMkLst>
          <pc:docMk/>
          <pc:sldMk cId="1799327246" sldId="1275"/>
        </pc:sldMkLst>
        <pc:spChg chg="mod">
          <ac:chgData name="Kimmo Ilmavirta" userId="8ebe41ef-3b8b-40f8-9d21-fcf50a51ff81" providerId="ADAL" clId="{673D4A25-B69C-4D55-8CEB-E3D52E1C3283}" dt="2026-01-28T14:42:28.768" v="1950" actId="1035"/>
          <ac:spMkLst>
            <pc:docMk/>
            <pc:sldMk cId="1799327246" sldId="1275"/>
            <ac:spMk id="5" creationId="{194134A5-41B8-0BB7-DE99-937910664AD4}"/>
          </ac:spMkLst>
        </pc:spChg>
      </pc:sldChg>
      <pc:sldChg chg="modSp add mod modNotesTx">
        <pc:chgData name="Kimmo Ilmavirta" userId="8ebe41ef-3b8b-40f8-9d21-fcf50a51ff81" providerId="ADAL" clId="{673D4A25-B69C-4D55-8CEB-E3D52E1C3283}" dt="2026-01-28T14:53:57.765" v="3503" actId="20577"/>
        <pc:sldMkLst>
          <pc:docMk/>
          <pc:sldMk cId="1308242595" sldId="1276"/>
        </pc:sldMkLst>
        <pc:spChg chg="mod">
          <ac:chgData name="Kimmo Ilmavirta" userId="8ebe41ef-3b8b-40f8-9d21-fcf50a51ff81" providerId="ADAL" clId="{673D4A25-B69C-4D55-8CEB-E3D52E1C3283}" dt="2026-01-28T14:45:43.713" v="2449" actId="20577"/>
          <ac:spMkLst>
            <pc:docMk/>
            <pc:sldMk cId="1308242595" sldId="1276"/>
            <ac:spMk id="5" creationId="{6848A9EF-3D8C-494F-8730-722B542F4EC4}"/>
          </ac:spMkLst>
        </pc:spChg>
      </pc:sldChg>
      <pc:sldChg chg="modSp add mod modNotesTx">
        <pc:chgData name="Kimmo Ilmavirta" userId="8ebe41ef-3b8b-40f8-9d21-fcf50a51ff81" providerId="ADAL" clId="{673D4A25-B69C-4D55-8CEB-E3D52E1C3283}" dt="2026-02-02T13:16:54.510" v="5163" actId="20577"/>
        <pc:sldMkLst>
          <pc:docMk/>
          <pc:sldMk cId="3595199815" sldId="1278"/>
        </pc:sldMkLst>
        <pc:spChg chg="mod">
          <ac:chgData name="Kimmo Ilmavirta" userId="8ebe41ef-3b8b-40f8-9d21-fcf50a51ff81" providerId="ADAL" clId="{673D4A25-B69C-4D55-8CEB-E3D52E1C3283}" dt="2026-01-28T14:51:37.595" v="3221" actId="20577"/>
          <ac:spMkLst>
            <pc:docMk/>
            <pc:sldMk cId="3595199815" sldId="1278"/>
            <ac:spMk id="5" creationId="{C2255EE5-E88D-D3A8-DA0D-9633CC0CDB42}"/>
          </ac:spMkLst>
        </pc:spChg>
      </pc:sldChg>
      <pc:sldChg chg="addSp modSp add mod ord modNotesTx">
        <pc:chgData name="Kimmo Ilmavirta" userId="8ebe41ef-3b8b-40f8-9d21-fcf50a51ff81" providerId="ADAL" clId="{673D4A25-B69C-4D55-8CEB-E3D52E1C3283}" dt="2026-02-02T13:16:08.952" v="5150" actId="20577"/>
        <pc:sldMkLst>
          <pc:docMk/>
          <pc:sldMk cId="3585710632" sldId="1279"/>
        </pc:sldMkLst>
        <pc:spChg chg="mod">
          <ac:chgData name="Kimmo Ilmavirta" userId="8ebe41ef-3b8b-40f8-9d21-fcf50a51ff81" providerId="ADAL" clId="{673D4A25-B69C-4D55-8CEB-E3D52E1C3283}" dt="2026-01-28T15:00:31.610" v="3641" actId="1076"/>
          <ac:spMkLst>
            <pc:docMk/>
            <pc:sldMk cId="3585710632" sldId="1279"/>
            <ac:spMk id="5" creationId="{E8FCA0C5-3F32-A4C0-1651-0842B6527D83}"/>
          </ac:spMkLst>
        </pc:spChg>
        <pc:picChg chg="add mod">
          <ac:chgData name="Kimmo Ilmavirta" userId="8ebe41ef-3b8b-40f8-9d21-fcf50a51ff81" providerId="ADAL" clId="{673D4A25-B69C-4D55-8CEB-E3D52E1C3283}" dt="2026-01-28T15:01:05.944" v="3647" actId="1076"/>
          <ac:picMkLst>
            <pc:docMk/>
            <pc:sldMk cId="3585710632" sldId="1279"/>
            <ac:picMk id="3" creationId="{9108EAE2-63A5-EDEE-6EED-9453E1FCCB8E}"/>
          </ac:picMkLst>
        </pc:picChg>
        <pc:picChg chg="add mod modCrop">
          <ac:chgData name="Kimmo Ilmavirta" userId="8ebe41ef-3b8b-40f8-9d21-fcf50a51ff81" providerId="ADAL" clId="{673D4A25-B69C-4D55-8CEB-E3D52E1C3283}" dt="2026-01-28T15:27:59.436" v="3777" actId="14100"/>
          <ac:picMkLst>
            <pc:docMk/>
            <pc:sldMk cId="3585710632" sldId="1279"/>
            <ac:picMk id="7" creationId="{92F48B82-9D76-CCD6-620A-588C3A57DB80}"/>
          </ac:picMkLst>
        </pc:picChg>
      </pc:sldChg>
      <pc:sldChg chg="modSp add del mod">
        <pc:chgData name="Kimmo Ilmavirta" userId="8ebe41ef-3b8b-40f8-9d21-fcf50a51ff81" providerId="ADAL" clId="{673D4A25-B69C-4D55-8CEB-E3D52E1C3283}" dt="2026-02-02T12:48:31.193" v="4716" actId="47"/>
        <pc:sldMkLst>
          <pc:docMk/>
          <pc:sldMk cId="2839926445" sldId="1280"/>
        </pc:sldMkLst>
        <pc:spChg chg="mod">
          <ac:chgData name="Kimmo Ilmavirta" userId="8ebe41ef-3b8b-40f8-9d21-fcf50a51ff81" providerId="ADAL" clId="{673D4A25-B69C-4D55-8CEB-E3D52E1C3283}" dt="2026-02-02T12:48:03.979" v="4714" actId="12"/>
          <ac:spMkLst>
            <pc:docMk/>
            <pc:sldMk cId="2839926445" sldId="1280"/>
            <ac:spMk id="3" creationId="{63E31684-4E6E-BEA5-E94D-FCA3C1AE94C7}"/>
          </ac:spMkLst>
        </pc:spChg>
      </pc:sldChg>
      <pc:sldChg chg="addSp delSp modSp add mod ord modNotesTx">
        <pc:chgData name="Kimmo Ilmavirta" userId="8ebe41ef-3b8b-40f8-9d21-fcf50a51ff81" providerId="ADAL" clId="{673D4A25-B69C-4D55-8CEB-E3D52E1C3283}" dt="2026-01-29T07:57:36.586" v="4347" actId="20577"/>
        <pc:sldMkLst>
          <pc:docMk/>
          <pc:sldMk cId="351640293" sldId="1281"/>
        </pc:sldMkLst>
        <pc:spChg chg="mod">
          <ac:chgData name="Kimmo Ilmavirta" userId="8ebe41ef-3b8b-40f8-9d21-fcf50a51ff81" providerId="ADAL" clId="{673D4A25-B69C-4D55-8CEB-E3D52E1C3283}" dt="2026-01-28T15:31:06.712" v="3872" actId="14100"/>
          <ac:spMkLst>
            <pc:docMk/>
            <pc:sldMk cId="351640293" sldId="1281"/>
            <ac:spMk id="6" creationId="{36A89D3B-A29D-597D-5CBD-24A7CBB9B2F5}"/>
          </ac:spMkLst>
        </pc:spChg>
        <pc:spChg chg="mod">
          <ac:chgData name="Kimmo Ilmavirta" userId="8ebe41ef-3b8b-40f8-9d21-fcf50a51ff81" providerId="ADAL" clId="{673D4A25-B69C-4D55-8CEB-E3D52E1C3283}" dt="2026-01-29T07:56:52.145" v="4322" actId="1035"/>
          <ac:spMkLst>
            <pc:docMk/>
            <pc:sldMk cId="351640293" sldId="1281"/>
            <ac:spMk id="10" creationId="{B9B9243F-B0CA-3C7F-B3A2-D3334A62E5F6}"/>
          </ac:spMkLst>
        </pc:spChg>
        <pc:picChg chg="mod">
          <ac:chgData name="Kimmo Ilmavirta" userId="8ebe41ef-3b8b-40f8-9d21-fcf50a51ff81" providerId="ADAL" clId="{673D4A25-B69C-4D55-8CEB-E3D52E1C3283}" dt="2026-01-28T15:31:10.967" v="3874" actId="1076"/>
          <ac:picMkLst>
            <pc:docMk/>
            <pc:sldMk cId="351640293" sldId="1281"/>
            <ac:picMk id="9" creationId="{EF9F0FC5-071C-3FFC-01E0-9D5964330254}"/>
          </ac:picMkLst>
        </pc:picChg>
        <pc:picChg chg="add mod">
          <ac:chgData name="Kimmo Ilmavirta" userId="8ebe41ef-3b8b-40f8-9d21-fcf50a51ff81" providerId="ADAL" clId="{673D4A25-B69C-4D55-8CEB-E3D52E1C3283}" dt="2026-01-29T07:57:02.425" v="4323" actId="1076"/>
          <ac:picMkLst>
            <pc:docMk/>
            <pc:sldMk cId="351640293" sldId="1281"/>
            <ac:picMk id="2050" creationId="{3C7B3288-5C96-5733-8515-289764B8514A}"/>
          </ac:picMkLst>
        </pc:picChg>
      </pc:sldChg>
      <pc:sldChg chg="modSp add mod modNotesTx">
        <pc:chgData name="Kimmo Ilmavirta" userId="8ebe41ef-3b8b-40f8-9d21-fcf50a51ff81" providerId="ADAL" clId="{673D4A25-B69C-4D55-8CEB-E3D52E1C3283}" dt="2026-01-28T15:35:43.776" v="4280" actId="6549"/>
        <pc:sldMkLst>
          <pc:docMk/>
          <pc:sldMk cId="3077300147" sldId="1282"/>
        </pc:sldMkLst>
        <pc:spChg chg="mod">
          <ac:chgData name="Kimmo Ilmavirta" userId="8ebe41ef-3b8b-40f8-9d21-fcf50a51ff81" providerId="ADAL" clId="{673D4A25-B69C-4D55-8CEB-E3D52E1C3283}" dt="2026-01-28T15:35:40.754" v="4279" actId="14100"/>
          <ac:spMkLst>
            <pc:docMk/>
            <pc:sldMk cId="3077300147" sldId="1282"/>
            <ac:spMk id="5" creationId="{3D45E946-DC42-D8E4-2456-0EBF239F1A58}"/>
          </ac:spMkLst>
        </pc:spChg>
      </pc:sldChg>
      <pc:sldChg chg="modSp">
        <pc:chgData name="Kimmo Ilmavirta" userId="8ebe41ef-3b8b-40f8-9d21-fcf50a51ff81" providerId="ADAL" clId="{673D4A25-B69C-4D55-8CEB-E3D52E1C3283}" dt="2026-02-02T13:18:09.289" v="5217" actId="1076"/>
        <pc:sldMkLst>
          <pc:docMk/>
          <pc:sldMk cId="4135008080" sldId="1295"/>
        </pc:sldMkLst>
        <pc:picChg chg="mod">
          <ac:chgData name="Kimmo Ilmavirta" userId="8ebe41ef-3b8b-40f8-9d21-fcf50a51ff81" providerId="ADAL" clId="{673D4A25-B69C-4D55-8CEB-E3D52E1C3283}" dt="2026-02-02T13:18:09.289" v="5217" actId="1076"/>
          <ac:picMkLst>
            <pc:docMk/>
            <pc:sldMk cId="4135008080" sldId="1295"/>
            <ac:picMk id="11266" creationId="{70DA7B5B-1A03-3AB0-7B11-8187F8B81A86}"/>
          </ac:picMkLst>
        </pc:picChg>
      </pc:sldChg>
      <pc:sldChg chg="modSp">
        <pc:chgData name="Kimmo Ilmavirta" userId="8ebe41ef-3b8b-40f8-9d21-fcf50a51ff81" providerId="ADAL" clId="{673D4A25-B69C-4D55-8CEB-E3D52E1C3283}" dt="2026-02-02T07:21:11.486" v="4381" actId="1076"/>
        <pc:sldMkLst>
          <pc:docMk/>
          <pc:sldMk cId="3625943046" sldId="1303"/>
        </pc:sldMkLst>
        <pc:picChg chg="mod">
          <ac:chgData name="Kimmo Ilmavirta" userId="8ebe41ef-3b8b-40f8-9d21-fcf50a51ff81" providerId="ADAL" clId="{673D4A25-B69C-4D55-8CEB-E3D52E1C3283}" dt="2026-02-02T07:21:11.486" v="4381" actId="1076"/>
          <ac:picMkLst>
            <pc:docMk/>
            <pc:sldMk cId="3625943046" sldId="1303"/>
            <ac:picMk id="18434" creationId="{3A14A605-524E-D542-BABD-52A7E7E4EB83}"/>
          </ac:picMkLst>
        </pc:picChg>
      </pc:sldChg>
      <pc:sldChg chg="modSp add mod modNotesTx">
        <pc:chgData name="Kimmo Ilmavirta" userId="8ebe41ef-3b8b-40f8-9d21-fcf50a51ff81" providerId="ADAL" clId="{673D4A25-B69C-4D55-8CEB-E3D52E1C3283}" dt="2026-02-02T13:00:22.907" v="5049" actId="27636"/>
        <pc:sldMkLst>
          <pc:docMk/>
          <pc:sldMk cId="3623405067" sldId="2147480886"/>
        </pc:sldMkLst>
        <pc:spChg chg="mod">
          <ac:chgData name="Kimmo Ilmavirta" userId="8ebe41ef-3b8b-40f8-9d21-fcf50a51ff81" providerId="ADAL" clId="{673D4A25-B69C-4D55-8CEB-E3D52E1C3283}" dt="2026-02-02T12:56:58.787" v="4986" actId="255"/>
          <ac:spMkLst>
            <pc:docMk/>
            <pc:sldMk cId="3623405067" sldId="2147480886"/>
            <ac:spMk id="2" creationId="{6512973D-F296-2080-A980-5C2E9D07EDA6}"/>
          </ac:spMkLst>
        </pc:spChg>
        <pc:spChg chg="mod">
          <ac:chgData name="Kimmo Ilmavirta" userId="8ebe41ef-3b8b-40f8-9d21-fcf50a51ff81" providerId="ADAL" clId="{673D4A25-B69C-4D55-8CEB-E3D52E1C3283}" dt="2026-02-02T12:53:05.177" v="4810" actId="1035"/>
          <ac:spMkLst>
            <pc:docMk/>
            <pc:sldMk cId="3623405067" sldId="2147480886"/>
            <ac:spMk id="5" creationId="{BCC59E7B-D1B7-46CD-141A-81DF6807DB58}"/>
          </ac:spMkLst>
        </pc:spChg>
        <pc:spChg chg="mod">
          <ac:chgData name="Kimmo Ilmavirta" userId="8ebe41ef-3b8b-40f8-9d21-fcf50a51ff81" providerId="ADAL" clId="{673D4A25-B69C-4D55-8CEB-E3D52E1C3283}" dt="2026-02-02T13:00:22.907" v="5049" actId="27636"/>
          <ac:spMkLst>
            <pc:docMk/>
            <pc:sldMk cId="3623405067" sldId="2147480886"/>
            <ac:spMk id="10" creationId="{18BA9691-FB72-3685-DE9D-6A89CD9C954F}"/>
          </ac:spMkLst>
        </pc:spChg>
        <pc:spChg chg="mod">
          <ac:chgData name="Kimmo Ilmavirta" userId="8ebe41ef-3b8b-40f8-9d21-fcf50a51ff81" providerId="ADAL" clId="{673D4A25-B69C-4D55-8CEB-E3D52E1C3283}" dt="2026-02-02T12:57:09.049" v="4989" actId="14100"/>
          <ac:spMkLst>
            <pc:docMk/>
            <pc:sldMk cId="3623405067" sldId="2147480886"/>
            <ac:spMk id="15" creationId="{E56AE21A-C1AC-FE5E-DE4A-8855F3F9E96E}"/>
          </ac:spMkLst>
        </pc:spChg>
        <pc:spChg chg="mod">
          <ac:chgData name="Kimmo Ilmavirta" userId="8ebe41ef-3b8b-40f8-9d21-fcf50a51ff81" providerId="ADAL" clId="{673D4A25-B69C-4D55-8CEB-E3D52E1C3283}" dt="2026-02-02T12:54:38.935" v="4881" actId="1038"/>
          <ac:spMkLst>
            <pc:docMk/>
            <pc:sldMk cId="3623405067" sldId="2147480886"/>
            <ac:spMk id="16" creationId="{28EBC03A-A5D1-0EDD-495A-BCD2BB0C6981}"/>
          </ac:spMkLst>
        </pc:spChg>
        <pc:spChg chg="mod">
          <ac:chgData name="Kimmo Ilmavirta" userId="8ebe41ef-3b8b-40f8-9d21-fcf50a51ff81" providerId="ADAL" clId="{673D4A25-B69C-4D55-8CEB-E3D52E1C3283}" dt="2026-02-02T12:53:05.177" v="4810" actId="1035"/>
          <ac:spMkLst>
            <pc:docMk/>
            <pc:sldMk cId="3623405067" sldId="2147480886"/>
            <ac:spMk id="18" creationId="{D5EA00BB-2497-50EE-C352-FA774D20D9D5}"/>
          </ac:spMkLst>
        </pc:spChg>
        <pc:spChg chg="mod">
          <ac:chgData name="Kimmo Ilmavirta" userId="8ebe41ef-3b8b-40f8-9d21-fcf50a51ff81" providerId="ADAL" clId="{673D4A25-B69C-4D55-8CEB-E3D52E1C3283}" dt="2026-02-02T12:53:05.177" v="4810" actId="1035"/>
          <ac:spMkLst>
            <pc:docMk/>
            <pc:sldMk cId="3623405067" sldId="2147480886"/>
            <ac:spMk id="69" creationId="{3BE19879-2643-E37F-75E2-101F67B8FE4C}"/>
          </ac:spMkLst>
        </pc:spChg>
        <pc:picChg chg="mod">
          <ac:chgData name="Kimmo Ilmavirta" userId="8ebe41ef-3b8b-40f8-9d21-fcf50a51ff81" providerId="ADAL" clId="{673D4A25-B69C-4D55-8CEB-E3D52E1C3283}" dt="2026-02-02T12:53:05.177" v="4810" actId="1035"/>
          <ac:picMkLst>
            <pc:docMk/>
            <pc:sldMk cId="3623405067" sldId="2147480886"/>
            <ac:picMk id="4" creationId="{13A68A6D-15ED-3E9E-CCD4-D93C6A0C79D0}"/>
          </ac:picMkLst>
        </pc:picChg>
        <pc:picChg chg="mod">
          <ac:chgData name="Kimmo Ilmavirta" userId="8ebe41ef-3b8b-40f8-9d21-fcf50a51ff81" providerId="ADAL" clId="{673D4A25-B69C-4D55-8CEB-E3D52E1C3283}" dt="2026-02-02T12:53:05.177" v="4810" actId="1035"/>
          <ac:picMkLst>
            <pc:docMk/>
            <pc:sldMk cId="3623405067" sldId="2147480886"/>
            <ac:picMk id="19" creationId="{5D1D9366-88C1-B9D5-EC81-7FB3423ACB38}"/>
          </ac:picMkLst>
        </pc:picChg>
        <pc:picChg chg="mod">
          <ac:chgData name="Kimmo Ilmavirta" userId="8ebe41ef-3b8b-40f8-9d21-fcf50a51ff81" providerId="ADAL" clId="{673D4A25-B69C-4D55-8CEB-E3D52E1C3283}" dt="2026-02-02T12:53:05.177" v="4810" actId="1035"/>
          <ac:picMkLst>
            <pc:docMk/>
            <pc:sldMk cId="3623405067" sldId="2147480886"/>
            <ac:picMk id="20" creationId="{825E5203-6633-592C-F80E-C9A0C81E9DF7}"/>
          </ac:picMkLst>
        </pc:picChg>
        <pc:picChg chg="mod">
          <ac:chgData name="Kimmo Ilmavirta" userId="8ebe41ef-3b8b-40f8-9d21-fcf50a51ff81" providerId="ADAL" clId="{673D4A25-B69C-4D55-8CEB-E3D52E1C3283}" dt="2026-02-02T12:53:05.177" v="4810" actId="1035"/>
          <ac:picMkLst>
            <pc:docMk/>
            <pc:sldMk cId="3623405067" sldId="2147480886"/>
            <ac:picMk id="35" creationId="{EED37E87-84E9-FF2B-7960-303B5C597BBC}"/>
          </ac:picMkLst>
        </pc:picChg>
        <pc:picChg chg="mod">
          <ac:chgData name="Kimmo Ilmavirta" userId="8ebe41ef-3b8b-40f8-9d21-fcf50a51ff81" providerId="ADAL" clId="{673D4A25-B69C-4D55-8CEB-E3D52E1C3283}" dt="2026-02-02T12:53:05.177" v="4810" actId="1035"/>
          <ac:picMkLst>
            <pc:docMk/>
            <pc:sldMk cId="3623405067" sldId="2147480886"/>
            <ac:picMk id="52" creationId="{2C1E12F1-E6F2-A690-B03D-9C857C702EFA}"/>
          </ac:picMkLst>
        </pc:picChg>
      </pc:sldChg>
      <pc:sldChg chg="new del">
        <pc:chgData name="Kimmo Ilmavirta" userId="8ebe41ef-3b8b-40f8-9d21-fcf50a51ff81" providerId="ADAL" clId="{673D4A25-B69C-4D55-8CEB-E3D52E1C3283}" dt="2026-02-02T12:41:40.795" v="4383" actId="680"/>
        <pc:sldMkLst>
          <pc:docMk/>
          <pc:sldMk cId="2443713684" sldId="2147480887"/>
        </pc:sldMkLst>
      </pc:sldChg>
      <pc:sldChg chg="addSp delSp modSp add mod modNotesTx">
        <pc:chgData name="Kimmo Ilmavirta" userId="8ebe41ef-3b8b-40f8-9d21-fcf50a51ff81" providerId="ADAL" clId="{673D4A25-B69C-4D55-8CEB-E3D52E1C3283}" dt="2026-02-02T13:12:51.685" v="5056" actId="1076"/>
        <pc:sldMkLst>
          <pc:docMk/>
          <pc:sldMk cId="3969247330" sldId="2147480887"/>
        </pc:sldMkLst>
        <pc:spChg chg="mod">
          <ac:chgData name="Kimmo Ilmavirta" userId="8ebe41ef-3b8b-40f8-9d21-fcf50a51ff81" providerId="ADAL" clId="{673D4A25-B69C-4D55-8CEB-E3D52E1C3283}" dt="2026-02-02T12:51:25.599" v="4737" actId="14100"/>
          <ac:spMkLst>
            <pc:docMk/>
            <pc:sldMk cId="3969247330" sldId="2147480887"/>
            <ac:spMk id="10" creationId="{1E83550D-BE03-F47F-6CDC-F58F797A7EFA}"/>
          </ac:spMkLst>
        </pc:spChg>
        <pc:picChg chg="add mod">
          <ac:chgData name="Kimmo Ilmavirta" userId="8ebe41ef-3b8b-40f8-9d21-fcf50a51ff81" providerId="ADAL" clId="{673D4A25-B69C-4D55-8CEB-E3D52E1C3283}" dt="2026-02-02T13:12:51.685" v="5056" actId="1076"/>
          <ac:picMkLst>
            <pc:docMk/>
            <pc:sldMk cId="3969247330" sldId="2147480887"/>
            <ac:picMk id="1026" creationId="{67C88D31-50B0-4BD7-81BD-A006F9E3DC0E}"/>
          </ac:picMkLst>
        </pc:picChg>
        <pc:picChg chg="del">
          <ac:chgData name="Kimmo Ilmavirta" userId="8ebe41ef-3b8b-40f8-9d21-fcf50a51ff81" providerId="ADAL" clId="{673D4A25-B69C-4D55-8CEB-E3D52E1C3283}" dt="2026-02-02T12:41:46.913" v="4385" actId="478"/>
          <ac:picMkLst>
            <pc:docMk/>
            <pc:sldMk cId="3969247330" sldId="2147480887"/>
            <ac:picMk id="13314" creationId="{1F00E3B8-C708-0BF8-F693-28492CCACC53}"/>
          </ac:picMkLst>
        </pc:picChg>
      </pc:sldChg>
      <pc:sldChg chg="modSp add del mod modClrScheme chgLayout">
        <pc:chgData name="Kimmo Ilmavirta" userId="8ebe41ef-3b8b-40f8-9d21-fcf50a51ff81" providerId="ADAL" clId="{673D4A25-B69C-4D55-8CEB-E3D52E1C3283}" dt="2026-02-02T13:00:36.690" v="5050" actId="47"/>
        <pc:sldMkLst>
          <pc:docMk/>
          <pc:sldMk cId="1066640115" sldId="2147480888"/>
        </pc:sldMkLst>
        <pc:spChg chg="mod ord">
          <ac:chgData name="Kimmo Ilmavirta" userId="8ebe41ef-3b8b-40f8-9d21-fcf50a51ff81" providerId="ADAL" clId="{673D4A25-B69C-4D55-8CEB-E3D52E1C3283}" dt="2026-02-02T12:56:28.097" v="4984" actId="700"/>
          <ac:spMkLst>
            <pc:docMk/>
            <pc:sldMk cId="1066640115" sldId="2147480888"/>
            <ac:spMk id="2" creationId="{1DF17433-DAB7-9698-7B6B-E0C3329D857D}"/>
          </ac:spMkLst>
        </pc:spChg>
        <pc:spChg chg="mod">
          <ac:chgData name="Kimmo Ilmavirta" userId="8ebe41ef-3b8b-40f8-9d21-fcf50a51ff81" providerId="ADAL" clId="{673D4A25-B69C-4D55-8CEB-E3D52E1C3283}" dt="2026-02-02T12:56:06.399" v="4983" actId="1036"/>
          <ac:spMkLst>
            <pc:docMk/>
            <pc:sldMk cId="1066640115" sldId="2147480888"/>
            <ac:spMk id="5" creationId="{C5CB00E0-606B-D629-9262-1CD7776CAD9D}"/>
          </ac:spMkLst>
        </pc:spChg>
        <pc:spChg chg="mod">
          <ac:chgData name="Kimmo Ilmavirta" userId="8ebe41ef-3b8b-40f8-9d21-fcf50a51ff81" providerId="ADAL" clId="{673D4A25-B69C-4D55-8CEB-E3D52E1C3283}" dt="2026-02-02T12:58:33.830" v="5012" actId="20577"/>
          <ac:spMkLst>
            <pc:docMk/>
            <pc:sldMk cId="1066640115" sldId="2147480888"/>
            <ac:spMk id="10" creationId="{EBF6729E-0EFE-16FF-E278-C2F5D8AF8462}"/>
          </ac:spMkLst>
        </pc:spChg>
        <pc:spChg chg="mod">
          <ac:chgData name="Kimmo Ilmavirta" userId="8ebe41ef-3b8b-40f8-9d21-fcf50a51ff81" providerId="ADAL" clId="{673D4A25-B69C-4D55-8CEB-E3D52E1C3283}" dt="2026-02-02T12:56:06.399" v="4983" actId="1036"/>
          <ac:spMkLst>
            <pc:docMk/>
            <pc:sldMk cId="1066640115" sldId="2147480888"/>
            <ac:spMk id="16" creationId="{406CAF64-4D12-9F5E-F497-BA6A8841DFF3}"/>
          </ac:spMkLst>
        </pc:spChg>
        <pc:spChg chg="mod">
          <ac:chgData name="Kimmo Ilmavirta" userId="8ebe41ef-3b8b-40f8-9d21-fcf50a51ff81" providerId="ADAL" clId="{673D4A25-B69C-4D55-8CEB-E3D52E1C3283}" dt="2026-02-02T12:56:06.399" v="4983" actId="1036"/>
          <ac:spMkLst>
            <pc:docMk/>
            <pc:sldMk cId="1066640115" sldId="2147480888"/>
            <ac:spMk id="18" creationId="{F8E05E0A-5D49-A6B4-F3E5-3C703B08A7DE}"/>
          </ac:spMkLst>
        </pc:spChg>
        <pc:spChg chg="mod">
          <ac:chgData name="Kimmo Ilmavirta" userId="8ebe41ef-3b8b-40f8-9d21-fcf50a51ff81" providerId="ADAL" clId="{673D4A25-B69C-4D55-8CEB-E3D52E1C3283}" dt="2026-02-02T12:56:06.399" v="4983" actId="1036"/>
          <ac:spMkLst>
            <pc:docMk/>
            <pc:sldMk cId="1066640115" sldId="2147480888"/>
            <ac:spMk id="69" creationId="{F4AA1EEE-1620-C59D-87A7-72E4BF634D7B}"/>
          </ac:spMkLst>
        </pc:spChg>
        <pc:picChg chg="mod">
          <ac:chgData name="Kimmo Ilmavirta" userId="8ebe41ef-3b8b-40f8-9d21-fcf50a51ff81" providerId="ADAL" clId="{673D4A25-B69C-4D55-8CEB-E3D52E1C3283}" dt="2026-02-02T12:56:06.399" v="4983" actId="1036"/>
          <ac:picMkLst>
            <pc:docMk/>
            <pc:sldMk cId="1066640115" sldId="2147480888"/>
            <ac:picMk id="7" creationId="{264A94B3-12BB-099E-577E-8AE24ED4BAF2}"/>
          </ac:picMkLst>
        </pc:picChg>
        <pc:picChg chg="mod">
          <ac:chgData name="Kimmo Ilmavirta" userId="8ebe41ef-3b8b-40f8-9d21-fcf50a51ff81" providerId="ADAL" clId="{673D4A25-B69C-4D55-8CEB-E3D52E1C3283}" dt="2026-02-02T12:55:46.549" v="4889" actId="1076"/>
          <ac:picMkLst>
            <pc:docMk/>
            <pc:sldMk cId="1066640115" sldId="2147480888"/>
            <ac:picMk id="14" creationId="{1FEA9AED-69B0-C123-9773-C2AF2DD3E074}"/>
          </ac:picMkLst>
        </pc:picChg>
        <pc:picChg chg="mod">
          <ac:chgData name="Kimmo Ilmavirta" userId="8ebe41ef-3b8b-40f8-9d21-fcf50a51ff81" providerId="ADAL" clId="{673D4A25-B69C-4D55-8CEB-E3D52E1C3283}" dt="2026-02-02T12:56:06.399" v="4983" actId="1036"/>
          <ac:picMkLst>
            <pc:docMk/>
            <pc:sldMk cId="1066640115" sldId="2147480888"/>
            <ac:picMk id="19" creationId="{ADF3CA1D-1D32-AFFE-29B8-86CAF8200ABC}"/>
          </ac:picMkLst>
        </pc:picChg>
        <pc:picChg chg="mod">
          <ac:chgData name="Kimmo Ilmavirta" userId="8ebe41ef-3b8b-40f8-9d21-fcf50a51ff81" providerId="ADAL" clId="{673D4A25-B69C-4D55-8CEB-E3D52E1C3283}" dt="2026-02-02T12:56:06.399" v="4983" actId="1036"/>
          <ac:picMkLst>
            <pc:docMk/>
            <pc:sldMk cId="1066640115" sldId="2147480888"/>
            <ac:picMk id="20" creationId="{506F96BA-4318-2245-BF9C-C591E937424F}"/>
          </ac:picMkLst>
        </pc:picChg>
        <pc:picChg chg="mod">
          <ac:chgData name="Kimmo Ilmavirta" userId="8ebe41ef-3b8b-40f8-9d21-fcf50a51ff81" providerId="ADAL" clId="{673D4A25-B69C-4D55-8CEB-E3D52E1C3283}" dt="2026-02-02T12:56:06.399" v="4983" actId="1036"/>
          <ac:picMkLst>
            <pc:docMk/>
            <pc:sldMk cId="1066640115" sldId="2147480888"/>
            <ac:picMk id="27" creationId="{F3B1F397-1DB6-9840-1F06-67CB7BE60C1B}"/>
          </ac:picMkLst>
        </pc:picChg>
        <pc:picChg chg="mod">
          <ac:chgData name="Kimmo Ilmavirta" userId="8ebe41ef-3b8b-40f8-9d21-fcf50a51ff81" providerId="ADAL" clId="{673D4A25-B69C-4D55-8CEB-E3D52E1C3283}" dt="2026-02-02T12:56:06.399" v="4983" actId="1036"/>
          <ac:picMkLst>
            <pc:docMk/>
            <pc:sldMk cId="1066640115" sldId="2147480888"/>
            <ac:picMk id="35" creationId="{67DE1CDE-F60C-7499-6355-4DF5F7D8D0DF}"/>
          </ac:picMkLst>
        </pc:picChg>
      </pc:sldChg>
    </pc:docChg>
  </pc:docChgLst>
  <pc:docChgLst>
    <pc:chgData name="Karri Ruuskanen" userId="b48cce72-1f65-4c04-ae95-8df9177c3e47" providerId="ADAL" clId="{240D989E-F273-4B8F-B680-0179753F6669}"/>
    <pc:docChg chg="undo custSel addSld delSld modSld sldOrd">
      <pc:chgData name="Karri Ruuskanen" userId="b48cce72-1f65-4c04-ae95-8df9177c3e47" providerId="ADAL" clId="{240D989E-F273-4B8F-B680-0179753F6669}" dt="2026-01-30T12:44:42.369" v="4772" actId="1076"/>
      <pc:docMkLst>
        <pc:docMk/>
      </pc:docMkLst>
      <pc:sldChg chg="addSp delSp modSp add mod modNotesTx">
        <pc:chgData name="Karri Ruuskanen" userId="b48cce72-1f65-4c04-ae95-8df9177c3e47" providerId="ADAL" clId="{240D989E-F273-4B8F-B680-0179753F6669}" dt="2026-01-30T07:32:01.427" v="366" actId="20577"/>
        <pc:sldMkLst>
          <pc:docMk/>
          <pc:sldMk cId="2402051737" sldId="1283"/>
        </pc:sldMkLst>
        <pc:spChg chg="mod">
          <ac:chgData name="Karri Ruuskanen" userId="b48cce72-1f65-4c04-ae95-8df9177c3e47" providerId="ADAL" clId="{240D989E-F273-4B8F-B680-0179753F6669}" dt="2026-01-30T07:32:01.427" v="366" actId="20577"/>
          <ac:spMkLst>
            <pc:docMk/>
            <pc:sldMk cId="2402051737" sldId="1283"/>
            <ac:spMk id="10" creationId="{60794919-A0F0-8893-5E9F-7AFA2A10AF2C}"/>
          </ac:spMkLst>
        </pc:spChg>
        <pc:picChg chg="mod">
          <ac:chgData name="Karri Ruuskanen" userId="b48cce72-1f65-4c04-ae95-8df9177c3e47" providerId="ADAL" clId="{240D989E-F273-4B8F-B680-0179753F6669}" dt="2026-01-30T07:22:35.726" v="7" actId="1076"/>
          <ac:picMkLst>
            <pc:docMk/>
            <pc:sldMk cId="2402051737" sldId="1283"/>
            <ac:picMk id="9" creationId="{07E24150-9859-E05E-486E-D49B95044AF3}"/>
          </ac:picMkLst>
        </pc:picChg>
        <pc:picChg chg="add mod">
          <ac:chgData name="Karri Ruuskanen" userId="b48cce72-1f65-4c04-ae95-8df9177c3e47" providerId="ADAL" clId="{240D989E-F273-4B8F-B680-0179753F6669}" dt="2026-01-30T07:22:12.570" v="5" actId="1076"/>
          <ac:picMkLst>
            <pc:docMk/>
            <pc:sldMk cId="2402051737" sldId="1283"/>
            <ac:picMk id="1026" creationId="{42388AFB-80BE-2E6C-E52E-F4D0E6BC0396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0:20:35.925" v="2378" actId="14100"/>
        <pc:sldMkLst>
          <pc:docMk/>
          <pc:sldMk cId="1794853171" sldId="1284"/>
        </pc:sldMkLst>
        <pc:spChg chg="mod">
          <ac:chgData name="Karri Ruuskanen" userId="b48cce72-1f65-4c04-ae95-8df9177c3e47" providerId="ADAL" clId="{240D989E-F273-4B8F-B680-0179753F6669}" dt="2026-01-30T07:29:05.163" v="277" actId="14100"/>
          <ac:spMkLst>
            <pc:docMk/>
            <pc:sldMk cId="1794853171" sldId="1284"/>
            <ac:spMk id="6" creationId="{61802F19-F552-A865-218D-4FE9331BF3E4}"/>
          </ac:spMkLst>
        </pc:spChg>
        <pc:spChg chg="mod">
          <ac:chgData name="Karri Ruuskanen" userId="b48cce72-1f65-4c04-ae95-8df9177c3e47" providerId="ADAL" clId="{240D989E-F273-4B8F-B680-0179753F6669}" dt="2026-01-30T10:20:35.925" v="2378" actId="14100"/>
          <ac:spMkLst>
            <pc:docMk/>
            <pc:sldMk cId="1794853171" sldId="1284"/>
            <ac:spMk id="10" creationId="{025DF60C-C780-1487-A364-0840E4C08CB9}"/>
          </ac:spMkLst>
        </pc:spChg>
        <pc:picChg chg="mod">
          <ac:chgData name="Karri Ruuskanen" userId="b48cce72-1f65-4c04-ae95-8df9177c3e47" providerId="ADAL" clId="{240D989E-F273-4B8F-B680-0179753F6669}" dt="2026-01-30T07:28:51.680" v="274" actId="1076"/>
          <ac:picMkLst>
            <pc:docMk/>
            <pc:sldMk cId="1794853171" sldId="1284"/>
            <ac:picMk id="9" creationId="{5A36EB14-2918-49CE-BD56-32B3053B0757}"/>
          </ac:picMkLst>
        </pc:picChg>
        <pc:picChg chg="add mod">
          <ac:chgData name="Karri Ruuskanen" userId="b48cce72-1f65-4c04-ae95-8df9177c3e47" providerId="ADAL" clId="{240D989E-F273-4B8F-B680-0179753F6669}" dt="2026-01-30T07:29:21.096" v="281" actId="1076"/>
          <ac:picMkLst>
            <pc:docMk/>
            <pc:sldMk cId="1794853171" sldId="1284"/>
            <ac:picMk id="2058" creationId="{93C223F9-F8D9-6D17-7CF9-DFD4220F3006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07:38:57.607" v="581" actId="20577"/>
        <pc:sldMkLst>
          <pc:docMk/>
          <pc:sldMk cId="1628292808" sldId="1285"/>
        </pc:sldMkLst>
        <pc:spChg chg="mod">
          <ac:chgData name="Karri Ruuskanen" userId="b48cce72-1f65-4c04-ae95-8df9177c3e47" providerId="ADAL" clId="{240D989E-F273-4B8F-B680-0179753F6669}" dt="2026-01-30T07:38:57.607" v="581" actId="20577"/>
          <ac:spMkLst>
            <pc:docMk/>
            <pc:sldMk cId="1628292808" sldId="1285"/>
            <ac:spMk id="10" creationId="{94976446-C1B4-E7A7-BA3A-E0D90A770967}"/>
          </ac:spMkLst>
        </pc:spChg>
        <pc:picChg chg="add mod">
          <ac:chgData name="Karri Ruuskanen" userId="b48cce72-1f65-4c04-ae95-8df9177c3e47" providerId="ADAL" clId="{240D989E-F273-4B8F-B680-0179753F6669}" dt="2026-01-30T07:34:20.796" v="373" actId="1076"/>
          <ac:picMkLst>
            <pc:docMk/>
            <pc:sldMk cId="1628292808" sldId="1285"/>
            <ac:picMk id="3074" creationId="{C56E003F-5DD7-DCAC-D0E8-FFA8C98EDE1C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07:47:25.757" v="871" actId="478"/>
        <pc:sldMkLst>
          <pc:docMk/>
          <pc:sldMk cId="2780569977" sldId="1286"/>
        </pc:sldMkLst>
        <pc:spChg chg="mod">
          <ac:chgData name="Karri Ruuskanen" userId="b48cce72-1f65-4c04-ae95-8df9177c3e47" providerId="ADAL" clId="{240D989E-F273-4B8F-B680-0179753F6669}" dt="2026-01-30T07:45:11.904" v="859" actId="20577"/>
          <ac:spMkLst>
            <pc:docMk/>
            <pc:sldMk cId="2780569977" sldId="1286"/>
            <ac:spMk id="10" creationId="{214E18AB-CBFB-794E-F8CA-B74B330D806F}"/>
          </ac:spMkLst>
        </pc:spChg>
        <pc:picChg chg="add del mod">
          <ac:chgData name="Karri Ruuskanen" userId="b48cce72-1f65-4c04-ae95-8df9177c3e47" providerId="ADAL" clId="{240D989E-F273-4B8F-B680-0179753F6669}" dt="2026-01-30T07:47:25.757" v="871" actId="478"/>
          <ac:picMkLst>
            <pc:docMk/>
            <pc:sldMk cId="2780569977" sldId="1286"/>
            <ac:picMk id="4098" creationId="{E9327ABF-5242-8BD7-392C-99449806FDD1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08:03:42.852" v="1447" actId="1076"/>
        <pc:sldMkLst>
          <pc:docMk/>
          <pc:sldMk cId="1949262039" sldId="1287"/>
        </pc:sldMkLst>
        <pc:spChg chg="mod">
          <ac:chgData name="Karri Ruuskanen" userId="b48cce72-1f65-4c04-ae95-8df9177c3e47" providerId="ADAL" clId="{240D989E-F273-4B8F-B680-0179753F6669}" dt="2026-01-30T07:57:17.417" v="983" actId="20577"/>
          <ac:spMkLst>
            <pc:docMk/>
            <pc:sldMk cId="1949262039" sldId="1287"/>
            <ac:spMk id="10" creationId="{33E81D76-A8CA-44C2-216B-1CBE02C5D73E}"/>
          </ac:spMkLst>
        </pc:spChg>
        <pc:picChg chg="add mod">
          <ac:chgData name="Karri Ruuskanen" userId="b48cce72-1f65-4c04-ae95-8df9177c3e47" providerId="ADAL" clId="{240D989E-F273-4B8F-B680-0179753F6669}" dt="2026-01-30T08:03:42.852" v="1447" actId="1076"/>
          <ac:picMkLst>
            <pc:docMk/>
            <pc:sldMk cId="1949262039" sldId="1287"/>
            <ac:picMk id="5122" creationId="{2DE1EEEC-CEEA-EC1B-4AAA-56F15C237E34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08:16:04.675" v="2369" actId="20577"/>
        <pc:sldMkLst>
          <pc:docMk/>
          <pc:sldMk cId="3058646521" sldId="1288"/>
        </pc:sldMkLst>
        <pc:spChg chg="mod">
          <ac:chgData name="Karri Ruuskanen" userId="b48cce72-1f65-4c04-ae95-8df9177c3e47" providerId="ADAL" clId="{240D989E-F273-4B8F-B680-0179753F6669}" dt="2026-01-30T08:09:40.444" v="1622" actId="20577"/>
          <ac:spMkLst>
            <pc:docMk/>
            <pc:sldMk cId="3058646521" sldId="1288"/>
            <ac:spMk id="10" creationId="{C435DEA0-4B5C-7B7B-9BE6-2B9D7F23FA03}"/>
          </ac:spMkLst>
        </pc:spChg>
        <pc:picChg chg="add mod">
          <ac:chgData name="Karri Ruuskanen" userId="b48cce72-1f65-4c04-ae95-8df9177c3e47" providerId="ADAL" clId="{240D989E-F273-4B8F-B680-0179753F6669}" dt="2026-01-30T08:06:37.200" v="1455" actId="1076"/>
          <ac:picMkLst>
            <pc:docMk/>
            <pc:sldMk cId="3058646521" sldId="1288"/>
            <ac:picMk id="3" creationId="{BD9B8E82-B15C-D3B8-DA09-C81DEA47A4E0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1:12:16.864" v="2885" actId="20577"/>
        <pc:sldMkLst>
          <pc:docMk/>
          <pc:sldMk cId="3371307832" sldId="1289"/>
        </pc:sldMkLst>
        <pc:spChg chg="mod">
          <ac:chgData name="Karri Ruuskanen" userId="b48cce72-1f65-4c04-ae95-8df9177c3e47" providerId="ADAL" clId="{240D989E-F273-4B8F-B680-0179753F6669}" dt="2026-01-30T11:10:42.702" v="2782" actId="255"/>
          <ac:spMkLst>
            <pc:docMk/>
            <pc:sldMk cId="3371307832" sldId="1289"/>
            <ac:spMk id="10" creationId="{6D75E8CE-250E-047D-D205-DF601FA297DF}"/>
          </ac:spMkLst>
        </pc:spChg>
        <pc:picChg chg="add mod">
          <ac:chgData name="Karri Ruuskanen" userId="b48cce72-1f65-4c04-ae95-8df9177c3e47" providerId="ADAL" clId="{240D989E-F273-4B8F-B680-0179753F6669}" dt="2026-01-30T11:10:12.910" v="2780" actId="1076"/>
          <ac:picMkLst>
            <pc:docMk/>
            <pc:sldMk cId="3371307832" sldId="1289"/>
            <ac:picMk id="7170" creationId="{2E6161D2-939E-7344-215C-05A3FFC042DE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0:25:33.377" v="2643" actId="20577"/>
        <pc:sldMkLst>
          <pc:docMk/>
          <pc:sldMk cId="682162203" sldId="1290"/>
        </pc:sldMkLst>
        <pc:spChg chg="mod">
          <ac:chgData name="Karri Ruuskanen" userId="b48cce72-1f65-4c04-ae95-8df9177c3e47" providerId="ADAL" clId="{240D989E-F273-4B8F-B680-0179753F6669}" dt="2026-01-30T10:21:54.138" v="2435" actId="255"/>
          <ac:spMkLst>
            <pc:docMk/>
            <pc:sldMk cId="682162203" sldId="1290"/>
            <ac:spMk id="10" creationId="{0B3E2517-84CD-A3F1-A186-F6CC47B54BCB}"/>
          </ac:spMkLst>
        </pc:spChg>
        <pc:picChg chg="add mod">
          <ac:chgData name="Karri Ruuskanen" userId="b48cce72-1f65-4c04-ae95-8df9177c3e47" providerId="ADAL" clId="{240D989E-F273-4B8F-B680-0179753F6669}" dt="2026-01-30T10:23:38.795" v="2457" actId="1076"/>
          <ac:picMkLst>
            <pc:docMk/>
            <pc:sldMk cId="682162203" sldId="1290"/>
            <ac:picMk id="6146" creationId="{BEBC4BCC-B587-6D3F-C39A-DC47B9F6BABD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1:23:54.441" v="3191" actId="1076"/>
        <pc:sldMkLst>
          <pc:docMk/>
          <pc:sldMk cId="1186810296" sldId="1291"/>
        </pc:sldMkLst>
        <pc:spChg chg="mod">
          <ac:chgData name="Karri Ruuskanen" userId="b48cce72-1f65-4c04-ae95-8df9177c3e47" providerId="ADAL" clId="{240D989E-F273-4B8F-B680-0179753F6669}" dt="2026-01-30T11:21:29.017" v="3037" actId="255"/>
          <ac:spMkLst>
            <pc:docMk/>
            <pc:sldMk cId="1186810296" sldId="1291"/>
            <ac:spMk id="10" creationId="{8AF061DA-626A-762A-A828-2A8C9B55FC13}"/>
          </ac:spMkLst>
        </pc:spChg>
        <pc:picChg chg="add mod">
          <ac:chgData name="Karri Ruuskanen" userId="b48cce72-1f65-4c04-ae95-8df9177c3e47" providerId="ADAL" clId="{240D989E-F273-4B8F-B680-0179753F6669}" dt="2026-01-30T11:23:54.441" v="3191" actId="1076"/>
          <ac:picMkLst>
            <pc:docMk/>
            <pc:sldMk cId="1186810296" sldId="1291"/>
            <ac:picMk id="8194" creationId="{F57A5D60-36A5-066D-0D8A-85583D6D6199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1:50:53.009" v="3340" actId="1076"/>
        <pc:sldMkLst>
          <pc:docMk/>
          <pc:sldMk cId="1231962843" sldId="1292"/>
        </pc:sldMkLst>
        <pc:spChg chg="mod">
          <ac:chgData name="Karri Ruuskanen" userId="b48cce72-1f65-4c04-ae95-8df9177c3e47" providerId="ADAL" clId="{240D989E-F273-4B8F-B680-0179753F6669}" dt="2026-01-30T11:50:07.717" v="3335" actId="20577"/>
          <ac:spMkLst>
            <pc:docMk/>
            <pc:sldMk cId="1231962843" sldId="1292"/>
            <ac:spMk id="10" creationId="{95170E3B-4A94-34E0-8409-4846F7630044}"/>
          </ac:spMkLst>
        </pc:spChg>
        <pc:picChg chg="add mod">
          <ac:chgData name="Karri Ruuskanen" userId="b48cce72-1f65-4c04-ae95-8df9177c3e47" providerId="ADAL" clId="{240D989E-F273-4B8F-B680-0179753F6669}" dt="2026-01-30T11:50:53.009" v="3340" actId="1076"/>
          <ac:picMkLst>
            <pc:docMk/>
            <pc:sldMk cId="1231962843" sldId="1292"/>
            <ac:picMk id="9218" creationId="{A9965E93-9AE4-6DEE-1CC4-8201267BFF7E}"/>
          </ac:picMkLst>
        </pc:picChg>
      </pc:sldChg>
      <pc:sldChg chg="addSp delSp modSp add mod ord modNotesTx">
        <pc:chgData name="Karri Ruuskanen" userId="b48cce72-1f65-4c04-ae95-8df9177c3e47" providerId="ADAL" clId="{240D989E-F273-4B8F-B680-0179753F6669}" dt="2026-01-30T12:06:37.971" v="3597" actId="1076"/>
        <pc:sldMkLst>
          <pc:docMk/>
          <pc:sldMk cId="2604886312" sldId="1293"/>
        </pc:sldMkLst>
        <pc:spChg chg="add mod">
          <ac:chgData name="Karri Ruuskanen" userId="b48cce72-1f65-4c04-ae95-8df9177c3e47" providerId="ADAL" clId="{240D989E-F273-4B8F-B680-0179753F6669}" dt="2026-01-30T12:04:32.432" v="3584" actId="1076"/>
          <ac:spMkLst>
            <pc:docMk/>
            <pc:sldMk cId="2604886312" sldId="1293"/>
            <ac:spMk id="5" creationId="{C601C009-32A0-2A0A-17F2-4BA476D33A93}"/>
          </ac:spMkLst>
        </pc:spChg>
        <pc:spChg chg="mod">
          <ac:chgData name="Karri Ruuskanen" userId="b48cce72-1f65-4c04-ae95-8df9177c3e47" providerId="ADAL" clId="{240D989E-F273-4B8F-B680-0179753F6669}" dt="2026-01-30T12:00:25.634" v="3577" actId="14100"/>
          <ac:spMkLst>
            <pc:docMk/>
            <pc:sldMk cId="2604886312" sldId="1293"/>
            <ac:spMk id="10" creationId="{23081663-55B0-4D21-DFFE-0EADAF17F9CE}"/>
          </ac:spMkLst>
        </pc:spChg>
        <pc:picChg chg="add mod">
          <ac:chgData name="Karri Ruuskanen" userId="b48cce72-1f65-4c04-ae95-8df9177c3e47" providerId="ADAL" clId="{240D989E-F273-4B8F-B680-0179753F6669}" dt="2026-01-30T12:06:37.971" v="3597" actId="1076"/>
          <ac:picMkLst>
            <pc:docMk/>
            <pc:sldMk cId="2604886312" sldId="1293"/>
            <ac:picMk id="13" creationId="{E2642661-C1DE-E2EB-6205-F750D28ED327}"/>
          </ac:picMkLst>
        </pc:picChg>
      </pc:sldChg>
      <pc:sldChg chg="add">
        <pc:chgData name="Karri Ruuskanen" userId="b48cce72-1f65-4c04-ae95-8df9177c3e47" providerId="ADAL" clId="{240D989E-F273-4B8F-B680-0179753F6669}" dt="2026-01-30T11:53:33.347" v="3388" actId="2890"/>
        <pc:sldMkLst>
          <pc:docMk/>
          <pc:sldMk cId="2922443394" sldId="1294"/>
        </pc:sldMkLst>
      </pc:sldChg>
      <pc:sldChg chg="addSp delSp modSp add mod modNotesTx">
        <pc:chgData name="Karri Ruuskanen" userId="b48cce72-1f65-4c04-ae95-8df9177c3e47" providerId="ADAL" clId="{240D989E-F273-4B8F-B680-0179753F6669}" dt="2026-01-30T12:09:45.305" v="3688" actId="113"/>
        <pc:sldMkLst>
          <pc:docMk/>
          <pc:sldMk cId="4135008080" sldId="1295"/>
        </pc:sldMkLst>
        <pc:spChg chg="mod">
          <ac:chgData name="Karri Ruuskanen" userId="b48cce72-1f65-4c04-ae95-8df9177c3e47" providerId="ADAL" clId="{240D989E-F273-4B8F-B680-0179753F6669}" dt="2026-01-30T12:08:43.691" v="3643" actId="20577"/>
          <ac:spMkLst>
            <pc:docMk/>
            <pc:sldMk cId="4135008080" sldId="1295"/>
            <ac:spMk id="10" creationId="{B5B9BE85-76B8-78A3-E027-7D4FC41F38F7}"/>
          </ac:spMkLst>
        </pc:spChg>
        <pc:picChg chg="add mod">
          <ac:chgData name="Karri Ruuskanen" userId="b48cce72-1f65-4c04-ae95-8df9177c3e47" providerId="ADAL" clId="{240D989E-F273-4B8F-B680-0179753F6669}" dt="2026-01-30T12:08:19.904" v="3602" actId="1076"/>
          <ac:picMkLst>
            <pc:docMk/>
            <pc:sldMk cId="4135008080" sldId="1295"/>
            <ac:picMk id="11266" creationId="{70DA7B5B-1A03-3AB0-7B11-8187F8B81A86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2:12:09.182" v="3730" actId="20577"/>
        <pc:sldMkLst>
          <pc:docMk/>
          <pc:sldMk cId="379320901" sldId="1296"/>
        </pc:sldMkLst>
        <pc:spChg chg="mod">
          <ac:chgData name="Karri Ruuskanen" userId="b48cce72-1f65-4c04-ae95-8df9177c3e47" providerId="ADAL" clId="{240D989E-F273-4B8F-B680-0179753F6669}" dt="2026-01-30T12:12:09.182" v="3730" actId="20577"/>
          <ac:spMkLst>
            <pc:docMk/>
            <pc:sldMk cId="379320901" sldId="1296"/>
            <ac:spMk id="10" creationId="{81B07EE8-B87A-8331-22DB-1C7CBD78553D}"/>
          </ac:spMkLst>
        </pc:spChg>
        <pc:picChg chg="add mod">
          <ac:chgData name="Karri Ruuskanen" userId="b48cce72-1f65-4c04-ae95-8df9177c3e47" providerId="ADAL" clId="{240D989E-F273-4B8F-B680-0179753F6669}" dt="2026-01-30T12:11:39.765" v="3717" actId="1076"/>
          <ac:picMkLst>
            <pc:docMk/>
            <pc:sldMk cId="379320901" sldId="1296"/>
            <ac:picMk id="12290" creationId="{D9577E7B-5BD2-B36B-487B-D3B4E95EF218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2:24:36.103" v="4053" actId="1076"/>
        <pc:sldMkLst>
          <pc:docMk/>
          <pc:sldMk cId="3869689981" sldId="1297"/>
        </pc:sldMkLst>
        <pc:spChg chg="mod">
          <ac:chgData name="Karri Ruuskanen" userId="b48cce72-1f65-4c04-ae95-8df9177c3e47" providerId="ADAL" clId="{240D989E-F273-4B8F-B680-0179753F6669}" dt="2026-01-30T12:23:12.818" v="4043" actId="20577"/>
          <ac:spMkLst>
            <pc:docMk/>
            <pc:sldMk cId="3869689981" sldId="1297"/>
            <ac:spMk id="10" creationId="{772AA319-3924-7FCA-DF1E-9CD5AF298196}"/>
          </ac:spMkLst>
        </pc:spChg>
        <pc:picChg chg="add mod">
          <ac:chgData name="Karri Ruuskanen" userId="b48cce72-1f65-4c04-ae95-8df9177c3e47" providerId="ADAL" clId="{240D989E-F273-4B8F-B680-0179753F6669}" dt="2026-01-30T12:24:36.103" v="4053" actId="1076"/>
          <ac:picMkLst>
            <pc:docMk/>
            <pc:sldMk cId="3869689981" sldId="1297"/>
            <ac:picMk id="13316" creationId="{0015A78D-BC10-7AE7-3EAB-5D1C72B92CDC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2:22:19.088" v="4025" actId="1076"/>
        <pc:sldMkLst>
          <pc:docMk/>
          <pc:sldMk cId="1963485874" sldId="1298"/>
        </pc:sldMkLst>
        <pc:spChg chg="mod">
          <ac:chgData name="Karri Ruuskanen" userId="b48cce72-1f65-4c04-ae95-8df9177c3e47" providerId="ADAL" clId="{240D989E-F273-4B8F-B680-0179753F6669}" dt="2026-01-30T12:21:09.694" v="4016" actId="20577"/>
          <ac:spMkLst>
            <pc:docMk/>
            <pc:sldMk cId="1963485874" sldId="1298"/>
            <ac:spMk id="10" creationId="{8A1416F9-64FA-C933-15C4-5D89A9CBAB63}"/>
          </ac:spMkLst>
        </pc:spChg>
        <pc:picChg chg="add mod">
          <ac:chgData name="Karri Ruuskanen" userId="b48cce72-1f65-4c04-ae95-8df9177c3e47" providerId="ADAL" clId="{240D989E-F273-4B8F-B680-0179753F6669}" dt="2026-01-30T12:22:19.088" v="4025" actId="1076"/>
          <ac:picMkLst>
            <pc:docMk/>
            <pc:sldMk cId="1963485874" sldId="1298"/>
            <ac:picMk id="14338" creationId="{F9D1C17A-EADA-C6CC-8BFB-8D116593B98C}"/>
          </ac:picMkLst>
        </pc:picChg>
      </pc:sldChg>
      <pc:sldChg chg="add">
        <pc:chgData name="Karri Ruuskanen" userId="b48cce72-1f65-4c04-ae95-8df9177c3e47" providerId="ADAL" clId="{240D989E-F273-4B8F-B680-0179753F6669}" dt="2026-01-30T12:22:55.047" v="4026" actId="2890"/>
        <pc:sldMkLst>
          <pc:docMk/>
          <pc:sldMk cId="2313815371" sldId="1299"/>
        </pc:sldMkLst>
      </pc:sldChg>
      <pc:sldChg chg="addSp delSp modSp add mod modNotesTx">
        <pc:chgData name="Karri Ruuskanen" userId="b48cce72-1f65-4c04-ae95-8df9177c3e47" providerId="ADAL" clId="{240D989E-F273-4B8F-B680-0179753F6669}" dt="2026-01-30T12:28:24.687" v="4204" actId="20577"/>
        <pc:sldMkLst>
          <pc:docMk/>
          <pc:sldMk cId="2484712833" sldId="1300"/>
        </pc:sldMkLst>
        <pc:spChg chg="mod">
          <ac:chgData name="Karri Ruuskanen" userId="b48cce72-1f65-4c04-ae95-8df9177c3e47" providerId="ADAL" clId="{240D989E-F273-4B8F-B680-0179753F6669}" dt="2026-01-30T12:28:24.687" v="4204" actId="20577"/>
          <ac:spMkLst>
            <pc:docMk/>
            <pc:sldMk cId="2484712833" sldId="1300"/>
            <ac:spMk id="10" creationId="{A1CE9E61-8176-AD82-0702-34904CE0837B}"/>
          </ac:spMkLst>
        </pc:spChg>
        <pc:picChg chg="add mod">
          <ac:chgData name="Karri Ruuskanen" userId="b48cce72-1f65-4c04-ae95-8df9177c3e47" providerId="ADAL" clId="{240D989E-F273-4B8F-B680-0179753F6669}" dt="2026-01-30T12:28:09.401" v="4201" actId="1076"/>
          <ac:picMkLst>
            <pc:docMk/>
            <pc:sldMk cId="2484712833" sldId="1300"/>
            <ac:picMk id="15362" creationId="{47C3C5C0-6F7F-939C-EBA4-D2042FA9E20B}"/>
          </ac:picMkLst>
        </pc:picChg>
      </pc:sldChg>
      <pc:sldChg chg="addSp delSp modSp add del mod modNotesTx">
        <pc:chgData name="Karri Ruuskanen" userId="b48cce72-1f65-4c04-ae95-8df9177c3e47" providerId="ADAL" clId="{240D989E-F273-4B8F-B680-0179753F6669}" dt="2026-01-30T12:31:33.525" v="4315" actId="2696"/>
        <pc:sldMkLst>
          <pc:docMk/>
          <pc:sldMk cId="968189959" sldId="1301"/>
        </pc:sldMkLst>
        <pc:spChg chg="mod">
          <ac:chgData name="Karri Ruuskanen" userId="b48cce72-1f65-4c04-ae95-8df9177c3e47" providerId="ADAL" clId="{240D989E-F273-4B8F-B680-0179753F6669}" dt="2026-01-30T12:29:46.478" v="4262" actId="255"/>
          <ac:spMkLst>
            <pc:docMk/>
            <pc:sldMk cId="968189959" sldId="1301"/>
            <ac:spMk id="10" creationId="{DF2395C3-FB02-9E46-71D0-01BB3FEEB3E9}"/>
          </ac:spMkLst>
        </pc:spChg>
        <pc:picChg chg="add mod">
          <ac:chgData name="Karri Ruuskanen" userId="b48cce72-1f65-4c04-ae95-8df9177c3e47" providerId="ADAL" clId="{240D989E-F273-4B8F-B680-0179753F6669}" dt="2026-01-30T12:31:25.830" v="4313" actId="1076"/>
          <ac:picMkLst>
            <pc:docMk/>
            <pc:sldMk cId="968189959" sldId="1301"/>
            <ac:picMk id="16386" creationId="{03AB6C12-1520-12A7-B1C6-C66C53E2CACE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2:35:20.180" v="4513" actId="1076"/>
        <pc:sldMkLst>
          <pc:docMk/>
          <pc:sldMk cId="2079246053" sldId="1302"/>
        </pc:sldMkLst>
        <pc:spChg chg="mod">
          <ac:chgData name="Karri Ruuskanen" userId="b48cce72-1f65-4c04-ae95-8df9177c3e47" providerId="ADAL" clId="{240D989E-F273-4B8F-B680-0179753F6669}" dt="2026-01-30T12:34:39.064" v="4508" actId="20577"/>
          <ac:spMkLst>
            <pc:docMk/>
            <pc:sldMk cId="2079246053" sldId="1302"/>
            <ac:spMk id="10" creationId="{5442C453-797A-2AB9-1964-B94AA51EFDBA}"/>
          </ac:spMkLst>
        </pc:spChg>
        <pc:picChg chg="mod">
          <ac:chgData name="Karri Ruuskanen" userId="b48cce72-1f65-4c04-ae95-8df9177c3e47" providerId="ADAL" clId="{240D989E-F273-4B8F-B680-0179753F6669}" dt="2026-01-30T12:35:13.986" v="4512" actId="1076"/>
          <ac:picMkLst>
            <pc:docMk/>
            <pc:sldMk cId="2079246053" sldId="1302"/>
            <ac:picMk id="9" creationId="{BEF434F5-10D6-4E58-3C46-97C8EE237DAE}"/>
          </ac:picMkLst>
        </pc:picChg>
        <pc:picChg chg="add mod">
          <ac:chgData name="Karri Ruuskanen" userId="b48cce72-1f65-4c04-ae95-8df9177c3e47" providerId="ADAL" clId="{240D989E-F273-4B8F-B680-0179753F6669}" dt="2026-01-30T12:35:20.180" v="4513" actId="1076"/>
          <ac:picMkLst>
            <pc:docMk/>
            <pc:sldMk cId="2079246053" sldId="1302"/>
            <ac:picMk id="17410" creationId="{E3501F13-8F8B-839E-6279-AAC4FEFA8944}"/>
          </ac:picMkLst>
        </pc:picChg>
      </pc:sldChg>
      <pc:sldChg chg="addSp delSp modSp add mod modNotesTx">
        <pc:chgData name="Karri Ruuskanen" userId="b48cce72-1f65-4c04-ae95-8df9177c3e47" providerId="ADAL" clId="{240D989E-F273-4B8F-B680-0179753F6669}" dt="2026-01-30T12:44:42.369" v="4772" actId="1076"/>
        <pc:sldMkLst>
          <pc:docMk/>
          <pc:sldMk cId="3625943046" sldId="1303"/>
        </pc:sldMkLst>
        <pc:spChg chg="mod">
          <ac:chgData name="Karri Ruuskanen" userId="b48cce72-1f65-4c04-ae95-8df9177c3e47" providerId="ADAL" clId="{240D989E-F273-4B8F-B680-0179753F6669}" dt="2026-01-30T12:39:43.050" v="4602" actId="20577"/>
          <ac:spMkLst>
            <pc:docMk/>
            <pc:sldMk cId="3625943046" sldId="1303"/>
            <ac:spMk id="10" creationId="{A0105A11-E9CD-3FB0-8288-E3F2988982E6}"/>
          </ac:spMkLst>
        </pc:spChg>
        <pc:picChg chg="add mod">
          <ac:chgData name="Karri Ruuskanen" userId="b48cce72-1f65-4c04-ae95-8df9177c3e47" providerId="ADAL" clId="{240D989E-F273-4B8F-B680-0179753F6669}" dt="2026-01-30T12:44:42.369" v="4772" actId="1076"/>
          <ac:picMkLst>
            <pc:docMk/>
            <pc:sldMk cId="3625943046" sldId="1303"/>
            <ac:picMk id="18434" creationId="{3A14A605-524E-D542-BABD-52A7E7E4EB8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2.2.2026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NPS 22, kasvoi edellistä ja sitä edellisestä mittauksesta. Taso on hyvä, mutta voimme vielä parantaa.</a:t>
            </a:r>
          </a:p>
          <a:p>
            <a:r>
              <a:rPr lang="fi-FI"/>
              <a:t>Parhaissa </a:t>
            </a:r>
            <a:r>
              <a:rPr lang="fi-FI" err="1"/>
              <a:t>PY:ssä</a:t>
            </a:r>
            <a:r>
              <a:rPr lang="fi-FI"/>
              <a:t> NPS oli yli 50! Näitä oli kymmenkunta.</a:t>
            </a:r>
          </a:p>
          <a:p>
            <a:r>
              <a:rPr lang="fi-FI"/>
              <a:t>Kiitos teille kaikille! Olemme yhdessä rakentaneet parempaa jäsenkokemusta ja jäsenpysyvyyttä.</a:t>
            </a:r>
          </a:p>
          <a:p>
            <a:r>
              <a:rPr lang="fi-FI"/>
              <a:t>-&gt; Jäsenmäärämme onkin nyt kasvussa!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9622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FE4E2-08B5-1BFD-3817-F7353FA89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1AE3347-D7A8-4AEE-DBF1-7A28A8B615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B4DA6E4D-E41A-E4D4-A44B-414DB54B2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Aktiivinen palveluiden, osallistuminen, jäsenetujen käyttö ja vaikuttamistyön havaitseminen selittää jäsentyytyväisyyttä eniten.</a:t>
            </a:r>
            <a:br>
              <a:rPr lang="fi-FI" dirty="0"/>
            </a:br>
            <a:r>
              <a:rPr lang="fi-FI" dirty="0"/>
              <a:t>Eli kun jäsen on aktiivinen, se on myös tyytyväinen. Palvelut ja edut auttaa jäsentä menestymään.</a:t>
            </a:r>
          </a:p>
          <a:p>
            <a:r>
              <a:rPr lang="fi-FI" dirty="0"/>
              <a:t>Kannattaa siis suositella ja aktivoida jäseniä käyttämään palveluita ja osallistumaan! </a:t>
            </a:r>
          </a:p>
          <a:p>
            <a:r>
              <a:rPr lang="fi-FI" dirty="0"/>
              <a:t>Se parantaa jäsentyytyväisyyttä ja jäsenpysyvyyttä!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C0D0F94-0916-7E39-4152-584FCC227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4515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CACAB-75F4-0846-F0EE-C23BDDDDE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28A9386-C48D-6A4C-06BC-2B5E62C6D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1CA929F-87A2-455D-88DE-AB8249390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Mitkä sitten ovat tärkeimmät palvelu jäsenille:</a:t>
            </a:r>
          </a:p>
          <a:p>
            <a:r>
              <a:rPr lang="fi-FI" dirty="0"/>
              <a:t>neuvontapalvelut, vaikuttamistyö yrittäjille tärkeisiin asioihin ja jäsenedut.</a:t>
            </a:r>
          </a:p>
          <a:p>
            <a:r>
              <a:rPr lang="fi-FI" dirty="0"/>
              <a:t>Seuraavia verkostoiminen, koulutukset ja tapahtumat.</a:t>
            </a:r>
          </a:p>
          <a:p>
            <a:r>
              <a:rPr lang="fi-FI" dirty="0"/>
              <a:t>TOP3:sta jokainen teistä tietää miten neuvontamme palvelee, ja tiedätte vaikuttamistyöstä todella paljon.</a:t>
            </a:r>
          </a:p>
          <a:p>
            <a:r>
              <a:rPr lang="fi-FI" dirty="0"/>
              <a:t>Mutta jäsenedut on monelle tuntemattomampia.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3C470E8-3573-DAC5-9332-1380C8790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4328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EE942-D242-5549-C85B-CE916949D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0BB6515-392A-A826-8D0D-A5DA7E223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F7259C1-D93A-FD90-FBE8-D598D3C3E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Jäsenet kertoo, että jäsenetujen merkitys on kasvanut kaikkein eniten, mutta niiden tuntemissa on puutteita.</a:t>
            </a:r>
          </a:p>
          <a:p>
            <a:r>
              <a:rPr lang="fi-FI" dirty="0" err="1"/>
              <a:t>SY:n</a:t>
            </a:r>
            <a:r>
              <a:rPr lang="fi-FI" dirty="0"/>
              <a:t> päässä kehitämme jäsenetuja, sekä viestintää jäseneduista.</a:t>
            </a:r>
          </a:p>
          <a:p>
            <a:r>
              <a:rPr lang="fi-FI" dirty="0"/>
              <a:t>Jokaisen teistä on syytä tuntea jäsenetumme, jotta osaatte suositella niitä ja aktivoida niiden käyttöön ja viestiä niistä omille jäsenillenne.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F5C7E42-0F04-96F6-ABF2-ABEDC3B88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908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06BC9-B25A-1C1E-1666-8B90BE72D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38F6101-1975-50B5-3DED-3EE3A8607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6E7D841-D841-9A47-5493-DD816B51B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Paikalliset ja alueelliset jäsenedut ovat tärkeitä. On tosi tärkeää, että meillä on paikallisia ja alueellisia etuja!</a:t>
            </a:r>
          </a:p>
          <a:p>
            <a:r>
              <a:rPr lang="fi-FI"/>
              <a:t>Ne on kuitenkin kaikkialla erilaiset, joten fokusoidutaan nyt kaikille yhteisiin valtakunnallisiin jäsenetuihin. </a:t>
            </a:r>
          </a:p>
          <a:p>
            <a:r>
              <a:rPr lang="fi-FI"/>
              <a:t>Kurkataan pikaisesti millaisia ne ovat ja miten ne saa käyttöön.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5249A4F-980D-5F5E-08FE-5A065194E1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3586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elo + </a:t>
            </a:r>
            <a:r>
              <a:rPr lang="fi-FI" sz="1200" dirty="0" err="1"/>
              <a:t>finnvera</a:t>
            </a:r>
            <a:r>
              <a:rPr lang="fi-FI" sz="1200" dirty="0"/>
              <a:t> + yrittäjäkassa ovat tärkeitä kumppaneita, mutta heillä ei voi olla jäsenetuja.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Ne kuitenkin tukevat jäseniä omilla tavoillaan!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Karri Ruuskanen lavalle!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1781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2341A-B897-989C-7478-C68BF64C4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24934BB-BE69-C201-193D-4CED1B1DB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B644006-1652-BF22-B579-3E28365E51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mistä jäsenedut löytää? Verkkosivut + sovellus.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Onhan </a:t>
            </a:r>
            <a:r>
              <a:rPr lang="fi-FI" sz="1200" dirty="0" err="1"/>
              <a:t>kaíkilla</a:t>
            </a:r>
            <a:r>
              <a:rPr lang="fi-FI" sz="1200" dirty="0"/>
              <a:t> sovellus ladattuna? Jos ei, kannattaa ladata.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8073755-98E9-9ED5-1F43-C45BA3A0B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4605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1A9F9-AFB1-509E-5B19-0FF620EB1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CC3DC43-685C-84A7-733D-117701EE1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2CF71A4-4FC9-D7B3-AE55-CF5B74243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16 %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alennus päivän huonehinnasta ja 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10 %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alennus kokouspaketeista Scandic-hotelleissa Suomessa ja ulkomailla sekä Suomessa kaikissa Hilton-, Holiday Inn-, Crowne Plaza Helsinki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Hesperia-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Hotel Indigo Helsinki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Boulevard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-hotelleissa.</a:t>
            </a:r>
          </a:p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Miten lunastat: jäsenetusivulta löytyy koodi. Käytä sitä varatessasi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scandicin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verkkosivuilla, sovelluksessa, puhelimessa tai hotellissa.</a:t>
            </a:r>
            <a:b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A0EC4E9-6A6B-50D5-17B3-E80E2957B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3330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ACC1A-8A3F-6D61-FCEF-0537C6D7E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56083EB-EB7E-8C19-325C-6420895F0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7696410-EF8A-5896-0E84-43BB44270D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Kaikissa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GreenStar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hotelleissa (Joensuu, Jyväskylä, Lahti, Vaasa ja Oulu) jäsenetuna majoitus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81 €/huone ja hintaan sisältyy parkkipaikka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(parkkipaikkoja rajoitetusti). 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E7351C2-8F49-07C3-081A-6FECB363A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2260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01452-7132-4EF7-C4A1-65FC71430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AF986B2-91DA-5BE7-9E57-8297884FA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35A0F697-E5C2-A14B-C397-867BC3B1C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Lapland Hotels tarjoaa jäsenetuna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12 %:n alennuksen päivän joustavasta majoitushinnasta työmatkustukseen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Jäsenedun saa kaikista Lapland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Hotelsin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kohteista pl. Lapland Hotels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Olos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Lapland Hotels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Snow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Village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C7C114F-1ED3-801F-7DF9-B48CD0563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4301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7304E-9531-55AF-371C-8040339B6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8900E0C-88A3-9323-21F9-0E99447415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CB346A7-35FC-1783-41B8-9D1EEBD56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Uusin jäsenetukumppanimme Lentoparkki tarjoaa vähintään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20 %:n alennuksen pysäköinnin normaalihinnasta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ennakkovarauksen yhteydessä sekä Finnair Plus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Aviokset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tuplana pysäköinnin loppusumman mukaan. Lentoparkki löytyy Helsinki-Vantaan lentokentän kupeesta.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4E837C4-847B-2F94-C68F-8821E1E491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5899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BE384-544C-E56D-6EB1-E38A84B59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B3CC299E-E687-B64A-3DAC-730BD8FD7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04EF2B3-EEBF-F672-F8D7-AAC4354E09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Nesteen Yrityskortilla ja Yrittäjien jäsenkortilla 2,5 </a:t>
            </a:r>
            <a:r>
              <a:rPr lang="fi-FI" sz="1200" b="1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snt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/litra alennus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bensiinistä ja dieselistä. Alennusta ei myönnetä Express- ja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Truck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-asemilta.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Nesteen Yrityskortilla 15 %:n alennus autopesuista.</a:t>
            </a:r>
            <a:b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Jäsenedun hyödyntäminen tapahtuu lisäämällä jäsenkortti/</a:t>
            </a:r>
            <a:r>
              <a:rPr lang="fi-FI" sz="1200" b="1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jäsennumero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tai Neste Yrityskortti Neste-</a:t>
            </a:r>
            <a:r>
              <a:rPr lang="fi-FI" sz="1200" b="1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äppiin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HUOM! Tankatessa valitaan käytettävä etu ja tankkaus tulee maksaa Neste </a:t>
            </a:r>
            <a:r>
              <a:rPr lang="fi-FI" sz="1200" b="1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Äppin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kautta. Eli pelkkä näyttäminen ei riitä.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Mikäli jollain on muovikortti, saa edun myös sillä automaatista (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tämä on päättymässä).</a:t>
            </a:r>
            <a:b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i-FI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9D7AADB-A7FE-E2CC-DA3B-4E9FC940F5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5947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D3737-5E6E-FD6A-B1A6-49A071D5E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3E0947C-BADC-59CC-EE63-8165B4787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6ABDD47-E1E0-4B65-27D8-D76302275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13 %:n alennus yrityslipputuotteista, joita ovat Yrityslippu ja Kertalippu Jousto. Lippuihin sisältyy muutosmaksu ja peruutusturva.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Yrityslippu: paikka Ekstra Rennossa tai Ekstra Rauhallisessa</a:t>
            </a:r>
          </a:p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Kertalippu Jousto: paikka Eko-luokassa. Touko-joulukuu 2025 yli 3 000 000 kilometriä matkustettu edun kautta.</a:t>
            </a:r>
            <a:b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Aktivointi: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Edun voi aktivoida Yrittäjien jäsenpalvelun tai aluejärjestöjen kautta.  </a:t>
            </a:r>
            <a:b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i-FI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9975718-701F-B822-BD69-47FE9FBF9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6742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4DF82-5E50-D5BC-7ADF-30682856F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9955C70-234D-675F-0C17-0CE9A372A9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3C8D18D-1D9E-F2DF-D771-32EBDF1CD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TallinkSiljan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jäsenetuna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15-35 %:n yritysalennus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normaalihintaisten risteily- ja reittimatkojen henkilö- ja hyttipaikoista, matkustajaliikenteen ajoneuvoista sekä laivojen kokoustilojen vuokrista.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Lisäks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10 % yritysalennus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Tallink Hotels -ketjuun kuuluvien hotellien normaalihintaisista hotellipaketeista. Liittyminen veloituksetta suoraan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Club One -kanta-asiakasohjelman Hopea-tasolle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osoitteessa.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20FC3B4-2F83-AEFA-E217-A15872ED8B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7333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41A64-F384-2071-CC53-89BEC72A0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FA456E4-A3A0-F7A5-D2D7-00EDCF0A4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ABE4036-A679-ED7F-C636-7498617AA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Risteilyetu 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kaudesta ja reitistä riippuen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jopa 30-50 % päivän hinnasta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 voimassa kaikilla laivoilla mm.: Helsinki-Tukholma –risteily, Päiväristeily Helsingistä Tallinnaan, Miniristeily Helsingistä Viking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XPRS:llä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Vuorokauden risteily Turusta Viking Gracella / Viking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Glorylla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Reittimatkaetu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 voimassa kaikilla reiteillämme, myös Ahvenanmaalle. Etu pääasiassa 20 % hyttipaketeista, autopaketeista ja henkilöautoista. Helsinki-Tallinna-reitillä henkilölippu -10 %.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55AB349-2980-85C7-D82F-FBA7AF6B8C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2460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773E5-7279-D640-B15D-B1C524120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132E83C-8069-1C19-574E-81456DAFA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C2B7203-6B92-8289-1C2E-AD8DFDD78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Etujen lunastus etukoodeilla tai Elisa myyntipalvelun kautta.</a:t>
            </a:r>
            <a:endParaRPr lang="fi-FI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A95BCB0-F09B-D9F2-A4CC-E8231919C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1103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B7C0E-F5C2-CF32-21B0-2065BE351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BC3437D-4E5A-098B-1904-E8F2CD5C3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AE5175E-87B4-2FBF-9488-02CDA1D362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Edut yrityssähkösopimuksiin. Lisäksi tarjolla sähkösopimusetuja vapaa-ajalle. Etujen lunastus verkosta tai yritysasiakaspalvelusta. </a:t>
            </a:r>
            <a:endParaRPr lang="fi-FI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0FFDA1B-A44D-899B-C196-ADA2B1197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2239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E3F58-829A-4F73-0633-E328AA6C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E053FB5-D195-4D18-EA95-05B256928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65D4A4D-4A88-ADFA-47B2-93F6F1C2FF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 Energia tarjoaa kaikille Yrittäjien jäsenille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sähkönhankintapalvelut 20 % alennuksella.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asiantuntijat hoitavat sähkön kilpailutuksen ja oston asiakkaan puolesta. VENI Energia auttaa Yrittäjien jäseniä hankkimaan sähköä mahdollisimman edulliseen hintaan ja hoitaa kaikki sähkösopimuksiin liittyvät asiat.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Edun aktivointi jäsennumerolla </a:t>
            </a:r>
            <a:r>
              <a:rPr lang="fi-FI" sz="1200" b="1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VENIn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myynnin tai asiakaspalvelun kautta.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07F06A-3D35-34DF-13AF-E4FF19C310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2968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579BA-D8F5-C4A1-2D8B-ED17F9F5B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6DD6DBA-9EFA-D307-B7DA-99F2F10B3A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5334B0F-961E-6A82-546F-05DF56787E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K-Business Visa ensimmäisen 3 kuukauden ajan ilman kuukausimaksua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Tämän jälkeen kortin kuukausimaksu on 10 euroa/kk. Tarjous koskee uusia kortteja. </a:t>
            </a:r>
            <a:b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OmaSp:n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varainhoitopalvelun 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vuodeksi 2026 ilman palvelumaksua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(1255 euroa/vuosi). Etu koskee uusia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OmaSp:n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asiakkuuksia. Varainhoitopalvelu on tarkoitettu yli 200 000 euron sijoitusomaisuudelle.</a:t>
            </a:r>
            <a:b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i-FI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6AC73AD-226C-64E9-4C38-B86AF6FA7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2082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C782A-4D0A-75A1-6826-8E8A093DA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E188643-94FF-E57F-B206-019524F4F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4C237B1-825B-5188-28BD-310AAFCD3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Maksuton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premium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-palvelu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Alexandrian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sijoitusasiantuntijan kanssa, jossa keskitytään yrittäjän ja yrityksen yksilöllisiin tarpeisiin. Saat sijoitusasiantuntijalta selkeän suunnitelman sisältäen sijoittamisen veroedut, modernin varainhoidon, tehokkaan kassanhallinnan ja yksilöllisen eläkeratkaisun.</a:t>
            </a:r>
          </a:p>
          <a:p>
            <a:endParaRPr lang="fi-FI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Lisäksi tarjoamme palvelun yhteydessä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Alexandrian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Etuohjelman veloituksetta puoleksi vuodeksi (arvo vähintään 350€). Etuohjelma on eksklusiivinen etukokonaisuus, joka sisältää kuukausittain vaihtuvia rahanarvoisia etuja ja alennuksia koko perheelle yli 100 liikkeeseen, yritykseen ja palveluun. 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8719327-C5A6-C477-1D88-31E42C4E00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58872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2FB88-BF96-8004-47FB-B61EDE89C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BCF6AB7-B252-476B-E47A-08371B626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D63D87F-7798-5412-5F43-9BBB0AB381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Kasvurahoituksen jäsenedut: laskurahoitus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ilman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euron laskukohtaista käsittelymaksua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 luottolimiitti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ilman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euron kuukausittaista tilinhoitoamaksua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A43B578-97A6-1720-12EA-D0CCC6C4D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63062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CF59A-DA95-C47C-F0A0-8F2601CDE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7B6FB6B-F0F6-D055-E5AF-E8258FAC8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EDD6E43-EC09-C334-8309-5B7097D2B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SmartPOS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-maksupäätteet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-20% listahinnasta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Android-älypuhelimelle saatavilla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Softpay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1,25%/maksu ja kuukausimaksu 5,90€. iPhonen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Tap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Pay:n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saat ilman kiinteää kuukausimaksua: 1,5%/maksu.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B8DFEC3-B8CD-36F1-ED8C-4D9FA2506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51381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C5346-5D6A-E77A-4B34-98C5499B3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1138183-1F27-F37A-D236-E8065DFA1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DB3C792-AADC-A54D-519E-3D1DBA11C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10 % alennus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Hostingpalvelun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verkkokaupassa uusien tilausten loppusummasta.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Lunastus etukoodilla.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Etu koskee uusia normaalihintaisia verkkopalveluita ja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domaineja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eikä ole yhdistettävissä muihin tarjouksiin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77E4AB5-BA5C-2A5D-EB9D-F6527FFB43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5317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DEF28-1D04-1947-214F-D7EBB1B8D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59CB14D-462F-DC11-30AE-CDB300B32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E69827E-D40E-8196-D7C0-E57C45632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Mobal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erityisesti ravintoloille suunniteltu alusta, jonka avulla saat uudet verkkosivut, parannat löydettävyyttä ja hallitset markkinointia helposti yhdessä paikassa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44A2D29-F00A-FF49-E626-97D39124B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10333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68B88-7395-4FFB-A3C4-81819CEC9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E8CFF52-A8E0-C6B2-715E-A60086457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6D3CF82-AF0C-8CC9-7CF9-2D5EA8853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15 %:n alennus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kaikista asianajoalan lakipalveluista, kuitenkin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enintään 1 000 euroa per toimeksianto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(sis. alv).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Aktivointi jäsennumerolla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061C17B-6D00-4EB0-2353-D3CEF95C5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67592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889D2-BEFA-93B7-0F6E-98F93A2C7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D1688E3-B9CC-A5A4-4E38-3EB8C01D47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C323B1F-ACA3-A75C-20A6-40188B700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Kauppalehti, Talouselämä, Arvopaperi,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Tekniikka&amp;Talous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Tivi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-20 % alennus normaalihinnoista. Voit valita joko digitilauksen tai digin + printtilehden yhdistelmätilauksen. Edun saa vain uuteen tilaukseen tai uuteen tilausjaksoon. 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Edun hyödyntäminen etukoodilla verkossa tai asiakaspalvelun kautta.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3702B95-A198-3405-C147-35DC6ECDCE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2790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B40C2-D920-F03F-F0EC-D87838A78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0099A69-29C4-1743-6773-A7B267220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BE6319C4-EA09-F275-D41C-2E3EFA1EF0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Mediaetu ainoastaan ensimmäiseen Sanomalta ostettuun kampanjaan. Etu edellyttää, ettei ole mediaostoja Sanomalta vähintään 13 kuukauteen ennen nykyisen sopimuksen ajankohtaa. Yhdessä ostettuna saat alennus kaikista ensimmäisistä kampanjoista.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Mediaetu ja kasvupalvelu yhteydenottolomakkeen kautta.</a:t>
            </a:r>
          </a:p>
          <a:p>
            <a:b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Vähintään 400 € maksavaan mainoskampanjaan 400 € mainosrahaa kaupan päälle. (AD MANAGER)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Aktivointi etukoodilla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FC865D-2F34-2213-1F88-65425297E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74591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5AEF2-6818-47D0-A786-F38C40580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3B5DB96-307A-AD6F-2E9D-D71F30EA9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E278854-5C05-F971-554A-FCD811718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5 % alennus 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normaalihintaisista tuotteista kaikissa 14 Wihuri Metro-pikatukuissa. Alennus ei koske tupakka- eikä alkoholi- ja panimotuotteita, pantteja ja palveluveloituksia.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Edun saa näyttämällä Wihuri Metro-pikatukun kassalla jäsenkorttia/mobiilikorttia.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7B34FF8-47CB-AA7E-6598-27A92FB19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12229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72857-9360-526F-BE87-1DF9F8C77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32E17B9-454D-C85C-E0A2-0815682911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F11494E-A6B5-3A35-1A82-A3AE952C2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Lukuisat yrittäjävetoiset K-Citymarket-, K-Supermarket-, </a:t>
            </a:r>
            <a:r>
              <a:rPr lang="fi-FI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K-Market-</a:t>
            </a:r>
            <a:r>
              <a:rPr lang="fi-FI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 K-Rauta -kauppiaat tarjoavat etuja ja alennuksia. </a:t>
            </a:r>
            <a:r>
              <a:rPr lang="fi-FI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Edut aluejärjestö ja paikallisyhdistyskohtaisia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0FBEFF1-852F-6DB7-C7AC-EE7E0E39A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30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02855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43DCD-757E-E398-4B27-0DDC18054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C74E8F9-DC6C-B5EF-451F-62AACF407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55EE1C0-D0CE-2316-74AC-779E20C38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Maria Havia Fennialta lavalle juttelemaan Fennian eduista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7B1BAE8-432D-B94D-AE9B-FCB68BA9D1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31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13935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CF343-3AF7-601F-1F18-37A5BBF8B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52ECA6E-6BC4-8378-8BF2-B94A3E5B6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16B88A2-2EB0-B521-7270-8AAB1348E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cs typeface="Calibri"/>
              </a:rPr>
              <a:t>Kysymykset: </a:t>
            </a:r>
          </a:p>
          <a:p>
            <a:r>
              <a:rPr lang="fi-FI" dirty="0">
                <a:cs typeface="Calibri"/>
              </a:rPr>
              <a:t>Mitä kattava edut tarkoittaa? </a:t>
            </a:r>
          </a:p>
          <a:p>
            <a:r>
              <a:rPr lang="fi-FI" dirty="0">
                <a:cs typeface="Calibri"/>
              </a:rPr>
              <a:t>Kerro vakavan sairauden turvasta vähän lisää?</a:t>
            </a:r>
          </a:p>
          <a:p>
            <a:r>
              <a:rPr lang="fi-FI" dirty="0">
                <a:cs typeface="Calibri"/>
              </a:rPr>
              <a:t>Miksi vakuutukset kannattaa olla Fenniassa?</a:t>
            </a:r>
          </a:p>
          <a:p>
            <a:r>
              <a:rPr lang="fi-FI" dirty="0">
                <a:cs typeface="Calibri"/>
              </a:rPr>
              <a:t>Miten jäsenedut saa käyttöön?</a:t>
            </a:r>
          </a:p>
          <a:p>
            <a:r>
              <a:rPr lang="fi-FI" dirty="0">
                <a:cs typeface="Calibri"/>
              </a:rPr>
              <a:t>Meillä paikallisyhdistysten puheenjohtajille vakuutus. Mikä se on?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0519682-EC9B-0AAF-76B3-B3D849BD40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8A96AC-6757-4557-880F-8271E20AF93F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1510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6107D-EF33-7542-5413-870F74E43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7FFB68E-299E-677F-6646-2E16BADD0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87A9A1F-259A-7BCE-61A7-71040EE1C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dirty="0"/>
              <a:t>Tunne palvelut ja edut </a:t>
            </a:r>
          </a:p>
          <a:p>
            <a:r>
              <a:rPr lang="fi-FI" sz="1200" dirty="0"/>
              <a:t>Täydennä paikallisilla eduilla </a:t>
            </a:r>
          </a:p>
          <a:p>
            <a:r>
              <a:rPr lang="fi-FI" sz="1200" dirty="0"/>
              <a:t>Aktivoi  ja innosta käyttämään! </a:t>
            </a:r>
          </a:p>
          <a:p>
            <a:r>
              <a:rPr lang="fi-FI" sz="1200" dirty="0"/>
              <a:t>Se tukee jäsenten menestystä ja parantaa sitoutumista!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39CA2C9-2A55-F419-5AED-C230BA48F1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33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83972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E50D7-4342-6433-6E87-66720DC9A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73B7A3D-43F4-7EBA-532A-D149E8FD4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D59FE3C0-E1CE-D216-2EC6-8D3DFB95F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6EE13D1-7733-09FA-15C8-78D6A6BD3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34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5875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2.2.2026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2.2.2026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jpe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9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1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3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5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36.jpeg"/><Relationship Id="rId7" Type="http://schemas.openxmlformats.org/officeDocument/2006/relationships/image" Target="../media/image40.svg"/><Relationship Id="rId12" Type="http://schemas.openxmlformats.org/officeDocument/2006/relationships/image" Target="../media/image45.png"/><Relationship Id="rId17" Type="http://schemas.openxmlformats.org/officeDocument/2006/relationships/image" Target="../media/image50.sv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5C28F-9222-36C3-C946-23DA52F52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5">
            <a:extLst>
              <a:ext uri="{FF2B5EF4-FFF2-40B4-BE49-F238E27FC236}">
                <a16:creationId xmlns:a16="http://schemas.microsoft.com/office/drawing/2014/main" id="{FB50E8B5-D883-8C49-EC38-C52F7D5EB3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76539CA-CAEC-9BAE-28E1-B8750FDD03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608" y="175145"/>
            <a:ext cx="2340000" cy="759002"/>
          </a:xfrm>
        </p:spPr>
        <p:txBody>
          <a:bodyPr/>
          <a:lstStyle/>
          <a:p>
            <a:endParaRPr lang="fi-FI"/>
          </a:p>
        </p:txBody>
      </p:sp>
      <p:pic>
        <p:nvPicPr>
          <p:cNvPr id="2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B4FF950E-9F7D-C943-DDE1-EBC75EDC09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5" name="Otsikko 2">
            <a:extLst>
              <a:ext uri="{FF2B5EF4-FFF2-40B4-BE49-F238E27FC236}">
                <a16:creationId xmlns:a16="http://schemas.microsoft.com/office/drawing/2014/main" id="{5FB7A1E0-FB1F-45B2-3968-6410EC2FA1B9}"/>
              </a:ext>
            </a:extLst>
          </p:cNvPr>
          <p:cNvSpPr txBox="1">
            <a:spLocks/>
          </p:cNvSpPr>
          <p:nvPr/>
        </p:nvSpPr>
        <p:spPr>
          <a:xfrm>
            <a:off x="1631504" y="2934724"/>
            <a:ext cx="8928992" cy="178452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MITEN YRITTÄJÄJÄRJESTÖ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VOI OLLA JÄSENTENSÄ TUKENA PALVELUILLAAN JA JÄSENEDUILLAAN</a:t>
            </a:r>
          </a:p>
        </p:txBody>
      </p:sp>
    </p:spTree>
    <p:extLst>
      <p:ext uri="{BB962C8B-B14F-4D97-AF65-F5344CB8AC3E}">
        <p14:creationId xmlns:p14="http://schemas.microsoft.com/office/powerpoint/2010/main" val="3535506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3B183-81C9-9C05-9FF7-AA7CE67B6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5">
            <a:extLst>
              <a:ext uri="{FF2B5EF4-FFF2-40B4-BE49-F238E27FC236}">
                <a16:creationId xmlns:a16="http://schemas.microsoft.com/office/drawing/2014/main" id="{9B4B960E-B551-78E9-9113-70B33BABF0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04DD077-7D86-735C-D796-A6DB843A5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608" y="175145"/>
            <a:ext cx="2340000" cy="759002"/>
          </a:xfrm>
        </p:spPr>
        <p:txBody>
          <a:bodyPr/>
          <a:lstStyle/>
          <a:p>
            <a:endParaRPr lang="fi-FI"/>
          </a:p>
        </p:txBody>
      </p:sp>
      <p:pic>
        <p:nvPicPr>
          <p:cNvPr id="2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CC24C84A-D7C4-73B0-86BF-DA764EAACC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5" name="Otsikko 2">
            <a:extLst>
              <a:ext uri="{FF2B5EF4-FFF2-40B4-BE49-F238E27FC236}">
                <a16:creationId xmlns:a16="http://schemas.microsoft.com/office/drawing/2014/main" id="{C9F52BDD-E450-976B-C993-46292AB49322}"/>
              </a:ext>
            </a:extLst>
          </p:cNvPr>
          <p:cNvSpPr txBox="1">
            <a:spLocks/>
          </p:cNvSpPr>
          <p:nvPr/>
        </p:nvSpPr>
        <p:spPr>
          <a:xfrm>
            <a:off x="1631504" y="2852936"/>
            <a:ext cx="8928992" cy="178452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JÄSENTYYTYVÄISYYS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KASVUSSA</a:t>
            </a:r>
          </a:p>
        </p:txBody>
      </p:sp>
    </p:spTree>
    <p:extLst>
      <p:ext uri="{BB962C8B-B14F-4D97-AF65-F5344CB8AC3E}">
        <p14:creationId xmlns:p14="http://schemas.microsoft.com/office/powerpoint/2010/main" val="1400109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DC15F-FC6F-24EC-2AAD-209C4FE9D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5">
            <a:extLst>
              <a:ext uri="{FF2B5EF4-FFF2-40B4-BE49-F238E27FC236}">
                <a16:creationId xmlns:a16="http://schemas.microsoft.com/office/drawing/2014/main" id="{775652DA-B168-2722-7882-A8DB9267970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6AEC51A-E28D-2084-5C6F-D836EA39A5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608" y="175145"/>
            <a:ext cx="2340000" cy="759002"/>
          </a:xfrm>
        </p:spPr>
        <p:txBody>
          <a:bodyPr/>
          <a:lstStyle/>
          <a:p>
            <a:endParaRPr lang="fi-FI"/>
          </a:p>
        </p:txBody>
      </p:sp>
      <p:pic>
        <p:nvPicPr>
          <p:cNvPr id="2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D388CC7C-FEAC-6CB3-202C-BB9C57783A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5" name="Otsikko 2">
            <a:extLst>
              <a:ext uri="{FF2B5EF4-FFF2-40B4-BE49-F238E27FC236}">
                <a16:creationId xmlns:a16="http://schemas.microsoft.com/office/drawing/2014/main" id="{F729C57D-5165-6622-6E5B-EDFFD5C08DE3}"/>
              </a:ext>
            </a:extLst>
          </p:cNvPr>
          <p:cNvSpPr txBox="1">
            <a:spLocks/>
          </p:cNvSpPr>
          <p:nvPr/>
        </p:nvSpPr>
        <p:spPr>
          <a:xfrm>
            <a:off x="1631504" y="2852936"/>
            <a:ext cx="8928992" cy="178452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AKTIIVISUUS PARANTAA JÄSENTYYTYVÄISYYTTÄ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10883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8F72F-806D-0F2F-4CCB-8331A46D8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5">
            <a:extLst>
              <a:ext uri="{FF2B5EF4-FFF2-40B4-BE49-F238E27FC236}">
                <a16:creationId xmlns:a16="http://schemas.microsoft.com/office/drawing/2014/main" id="{2269E6C4-3257-25D9-DD64-3014BFC11A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24190FE-4AF1-9390-4E84-1ED8EB4BB4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608" y="175145"/>
            <a:ext cx="2340000" cy="759002"/>
          </a:xfrm>
        </p:spPr>
        <p:txBody>
          <a:bodyPr/>
          <a:lstStyle/>
          <a:p>
            <a:endParaRPr lang="fi-FI"/>
          </a:p>
        </p:txBody>
      </p:sp>
      <p:pic>
        <p:nvPicPr>
          <p:cNvPr id="2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5A6110B5-517C-54FB-41AC-6A942C8CA6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5" name="Otsikko 2">
            <a:extLst>
              <a:ext uri="{FF2B5EF4-FFF2-40B4-BE49-F238E27FC236}">
                <a16:creationId xmlns:a16="http://schemas.microsoft.com/office/drawing/2014/main" id="{0802885B-637C-76B1-E5D2-6EA826B6CAC5}"/>
              </a:ext>
            </a:extLst>
          </p:cNvPr>
          <p:cNvSpPr txBox="1">
            <a:spLocks/>
          </p:cNvSpPr>
          <p:nvPr/>
        </p:nvSpPr>
        <p:spPr>
          <a:xfrm>
            <a:off x="1631504" y="2420888"/>
            <a:ext cx="8928992" cy="178452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TOP3: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NEUVONTA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VAIKUTTAMISTYÖ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JÄSENEDUT</a:t>
            </a:r>
          </a:p>
        </p:txBody>
      </p:sp>
    </p:spTree>
    <p:extLst>
      <p:ext uri="{BB962C8B-B14F-4D97-AF65-F5344CB8AC3E}">
        <p14:creationId xmlns:p14="http://schemas.microsoft.com/office/powerpoint/2010/main" val="171021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A250B-4B77-16C1-7A2B-94A39738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5">
            <a:extLst>
              <a:ext uri="{FF2B5EF4-FFF2-40B4-BE49-F238E27FC236}">
                <a16:creationId xmlns:a16="http://schemas.microsoft.com/office/drawing/2014/main" id="{E6620C3F-A53F-ECC8-86AB-843CDAC253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8461A39-72D0-F77A-377D-0557EA9E56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608" y="175145"/>
            <a:ext cx="2340000" cy="759002"/>
          </a:xfrm>
        </p:spPr>
        <p:txBody>
          <a:bodyPr/>
          <a:lstStyle/>
          <a:p>
            <a:endParaRPr lang="fi-FI"/>
          </a:p>
        </p:txBody>
      </p:sp>
      <p:pic>
        <p:nvPicPr>
          <p:cNvPr id="2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08E8B411-9ABE-0506-C6CF-A93D3D2F1C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5" name="Otsikko 2">
            <a:extLst>
              <a:ext uri="{FF2B5EF4-FFF2-40B4-BE49-F238E27FC236}">
                <a16:creationId xmlns:a16="http://schemas.microsoft.com/office/drawing/2014/main" id="{194134A5-41B8-0BB7-DE99-937910664AD4}"/>
              </a:ext>
            </a:extLst>
          </p:cNvPr>
          <p:cNvSpPr txBox="1">
            <a:spLocks/>
          </p:cNvSpPr>
          <p:nvPr/>
        </p:nvSpPr>
        <p:spPr>
          <a:xfrm>
            <a:off x="1631504" y="2852936"/>
            <a:ext cx="8928992" cy="178452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JÄSENETUJEN MERKITYS</a:t>
            </a: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 KASVAA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99327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447DA-267D-2FA2-3901-7217E7131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5">
            <a:extLst>
              <a:ext uri="{FF2B5EF4-FFF2-40B4-BE49-F238E27FC236}">
                <a16:creationId xmlns:a16="http://schemas.microsoft.com/office/drawing/2014/main" id="{4646E56D-F675-CF13-76D6-1B6BB0F858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ECBF981-4C48-7A3E-7459-8079E17E80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608" y="175145"/>
            <a:ext cx="2340000" cy="759002"/>
          </a:xfrm>
        </p:spPr>
        <p:txBody>
          <a:bodyPr/>
          <a:lstStyle/>
          <a:p>
            <a:endParaRPr lang="fi-FI"/>
          </a:p>
        </p:txBody>
      </p:sp>
      <p:pic>
        <p:nvPicPr>
          <p:cNvPr id="2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2D1F0647-98F6-3435-34B6-66355D57EB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5" name="Otsikko 2">
            <a:extLst>
              <a:ext uri="{FF2B5EF4-FFF2-40B4-BE49-F238E27FC236}">
                <a16:creationId xmlns:a16="http://schemas.microsoft.com/office/drawing/2014/main" id="{6848A9EF-3D8C-494F-8730-722B542F4EC4}"/>
              </a:ext>
            </a:extLst>
          </p:cNvPr>
          <p:cNvSpPr txBox="1">
            <a:spLocks/>
          </p:cNvSpPr>
          <p:nvPr/>
        </p:nvSpPr>
        <p:spPr>
          <a:xfrm>
            <a:off x="1631504" y="2852936"/>
            <a:ext cx="8928992" cy="178452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PAIKALLISET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ALUEELLISET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VALTAKUNNALLISET</a:t>
            </a:r>
          </a:p>
        </p:txBody>
      </p:sp>
    </p:spTree>
    <p:extLst>
      <p:ext uri="{BB962C8B-B14F-4D97-AF65-F5344CB8AC3E}">
        <p14:creationId xmlns:p14="http://schemas.microsoft.com/office/powerpoint/2010/main" val="130824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2C1F4-EFC8-E8CE-C23E-DBEBF6BEA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7817EBD6-B70F-A63B-938D-B5C8F29A5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D79CEC1D-457C-CF60-0312-2B330A033FC1}"/>
              </a:ext>
            </a:extLst>
          </p:cNvPr>
          <p:cNvSpPr txBox="1">
            <a:spLocks/>
          </p:cNvSpPr>
          <p:nvPr/>
        </p:nvSpPr>
        <p:spPr>
          <a:xfrm>
            <a:off x="4873809" y="3386966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TUKEVAT JÄSENIÄ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330F37B2-C4A7-06DB-035B-3B6955948A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5BA40899-C3DE-A11E-3245-DAEB525684A2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026" name="Picture 2" descr="Elon logoversiot | Elo">
            <a:extLst>
              <a:ext uri="{FF2B5EF4-FFF2-40B4-BE49-F238E27FC236}">
                <a16:creationId xmlns:a16="http://schemas.microsoft.com/office/drawing/2014/main" id="{87681B68-ACC7-A932-745F-7430B664A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260648"/>
            <a:ext cx="2987192" cy="209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A63BA1BC-A990-02C7-C7AC-AF1B5CC4E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156" y="2580583"/>
            <a:ext cx="3169664" cy="1784521"/>
          </a:xfrm>
          <a:prstGeom prst="rect">
            <a:avLst/>
          </a:prstGeom>
        </p:spPr>
      </p:pic>
      <p:pic>
        <p:nvPicPr>
          <p:cNvPr id="1028" name="Picture 4" descr="Sivu 7 - Yrittäjäkassa">
            <a:extLst>
              <a:ext uri="{FF2B5EF4-FFF2-40B4-BE49-F238E27FC236}">
                <a16:creationId xmlns:a16="http://schemas.microsoft.com/office/drawing/2014/main" id="{06539190-A181-1653-FCA9-498914061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59" y="4563325"/>
            <a:ext cx="3613858" cy="157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834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978CB-4AFE-B501-502F-B53DB30CD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5">
            <a:extLst>
              <a:ext uri="{FF2B5EF4-FFF2-40B4-BE49-F238E27FC236}">
                <a16:creationId xmlns:a16="http://schemas.microsoft.com/office/drawing/2014/main" id="{66CB475D-27ED-D857-74C0-D2B78442AC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51928CE-833E-DA34-0664-12C34FC6A2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608" y="175145"/>
            <a:ext cx="2340000" cy="759002"/>
          </a:xfrm>
        </p:spPr>
        <p:txBody>
          <a:bodyPr/>
          <a:lstStyle/>
          <a:p>
            <a:endParaRPr lang="fi-FI"/>
          </a:p>
        </p:txBody>
      </p:sp>
      <p:pic>
        <p:nvPicPr>
          <p:cNvPr id="2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57F8DC8E-9338-D7C5-F3A3-0678BF7FFF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5" name="Otsikko 2">
            <a:extLst>
              <a:ext uri="{FF2B5EF4-FFF2-40B4-BE49-F238E27FC236}">
                <a16:creationId xmlns:a16="http://schemas.microsoft.com/office/drawing/2014/main" id="{E8FCA0C5-3F32-A4C0-1651-0842B6527D83}"/>
              </a:ext>
            </a:extLst>
          </p:cNvPr>
          <p:cNvSpPr txBox="1">
            <a:spLocks/>
          </p:cNvSpPr>
          <p:nvPr/>
        </p:nvSpPr>
        <p:spPr>
          <a:xfrm>
            <a:off x="2207568" y="2890785"/>
            <a:ext cx="8928992" cy="178452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JÄSENEDUT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VERKKOSIVUILLA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SOVELLUKSESSA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108EAE2-63A5-EDEE-6EED-9453E1FCCB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0" t="11151" r="64175" b="13251"/>
          <a:stretch>
            <a:fillRect/>
          </a:stretch>
        </p:blipFill>
        <p:spPr>
          <a:xfrm>
            <a:off x="491716" y="1190757"/>
            <a:ext cx="2952328" cy="5184576"/>
          </a:xfrm>
          <a:prstGeom prst="rect">
            <a:avLst/>
          </a:prstGeom>
        </p:spPr>
      </p:pic>
      <p:pic>
        <p:nvPicPr>
          <p:cNvPr id="7" name="Kuva 6" descr="Kuva, joka sisältää kohteen teksti, kuvakaappaus, Verkkosivusto, Verkkomainonta&#10;&#10;Tekoälyllä luotu sisältö voi olla virheellistä.">
            <a:extLst>
              <a:ext uri="{FF2B5EF4-FFF2-40B4-BE49-F238E27FC236}">
                <a16:creationId xmlns:a16="http://schemas.microsoft.com/office/drawing/2014/main" id="{92F48B82-9D76-CCD6-620A-588C3A57DB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" b="1647"/>
          <a:stretch>
            <a:fillRect/>
          </a:stretch>
        </p:blipFill>
        <p:spPr>
          <a:xfrm>
            <a:off x="983432" y="1484784"/>
            <a:ext cx="2016224" cy="4320480"/>
          </a:xfrm>
          <a:prstGeom prst="roundRect">
            <a:avLst>
              <a:gd name="adj" fmla="val 932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85710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04690-450E-A7FB-EC08-A371EE553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EF9F0FC5-071C-3FFC-01E0-9D5964330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B9B9243F-B0CA-3C7F-B3A2-D3334A62E5F6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-16 %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PÄIVÄN HUONEHINNASTA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-10 %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KOKOUSPAKETEISTA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89CCEB56-5EC2-7D33-5F06-E7C26A64CF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36A89D3B-A29D-597D-5CBD-24A7CBB9B2F5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C7B3288-5C96-5733-8515-289764B85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20" y="3114292"/>
            <a:ext cx="2919033" cy="62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40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69AB9-B847-52B5-9B79-111B05642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07E24150-9859-E05E-486E-D49B95044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60794919-A0F0-8893-5E9F-7AFA2A10AF2C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81 €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KIINTEÄ HUONEHINTA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 PARKKIPAIKKA VELOITUKSETTA</a:t>
            </a: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89C18B19-2D21-AE67-F974-3C7DF81BA9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1CD50C3-A881-3DE3-9D98-ADDE4F2D3DF8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388AFB-80BE-2E6C-E52E-F4D0E6BC0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2276872"/>
            <a:ext cx="3529235" cy="206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51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D5A25-1C5C-E265-C4E6-F4D670E57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5A36EB14-2918-49CE-BD56-32B3053B0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025DF60C-C780-1487-A364-0840E4C08CB9}"/>
              </a:ext>
            </a:extLst>
          </p:cNvPr>
          <p:cNvSpPr txBox="1">
            <a:spLocks/>
          </p:cNvSpPr>
          <p:nvPr/>
        </p:nvSpPr>
        <p:spPr>
          <a:xfrm>
            <a:off x="4873808" y="2996952"/>
            <a:ext cx="7054839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-12 %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PÄIVÄN MAJOITUSHINNASTA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 VAIHTUVIA VAPAA-AJAN ETUJA</a:t>
            </a: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E542D8DD-7639-B760-F948-1AF6F1A281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61802F19-F552-A865-218D-4FE9331BF3E4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93C223F9-F8D9-6D17-7CF9-DFD4220F3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90" y="2195940"/>
            <a:ext cx="308229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853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8EB04-CD80-901C-73DF-DE0E48A96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64093B17-3E77-CAAA-42F4-E918E1462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94976446-C1B4-E7A7-BA3A-E0D90A770967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VÄHINTÄÄN</a:t>
            </a: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 20 %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ALENNUS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 FINNAIR PLUS AVIOKSET TUPLANA</a:t>
            </a: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B590E86B-9F5A-B883-6163-F97CC578F2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9D69613-19F6-863D-73DA-F3599ADE1BF7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56E003F-5DD7-DCAC-D0E8-FFA8C98ED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1" y="1632302"/>
            <a:ext cx="316835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292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E73E7-95FF-5576-C2D9-807F9D155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435BDF2D-9B0A-D1C3-36B9-311B95A61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C435DEA0-4B5C-7B7B-9BE6-2B9D7F23FA03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-2,5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SNT/L BENSIINI JA DIESEL </a:t>
            </a:r>
            <a:br>
              <a:rPr lang="fi-FI" sz="2800">
                <a:solidFill>
                  <a:prstClr val="white"/>
                </a:solidFill>
                <a:latin typeface="Arial" panose="020B0604020202020204"/>
              </a:rPr>
            </a:b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(EI TRUCK- TAI EXPRESS-ASEMAT)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 NESTE YRITYSKORTILLA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-15 %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AUTOPESUISTA</a:t>
            </a: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12F56F62-9CE8-2F73-B10A-5E0B6A47DD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BF701B1E-C939-AFA1-AF96-FB81218ED9E7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3" name="Kuva 2" descr="Kuva, joka sisältää kohteen Fontti, Grafiikka, logo, kuvakaappaus&#10;&#10;Tekoälyllä luotu sisältö voi olla virheellistä.">
            <a:extLst>
              <a:ext uri="{FF2B5EF4-FFF2-40B4-BE49-F238E27FC236}">
                <a16:creationId xmlns:a16="http://schemas.microsoft.com/office/drawing/2014/main" id="{BD9B8E82-B15C-D3B8-DA09-C81DEA47A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704" y="2892636"/>
            <a:ext cx="4824536" cy="143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46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FD49B-B0CE-96E2-8C03-27D2CD471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9C94B00F-5178-30B1-DC23-D1DF61867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0B3E2517-84CD-A3F1-A186-F6CC47B54BCB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-13 %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YRITYSLIPPUTUOTTEISTA</a:t>
            </a: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BD3ECAC6-23BE-79F6-FDB3-1CD785899D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210380BF-D62E-F06D-443E-66A2C942645D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EBC4BCC-B587-6D3F-C39A-DC47B9F6B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2636412"/>
            <a:ext cx="3816424" cy="158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162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80F64-FA95-EA6A-2018-73DFAE975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6FABCB74-CB73-9C2D-6788-F50BB2059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214E18AB-CBFB-794E-F8CA-B74B330D806F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-15-35 %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RISTEILY- JA REITTIMATKOISTA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HOTELLIPAKETEISTA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+ CLUB ONE HOPEA-TASO</a:t>
            </a: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A3B6D8E5-A9C2-DFDC-6480-7DF2A3DE7D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4FC88790-6ABF-40F0-23A1-0A12A92A9BD0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9327ABF-5242-8BD7-392C-99449806F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891" y="3065644"/>
            <a:ext cx="4799856" cy="63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569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FB846-043C-0153-D46F-B42595AD5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CB9B2238-ECBD-9DE4-0AD3-A30853C5E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33E81D76-A8CA-44C2-216B-1CBE02C5D73E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-30-50 %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RISTEILYETU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-10-20 %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REITTIMATKAETU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+ VAIHTUVAT KAUSIEDUT</a:t>
            </a: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604C24F1-84C6-96D4-8C2A-C7AEB0992E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8855E8F6-BFD6-1138-FDDD-A0AC62CBF628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DE1EEEC-CEEA-EC1B-4AAA-56F15C237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5" y="3179785"/>
            <a:ext cx="4151784" cy="49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262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83D8-B847-1DC2-A182-A9E534F60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AEEA91EA-3E34-415A-6D4C-FBBFBBE22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6D75E8CE-250E-047D-D205-DF601FA297DF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-11-180 €/KK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LIITTYMISTÄ JA NETTIYHTEYKSISTÄ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-10-15 %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MS-LISENSSIT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 LUKUISIA VAIHTUVIA ETUJA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052EEAFA-CEFC-343B-0A48-A56999619E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F8F39F20-60A5-F5DD-A3FA-E6584A5310B7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E6161D2-939E-7344-215C-05A3FFC04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43" y="1992342"/>
            <a:ext cx="45837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307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BFBD5-194E-2A9C-628E-3372E401E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E0049154-D938-1D94-FEE6-806928AD4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8AF061DA-626A-762A-A828-2A8C9B55FC13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-50 %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YRITTÄJÄ PAKETTI PERUSMAKSUSTA </a:t>
            </a:r>
          </a:p>
          <a:p>
            <a:pPr>
              <a:defRPr/>
            </a:pPr>
            <a:r>
              <a:rPr lang="fi-FI" sz="4400">
                <a:solidFill>
                  <a:prstClr val="white"/>
                </a:solidFill>
              </a:rPr>
              <a:t>-0,3 c/</a:t>
            </a:r>
            <a:r>
              <a:rPr lang="fi-FI" sz="4400" err="1">
                <a:solidFill>
                  <a:prstClr val="white"/>
                </a:solidFill>
              </a:rPr>
              <a:t>kWh-</a:t>
            </a:r>
            <a:r>
              <a:rPr lang="fi-FI" sz="4400">
                <a:solidFill>
                  <a:prstClr val="white"/>
                </a:solidFill>
              </a:rPr>
              <a:t> </a:t>
            </a:r>
            <a:r>
              <a:rPr lang="fi-FI" sz="2800">
                <a:solidFill>
                  <a:prstClr val="white"/>
                </a:solidFill>
              </a:rPr>
              <a:t>TAI </a:t>
            </a:r>
            <a:r>
              <a:rPr lang="fi-FI" sz="4400">
                <a:solidFill>
                  <a:prstClr val="white"/>
                </a:solidFill>
              </a:rPr>
              <a:t>-40% </a:t>
            </a:r>
            <a:r>
              <a:rPr lang="fi-FI" sz="2800">
                <a:solidFill>
                  <a:prstClr val="white"/>
                </a:solidFill>
              </a:rPr>
              <a:t>PERUSMAKSUALENNUS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 LUKUISIA VAIHTUVIA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ETUJA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152722BB-428C-D465-5137-B3561D66BA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65447F6B-2DA4-6E23-690A-040255DA5812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F57A5D60-36A5-066D-0D8A-85583D6D6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8133"/>
            <a:ext cx="4346075" cy="153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810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A73-FA80-2FEF-4612-FC1926606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8CB1AE73-ABEB-6172-0EA7-815566CAD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A1CE9E61-8176-AD82-0702-34904CE0837B}"/>
              </a:ext>
            </a:extLst>
          </p:cNvPr>
          <p:cNvSpPr txBox="1">
            <a:spLocks/>
          </p:cNvSpPr>
          <p:nvPr/>
        </p:nvSpPr>
        <p:spPr>
          <a:xfrm>
            <a:off x="4873808" y="2996952"/>
            <a:ext cx="6622791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-20 %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SÄHKÖNHANKINTA-PALVELUT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49B8FE15-9AAF-B5FF-1E94-2E1569B475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FAFD01BD-A9AC-5A3F-732F-417F4CE4953C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47C3C5C0-6F7F-939C-EBA4-D2042FA9E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9" y="3079722"/>
            <a:ext cx="4079776" cy="69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712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ABDFD-9776-FD36-5C77-A8C87DE7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3C5E11C3-4C67-B47F-8737-7D6E8E72B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95170E3B-4A94-34E0-8409-4846F7630044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K-BUSINESS VISA 3 KK ILMAN KUUKAUSIMAKSUA</a:t>
            </a:r>
            <a:br>
              <a:rPr lang="fi-FI" sz="2800">
                <a:solidFill>
                  <a:prstClr val="white"/>
                </a:solidFill>
              </a:rPr>
            </a:br>
            <a:r>
              <a:rPr lang="fi-FI" sz="2800">
                <a:solidFill>
                  <a:prstClr val="white"/>
                </a:solidFill>
              </a:rPr>
              <a:t>+ VARAINHOITOPALVELU ILMAN PALVELUMAKSUA</a:t>
            </a: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DB79C349-A9AB-DD12-8B4E-900A0C1990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B98E7AC7-1332-81D6-25B9-507FA59DD8E7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A9965E93-9AE4-6DEE-1CC4-8201267BF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1944" y="1237524"/>
            <a:ext cx="6069961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962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0A3CF-82CF-54A3-55BF-B8224E053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8BAF8000-4094-B5F4-9DFC-62BE7A407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8A1416F9-64FA-C933-15C4-5D89A9CBAB63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MAKSUTON PREMIUM-PALVELU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800">
                <a:solidFill>
                  <a:prstClr val="white"/>
                </a:solidFill>
              </a:rPr>
              <a:t>+ ALEXANDRIA ETUOHJELMA 6 KK VELOITUKSETTA</a:t>
            </a: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2746ECE7-0D25-2D06-CFC8-B8F0C6112A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86638163-AE49-8CBD-454D-06B727A2E02F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F9D1C17A-EADA-C6CC-8BFB-8D116593B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7" y="2861223"/>
            <a:ext cx="4346076" cy="113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485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485C-5286-C147-245D-6B873D73A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362D90FB-F0F4-8D5E-657C-0F6666EB3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23081663-55B0-4D21-DFFE-0EADAF17F9CE}"/>
              </a:ext>
            </a:extLst>
          </p:cNvPr>
          <p:cNvSpPr txBox="1">
            <a:spLocks/>
          </p:cNvSpPr>
          <p:nvPr/>
        </p:nvSpPr>
        <p:spPr>
          <a:xfrm>
            <a:off x="4873808" y="2996952"/>
            <a:ext cx="6694800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-10 € </a:t>
            </a:r>
            <a:r>
              <a:rPr lang="fi-FI" sz="4400">
                <a:solidFill>
                  <a:prstClr val="white"/>
                </a:solidFill>
              </a:rPr>
              <a:t>/ </a:t>
            </a:r>
            <a:r>
              <a:rPr lang="fi-FI" sz="2800">
                <a:solidFill>
                  <a:prstClr val="white"/>
                </a:solidFill>
              </a:rPr>
              <a:t>LASKU</a:t>
            </a:r>
            <a:r>
              <a:rPr lang="fi-FI" sz="4400">
                <a:solidFill>
                  <a:prstClr val="white"/>
                </a:solidFill>
              </a:rPr>
              <a:t> </a:t>
            </a:r>
            <a:r>
              <a:rPr lang="fi-FI" sz="2800">
                <a:solidFill>
                  <a:prstClr val="white"/>
                </a:solidFill>
              </a:rPr>
              <a:t>(LASKURAHOITUS)</a:t>
            </a:r>
            <a:endParaRPr lang="fi-FI" sz="2800">
              <a:solidFill>
                <a:prstClr val="white"/>
              </a:solidFill>
              <a:latin typeface="Arial" panose="020B0604020202020204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-10 € /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KK</a:t>
            </a: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 (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LUOTTOLIMIITTI)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045495E5-9272-5955-7726-B0E2134648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F6734CED-6511-E37F-B0AD-BCE0E7017B04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5" name="AutoShape 4" descr="Kuvan esikatselu">
            <a:extLst>
              <a:ext uri="{FF2B5EF4-FFF2-40B4-BE49-F238E27FC236}">
                <a16:creationId xmlns:a16="http://schemas.microsoft.com/office/drawing/2014/main" id="{C601C009-32A0-2A0A-17F2-4BA476D33A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13" name="Kuva 12" descr="Kuva, joka sisältää kohteen kuvakaappaus, Fontti, Grafiikka, Sähkönsininen&#10;&#10;Tekoälyllä luotu sisältö voi olla virheellistä.">
            <a:extLst>
              <a:ext uri="{FF2B5EF4-FFF2-40B4-BE49-F238E27FC236}">
                <a16:creationId xmlns:a16="http://schemas.microsoft.com/office/drawing/2014/main" id="{E2642661-C1DE-E2EB-6205-F750D28ED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748627"/>
            <a:ext cx="3724093" cy="105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86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A4EF0-4CDC-D033-AD0C-826CD8A89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78CD7057-B4CA-40A3-F044-B6A40A5FD3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447AEB7D-3E32-E381-C8D6-4F5CB63EE720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-20 %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SMART-POS MAKSUPÄÄTE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A1C3C8F3-C4EF-8A95-80CB-27AED26FE8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4B7B5531-3DC1-DB29-4603-E15324A24DB5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3" name="Kuva 2" descr="Kuva, joka sisältää kohteen Grafiikka, Fontti, graafinen suunnittelu, kuvakaappaus&#10;&#10;Tekoälyllä luotu sisältö voi olla virheellistä.">
            <a:extLst>
              <a:ext uri="{FF2B5EF4-FFF2-40B4-BE49-F238E27FC236}">
                <a16:creationId xmlns:a16="http://schemas.microsoft.com/office/drawing/2014/main" id="{F55077FD-E972-C735-6161-C823B1F00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886864"/>
            <a:ext cx="3456384" cy="108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43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38D8-973D-0EED-72C5-DD5C2A446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30C44BF6-A266-5FDE-9C4D-8E8C5C96A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B5B9BE85-76B8-78A3-E027-7D4FC41F38F7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DOMAINIT JA VERKKOPALVELUT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5B44C599-E7E9-9452-338E-6D191C4437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40CE9D0E-1556-FD63-5C6D-BDCD7CE71B08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70DA7B5B-1A03-3AB0-7B11-8187F8B81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83" y="2851870"/>
            <a:ext cx="4655840" cy="115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008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90C5C-AB99-44FD-1E60-E3D9CDAC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1B9F638A-2099-527F-22E9-C57D34564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81B07EE8-B87A-8331-22DB-1C7CBD78553D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-25 %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MOBALIN PALVELUISTA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51A63CC9-EDE1-384A-472F-B5C698B7D0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8A21F003-DB65-7D72-D056-C5903181AB9F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9577E7B-5BD2-B36B-487B-D3B4E95EF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53" y="2972386"/>
            <a:ext cx="4007768" cy="91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20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FF976-A272-CCBE-C699-17867B1E1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4BABA488-E41D-F829-B2E4-8A57AAB2F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DF2395C3-FB02-9E46-71D0-01BB3FEEB3E9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-15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% ASIANAJOALAN LAKIPALVELUT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6A8AD453-6E3C-3DA6-994F-67DCF4DF9D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2A53C94-119F-580E-4A05-E62EC4E5B9F9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03AB6C12-1520-12A7-B1C6-C66C53E2C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53" y="3113638"/>
            <a:ext cx="4007768" cy="99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189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A9B71-0AE2-87B1-F9E7-A9E5BADBC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BEF434F5-10D6-4E58-3C46-97C8EE237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5442C453-797A-2AB9-1964-B94AA51EFDBA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-20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% LEHDISTÄ</a:t>
            </a: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93EA06ED-FD0B-AA17-417A-FB55D3338D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B4FD7737-761E-6B06-D6C6-2223B7E2ACBA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3501F13-8F8B-839E-6279-AAC4FEFA8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463" y="2183772"/>
            <a:ext cx="571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246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A407C-0F90-9BDF-4C85-CAFDCD10C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35D15DE1-4B4F-74D5-732C-4FC8AB337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A0105A11-E9CD-3FB0-8288-E3F2988982E6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-25-50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% MEDIASTA</a:t>
            </a:r>
          </a:p>
          <a:p>
            <a:pPr>
              <a:defRPr/>
            </a:pPr>
            <a:r>
              <a:rPr lang="fi-FI" sz="4400">
                <a:solidFill>
                  <a:prstClr val="white"/>
                </a:solidFill>
              </a:rPr>
              <a:t>-100 €</a:t>
            </a:r>
            <a:r>
              <a:rPr lang="fi-FI" sz="2800">
                <a:solidFill>
                  <a:prstClr val="white"/>
                </a:solidFill>
              </a:rPr>
              <a:t> KASVUPALVELUSTA</a:t>
            </a:r>
          </a:p>
          <a:p>
            <a:pPr>
              <a:defRPr/>
            </a:pPr>
            <a:r>
              <a:rPr lang="fi-FI" sz="4400">
                <a:solidFill>
                  <a:prstClr val="white"/>
                </a:solidFill>
              </a:rPr>
              <a:t>+400 € </a:t>
            </a:r>
            <a:r>
              <a:rPr lang="fi-FI" sz="2800">
                <a:solidFill>
                  <a:prstClr val="white"/>
                </a:solidFill>
              </a:rPr>
              <a:t>MAINOSRAHAA</a:t>
            </a:r>
          </a:p>
          <a:p>
            <a:pPr>
              <a:defRPr/>
            </a:pPr>
            <a:endParaRPr lang="fi-FI" sz="2800">
              <a:solidFill>
                <a:prstClr val="white"/>
              </a:solidFill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2800">
              <a:solidFill>
                <a:prstClr val="white"/>
              </a:solidFill>
              <a:latin typeface="Arial" panose="020B0604020202020204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5A4A80A5-544A-C506-15FF-7C562C6729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B806876-A621-8E04-2F9F-E13585CE6C61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8434" name="Picture 2" descr="Sanoma Media Finland Oy - Turku Center">
            <a:extLst>
              <a:ext uri="{FF2B5EF4-FFF2-40B4-BE49-F238E27FC236}">
                <a16:creationId xmlns:a16="http://schemas.microsoft.com/office/drawing/2014/main" id="{3A14A605-524E-D542-BABD-52A7E7E4E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32" y="2299275"/>
            <a:ext cx="4067009" cy="22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943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B286B-A43E-6437-5B88-6EB63D619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A3CF3376-032B-DECC-3FA4-AB9C06514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772AA319-3924-7FCA-DF1E-9CD5AF298196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 dirty="0">
                <a:solidFill>
                  <a:prstClr val="white"/>
                </a:solidFill>
                <a:latin typeface="Arial" panose="020B0604020202020204"/>
              </a:rPr>
              <a:t>-5 % </a:t>
            </a:r>
            <a:r>
              <a:rPr lang="fi-FI" sz="2800" dirty="0">
                <a:solidFill>
                  <a:prstClr val="white"/>
                </a:solidFill>
                <a:latin typeface="Arial" panose="020B0604020202020204"/>
              </a:rPr>
              <a:t>TUKKUHINNOISTA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A37387D7-DF44-54AB-9345-88384E279B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5B65631B-1DFE-643C-884F-D351EDE0565E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0015A78D-BC10-7AE7-3EAB-5D1C72B92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16" y="3128495"/>
            <a:ext cx="3867642" cy="51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689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56F68-5AD2-09D6-9C54-B03310A33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BC021E77-C9C4-E518-01E9-4B49EE53C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CAD1A9AB-83CC-5E84-8971-A5A55153D30C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408712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-5-10 % </a:t>
            </a: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ALENNUS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14624B9D-76C4-A1DB-DB87-62DB39DB3F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E0BDF44D-D939-0746-07A1-58286F99BFE2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3314" name="Picture 2" descr="Kesko – Wikipedia">
            <a:extLst>
              <a:ext uri="{FF2B5EF4-FFF2-40B4-BE49-F238E27FC236}">
                <a16:creationId xmlns:a16="http://schemas.microsoft.com/office/drawing/2014/main" id="{B1B671F9-3345-869A-4638-7F607256B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2247209"/>
            <a:ext cx="2351851" cy="262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815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1189F-F095-A777-C1E5-5AA5809A8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n paikkamerkki 5">
            <a:extLst>
              <a:ext uri="{FF2B5EF4-FFF2-40B4-BE49-F238E27FC236}">
                <a16:creationId xmlns:a16="http://schemas.microsoft.com/office/drawing/2014/main" id="{74EED70D-D38D-BB37-3788-DD49A6C76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6958" y="-99391"/>
            <a:ext cx="12385646" cy="6966926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1E83550D-BE03-F47F-6CDC-F58F797A7EFA}"/>
              </a:ext>
            </a:extLst>
          </p:cNvPr>
          <p:cNvSpPr txBox="1">
            <a:spLocks/>
          </p:cNvSpPr>
          <p:nvPr/>
        </p:nvSpPr>
        <p:spPr>
          <a:xfrm>
            <a:off x="4873809" y="2996952"/>
            <a:ext cx="6660694" cy="615570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 dirty="0">
                <a:solidFill>
                  <a:prstClr val="white"/>
                </a:solidFill>
                <a:latin typeface="Arial" panose="020B0604020202020204"/>
              </a:rPr>
              <a:t>KATTAVAT JÄSENEDUT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800" dirty="0">
                <a:solidFill>
                  <a:prstClr val="white"/>
                </a:solidFill>
                <a:latin typeface="Arial" panose="020B0604020202020204"/>
              </a:rPr>
              <a:t>YRITYKSELLE,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800" dirty="0">
                <a:solidFill>
                  <a:prstClr val="white"/>
                </a:solidFill>
                <a:latin typeface="Arial" panose="020B0604020202020204"/>
              </a:rPr>
              <a:t>YRITTÄJÄLLE </a:t>
            </a:r>
            <a:br>
              <a:rPr lang="fi-FI" sz="2800" dirty="0">
                <a:solidFill>
                  <a:prstClr val="white"/>
                </a:solidFill>
                <a:latin typeface="Arial" panose="020B0604020202020204"/>
              </a:rPr>
            </a:br>
            <a:r>
              <a:rPr lang="fi-FI" sz="2800" dirty="0">
                <a:solidFill>
                  <a:prstClr val="white"/>
                </a:solidFill>
                <a:latin typeface="Arial" panose="020B0604020202020204"/>
              </a:rPr>
              <a:t>JA PERHEELLE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pic>
        <p:nvPicPr>
          <p:cNvPr id="11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7D60010D-01B5-E953-B371-9F7A9B452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CA23FB00-5D31-2658-1AC3-FADE0695D6AA}"/>
              </a:ext>
            </a:extLst>
          </p:cNvPr>
          <p:cNvSpPr/>
          <p:nvPr/>
        </p:nvSpPr>
        <p:spPr>
          <a:xfrm>
            <a:off x="0" y="0"/>
            <a:ext cx="4346075" cy="6867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pic>
        <p:nvPicPr>
          <p:cNvPr id="1026" name="Picture 2" descr="Fennian yritystunnus">
            <a:extLst>
              <a:ext uri="{FF2B5EF4-FFF2-40B4-BE49-F238E27FC236}">
                <a16:creationId xmlns:a16="http://schemas.microsoft.com/office/drawing/2014/main" id="{67C88D31-50B0-4BD7-81BD-A006F9E3D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75" y="2802623"/>
            <a:ext cx="3586524" cy="100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2473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6A9CB-CBC5-F93B-4D38-F0CE5289B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 descr="Kuva, joka sisältää kohteen teksti, Fontti, logo, Grafiikka&#10;&#10;Tekoälyllä luotu sisältö voi olla virheellistä.">
            <a:extLst>
              <a:ext uri="{FF2B5EF4-FFF2-40B4-BE49-F238E27FC236}">
                <a16:creationId xmlns:a16="http://schemas.microsoft.com/office/drawing/2014/main" id="{B4A98649-EC10-5F09-464E-9BC3B4D80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197" y="-1"/>
            <a:ext cx="3283642" cy="156439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512973D-F296-2080-A980-5C2E9D07E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028" y="5947888"/>
            <a:ext cx="4834281" cy="654907"/>
          </a:xfrm>
        </p:spPr>
        <p:txBody>
          <a:bodyPr>
            <a:normAutofit/>
          </a:bodyPr>
          <a:lstStyle/>
          <a:p>
            <a:pPr algn="ctr"/>
            <a:r>
              <a:rPr lang="fi-FI" sz="2600" dirty="0"/>
              <a:t>fennia.fi/</a:t>
            </a:r>
            <a:r>
              <a:rPr lang="fi-FI" sz="2600" dirty="0" err="1"/>
              <a:t>suomenyrittajat</a:t>
            </a:r>
            <a:endParaRPr lang="fi-FI" sz="2600" dirty="0"/>
          </a:p>
        </p:txBody>
      </p:sp>
      <p:grpSp>
        <p:nvGrpSpPr>
          <p:cNvPr id="26" name="Ryhmä 25">
            <a:extLst>
              <a:ext uri="{FF2B5EF4-FFF2-40B4-BE49-F238E27FC236}">
                <a16:creationId xmlns:a16="http://schemas.microsoft.com/office/drawing/2014/main" id="{373668A1-F7B5-6FAB-5185-0FA08B2DEB21}"/>
              </a:ext>
            </a:extLst>
          </p:cNvPr>
          <p:cNvGrpSpPr/>
          <p:nvPr/>
        </p:nvGrpSpPr>
        <p:grpSpPr>
          <a:xfrm>
            <a:off x="4204566" y="2074934"/>
            <a:ext cx="3553745" cy="2631423"/>
            <a:chOff x="827504" y="2128907"/>
            <a:chExt cx="3461574" cy="2552482"/>
          </a:xfrm>
        </p:grpSpPr>
        <p:sp>
          <p:nvSpPr>
            <p:cNvPr id="41" name="Ellipsi 40">
              <a:extLst>
                <a:ext uri="{FF2B5EF4-FFF2-40B4-BE49-F238E27FC236}">
                  <a16:creationId xmlns:a16="http://schemas.microsoft.com/office/drawing/2014/main" id="{157ADF93-3DD8-2E43-0F41-8550EF85FD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0196" y="2128907"/>
              <a:ext cx="2444400" cy="2444400"/>
            </a:xfrm>
            <a:prstGeom prst="ellipse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ennia Sans"/>
                <a:ea typeface="+mn-ea"/>
                <a:cs typeface="+mn-cs"/>
              </a:endParaRPr>
            </a:p>
          </p:txBody>
        </p:sp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E56AE21A-C1AC-FE5E-DE4A-8855F3F9E96E}"/>
                </a:ext>
              </a:extLst>
            </p:cNvPr>
            <p:cNvSpPr txBox="1">
              <a:spLocks/>
            </p:cNvSpPr>
            <p:nvPr/>
          </p:nvSpPr>
          <p:spPr>
            <a:xfrm>
              <a:off x="827504" y="2641557"/>
              <a:ext cx="2415300" cy="733456"/>
            </a:xfrm>
            <a:prstGeom prst="rect">
              <a:avLst/>
            </a:prstGeom>
          </p:spPr>
          <p:txBody>
            <a:bodyPr vert="horz" lIns="0" tIns="0" rIns="0" bIns="0" rtlCol="0" anchor="t">
              <a:normAutofit fontScale="8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Uutta</a:t>
              </a:r>
              <a:r>
                <a:rPr lang="en-US" sz="2400" dirty="0">
                  <a:solidFill>
                    <a:srgbClr val="00A830"/>
                  </a:solidFill>
                  <a:latin typeface="Fennia Sans"/>
                </a:rPr>
                <a:t>!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 </a:t>
              </a:r>
              <a:r>
                <a:rPr lang="en-US" sz="2400" dirty="0">
                  <a:solidFill>
                    <a:srgbClr val="00A830"/>
                  </a:solidFill>
                  <a:latin typeface="Fennia Sans"/>
                </a:rPr>
                <a:t>M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aksuton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vakavan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sairauden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turva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"/>
                  <a:ea typeface="+mj-ea"/>
                  <a:cs typeface="+mj-cs"/>
                </a:rPr>
                <a:t>: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F6FBD5C2-7A03-8208-C421-485A0F902780}"/>
                </a:ext>
              </a:extLst>
            </p:cNvPr>
            <p:cNvSpPr txBox="1"/>
            <p:nvPr/>
          </p:nvSpPr>
          <p:spPr>
            <a:xfrm>
              <a:off x="1844678" y="3517070"/>
              <a:ext cx="2444400" cy="116431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2400" b="1" dirty="0">
                  <a:solidFill>
                    <a:srgbClr val="00A830"/>
                  </a:solidFill>
                  <a:latin typeface="Fennia Sans ExtraBold"/>
                </a:rPr>
                <a:t>e</a:t>
              </a:r>
              <a:r>
                <a:rPr kumimoji="0" lang="fi-FI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 ExtraBold"/>
                  <a:ea typeface="+mn-ea"/>
                  <a:cs typeface="+mn-cs"/>
                </a:rPr>
                <a:t>tu</a:t>
              </a:r>
              <a:r>
                <a:rPr kumimoji="0" lang="fi-FI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 ExtraBold"/>
                  <a:ea typeface="+mn-ea"/>
                  <a:cs typeface="+mn-cs"/>
                </a:rPr>
                <a:t> keskimäärin 200 euroa vuodessa!</a:t>
              </a:r>
            </a:p>
          </p:txBody>
        </p:sp>
      </p:grpSp>
      <p:pic>
        <p:nvPicPr>
          <p:cNvPr id="27" name="Kuva 26">
            <a:extLst>
              <a:ext uri="{FF2B5EF4-FFF2-40B4-BE49-F238E27FC236}">
                <a16:creationId xmlns:a16="http://schemas.microsoft.com/office/drawing/2014/main" id="{942EB693-C7D3-8998-8E12-F38760780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0169" y="1360925"/>
            <a:ext cx="1166769" cy="1166769"/>
          </a:xfrm>
          <a:prstGeom prst="rect">
            <a:avLst/>
          </a:prstGeom>
        </p:spPr>
      </p:pic>
      <p:sp>
        <p:nvSpPr>
          <p:cNvPr id="69" name="Ellipsi 68">
            <a:extLst>
              <a:ext uri="{FF2B5EF4-FFF2-40B4-BE49-F238E27FC236}">
                <a16:creationId xmlns:a16="http://schemas.microsoft.com/office/drawing/2014/main" id="{3BE19879-2643-E37F-75E2-101F67B8FE4C}"/>
              </a:ext>
            </a:extLst>
          </p:cNvPr>
          <p:cNvSpPr>
            <a:spLocks/>
          </p:cNvSpPr>
          <p:nvPr/>
        </p:nvSpPr>
        <p:spPr>
          <a:xfrm>
            <a:off x="924823" y="2061579"/>
            <a:ext cx="2445623" cy="2445623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ennia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8BA9691-FB72-3685-DE9D-6A89CD9C954F}"/>
              </a:ext>
            </a:extLst>
          </p:cNvPr>
          <p:cNvSpPr txBox="1">
            <a:spLocks/>
          </p:cNvSpPr>
          <p:nvPr/>
        </p:nvSpPr>
        <p:spPr>
          <a:xfrm>
            <a:off x="43994" y="2405125"/>
            <a:ext cx="2354532" cy="1298695"/>
          </a:xfrm>
          <a:prstGeom prst="rect">
            <a:avLst/>
          </a:prstGeom>
        </p:spPr>
        <p:txBody>
          <a:bodyPr vert="horz" lIns="0" tIns="0" rIns="0" bIns="0" rtlCol="0" anchor="t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>
                <a:solidFill>
                  <a:srgbClr val="00A830"/>
                </a:solidFill>
                <a:latin typeface="Fennia Sans ExtraBold"/>
              </a:rPr>
              <a:t>Etujen</a:t>
            </a:r>
            <a:r>
              <a:rPr lang="en-US" sz="2400" dirty="0">
                <a:solidFill>
                  <a:srgbClr val="00A830"/>
                </a:solidFill>
                <a:latin typeface="Fennia Sans ExtraBold"/>
              </a:rPr>
              <a:t> </a:t>
            </a:r>
            <a:r>
              <a:rPr lang="en-US" sz="2400" dirty="0" err="1">
                <a:solidFill>
                  <a:srgbClr val="00A830"/>
                </a:solidFill>
                <a:latin typeface="Fennia Sans ExtraBold"/>
              </a:rPr>
              <a:t>tuoma</a:t>
            </a:r>
            <a:r>
              <a:rPr lang="en-US" sz="2400" dirty="0">
                <a:solidFill>
                  <a:srgbClr val="00A830"/>
                </a:solidFill>
                <a:latin typeface="Fennia Sans ExtraBold"/>
              </a:rPr>
              <a:t> </a:t>
            </a:r>
            <a:r>
              <a:rPr lang="en-US" sz="2400" dirty="0" err="1">
                <a:solidFill>
                  <a:srgbClr val="00A830"/>
                </a:solidFill>
                <a:latin typeface="Fennia Sans ExtraBold"/>
              </a:rPr>
              <a:t>säästö</a:t>
            </a:r>
            <a:r>
              <a:rPr lang="en-US" sz="2400" dirty="0">
                <a:solidFill>
                  <a:srgbClr val="00A830"/>
                </a:solidFill>
                <a:latin typeface="Fennia Sans ExtraBold"/>
              </a:rPr>
              <a:t> </a:t>
            </a:r>
            <a:r>
              <a:rPr lang="en-US" sz="2400" dirty="0" err="1">
                <a:solidFill>
                  <a:srgbClr val="00A830"/>
                </a:solidFill>
                <a:latin typeface="Fennia Sans ExtraBold"/>
              </a:rPr>
              <a:t>kattaa</a:t>
            </a:r>
            <a:r>
              <a:rPr lang="en-US" sz="2400" dirty="0">
                <a:solidFill>
                  <a:srgbClr val="00A830"/>
                </a:solidFill>
                <a:latin typeface="Fennia Sans ExtraBold"/>
              </a:rPr>
              <a:t> </a:t>
            </a:r>
            <a:r>
              <a:rPr lang="en-US" sz="2400" dirty="0" err="1">
                <a:solidFill>
                  <a:srgbClr val="00A830"/>
                </a:solidFill>
                <a:latin typeface="Fennia Sans ExtraBold"/>
              </a:rPr>
              <a:t>yleensä</a:t>
            </a:r>
            <a:r>
              <a:rPr lang="en-US" sz="2400" dirty="0">
                <a:solidFill>
                  <a:srgbClr val="00A830"/>
                </a:solidFill>
                <a:latin typeface="Fennia Sans ExtraBold"/>
              </a:rPr>
              <a:t> </a:t>
            </a:r>
            <a:r>
              <a:rPr lang="en-US" sz="2400" dirty="0" err="1">
                <a:solidFill>
                  <a:srgbClr val="00A830"/>
                </a:solidFill>
                <a:latin typeface="Fennia Sans ExtraBold"/>
              </a:rPr>
              <a:t>jäsenmaksun</a:t>
            </a:r>
            <a:r>
              <a:rPr lang="en-US" sz="2400" dirty="0">
                <a:solidFill>
                  <a:srgbClr val="00A830"/>
                </a:solidFill>
                <a:latin typeface="Fennia Sans ExtraBold"/>
              </a:rPr>
              <a:t>,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A830"/>
              </a:solidFill>
              <a:effectLst/>
              <a:uLnTx/>
              <a:uFillTx/>
              <a:latin typeface="Fennia Sans ExtraBold"/>
              <a:ea typeface="+mj-ea"/>
              <a:cs typeface="+mj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8EBC03A-A5D1-0EDD-495A-BCD2BB0C6981}"/>
              </a:ext>
            </a:extLst>
          </p:cNvPr>
          <p:cNvSpPr txBox="1">
            <a:spLocks/>
          </p:cNvSpPr>
          <p:nvPr/>
        </p:nvSpPr>
        <p:spPr>
          <a:xfrm>
            <a:off x="1896577" y="3614849"/>
            <a:ext cx="2262960" cy="8453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A830"/>
                </a:solidFill>
                <a:latin typeface="Fennia Sans"/>
                <a:ea typeface="Fennia Sans ExtraBold" charset="0"/>
                <a:cs typeface="Fennia Sans ExtraBold" charset="0"/>
              </a:rPr>
              <a:t> </a:t>
            </a:r>
            <a:r>
              <a:rPr lang="en-US" sz="2400" dirty="0" err="1">
                <a:solidFill>
                  <a:srgbClr val="00A830"/>
                </a:solidFill>
                <a:latin typeface="Fennia Sans"/>
                <a:ea typeface="Fennia Sans ExtraBold" charset="0"/>
                <a:cs typeface="Fennia Sans ExtraBold" charset="0"/>
              </a:rPr>
              <a:t>kun</a:t>
            </a:r>
            <a:r>
              <a:rPr lang="en-US" sz="2400" dirty="0">
                <a:solidFill>
                  <a:srgbClr val="00A830"/>
                </a:solidFill>
                <a:latin typeface="Fennia Sans"/>
                <a:ea typeface="Fennia Sans ExtraBold" charset="0"/>
                <a:cs typeface="Fennia Sans ExtraBold" charset="0"/>
              </a:rPr>
              <a:t> ne </a:t>
            </a:r>
            <a:r>
              <a:rPr lang="en-US" sz="2400" dirty="0" err="1">
                <a:solidFill>
                  <a:srgbClr val="00A830"/>
                </a:solidFill>
                <a:latin typeface="Fennia Sans"/>
                <a:ea typeface="Fennia Sans ExtraBold" charset="0"/>
                <a:cs typeface="Fennia Sans ExtraBold" charset="0"/>
              </a:rPr>
              <a:t>ovat</a:t>
            </a:r>
            <a:r>
              <a:rPr lang="en-US" sz="2400" dirty="0">
                <a:solidFill>
                  <a:srgbClr val="00A830"/>
                </a:solidFill>
                <a:latin typeface="Fennia Sans"/>
                <a:ea typeface="Fennia Sans ExtraBold" charset="0"/>
                <a:cs typeface="Fennia Sans ExtraBold" charset="0"/>
              </a:rPr>
              <a:t> </a:t>
            </a:r>
            <a:r>
              <a:rPr lang="en-US" sz="2400" dirty="0" err="1">
                <a:solidFill>
                  <a:srgbClr val="00A830"/>
                </a:solidFill>
                <a:latin typeface="Fennia Sans"/>
                <a:ea typeface="Fennia Sans ExtraBold" charset="0"/>
                <a:cs typeface="Fennia Sans ExtraBold" charset="0"/>
              </a:rPr>
              <a:t>laajasti</a:t>
            </a:r>
            <a:r>
              <a:rPr lang="en-US" sz="2400" dirty="0">
                <a:solidFill>
                  <a:srgbClr val="00A830"/>
                </a:solidFill>
                <a:latin typeface="Fennia Sans"/>
                <a:ea typeface="Fennia Sans ExtraBold" charset="0"/>
                <a:cs typeface="Fennia Sans ExtraBold" charset="0"/>
              </a:rPr>
              <a:t> </a:t>
            </a:r>
            <a:r>
              <a:rPr lang="en-US" sz="2400" dirty="0" err="1">
                <a:solidFill>
                  <a:srgbClr val="00A830"/>
                </a:solidFill>
                <a:latin typeface="Fennia Sans"/>
                <a:ea typeface="Fennia Sans ExtraBold" charset="0"/>
                <a:cs typeface="Fennia Sans ExtraBold" charset="0"/>
              </a:rPr>
              <a:t>käytössä</a:t>
            </a:r>
            <a:r>
              <a:rPr lang="en-US" sz="2400" dirty="0">
                <a:solidFill>
                  <a:srgbClr val="00A830"/>
                </a:solidFill>
                <a:latin typeface="Fennia Sans"/>
                <a:ea typeface="Fennia Sans ExtraBold" charset="0"/>
                <a:cs typeface="Fennia Sans ExtraBold" charset="0"/>
              </a:rPr>
              <a:t>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A830"/>
              </a:solidFill>
              <a:effectLst/>
              <a:uLnTx/>
              <a:uFillTx/>
              <a:latin typeface="Fennia Sans"/>
              <a:ea typeface="Fennia Sans ExtraBold" charset="0"/>
              <a:cs typeface="Fennia Sans ExtraBold" charset="0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3A68A6D-15ED-3E9E-CCD4-D93C6A0C7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14196" y="3687619"/>
            <a:ext cx="895001" cy="908985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825E5203-6633-592C-F80E-C9A0C81E9D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06729" y="3923544"/>
            <a:ext cx="895001" cy="908985"/>
          </a:xfrm>
          <a:prstGeom prst="rect">
            <a:avLst/>
          </a:prstGeom>
        </p:spPr>
      </p:pic>
      <p:pic>
        <p:nvPicPr>
          <p:cNvPr id="52" name="Kuva 51">
            <a:extLst>
              <a:ext uri="{FF2B5EF4-FFF2-40B4-BE49-F238E27FC236}">
                <a16:creationId xmlns:a16="http://schemas.microsoft.com/office/drawing/2014/main" id="{2C1E12F1-E6F2-A690-B03D-9C857C702E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28261" y="2022867"/>
            <a:ext cx="1166955" cy="1166955"/>
          </a:xfrm>
          <a:prstGeom prst="rect">
            <a:avLst/>
          </a:prstGeom>
        </p:spPr>
      </p:pic>
      <p:sp>
        <p:nvSpPr>
          <p:cNvPr id="5" name="Ellipsi 4">
            <a:extLst>
              <a:ext uri="{FF2B5EF4-FFF2-40B4-BE49-F238E27FC236}">
                <a16:creationId xmlns:a16="http://schemas.microsoft.com/office/drawing/2014/main" id="{BCC59E7B-D1B7-46CD-141A-81DF6807DB58}"/>
              </a:ext>
            </a:extLst>
          </p:cNvPr>
          <p:cNvSpPr>
            <a:spLocks noChangeAspect="1"/>
          </p:cNvSpPr>
          <p:nvPr/>
        </p:nvSpPr>
        <p:spPr>
          <a:xfrm>
            <a:off x="8476255" y="2089254"/>
            <a:ext cx="2444400" cy="2444400"/>
          </a:xfrm>
          <a:prstGeom prst="ellipse">
            <a:avLst/>
          </a:prstGeom>
          <a:solidFill>
            <a:schemeClr val="accent6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ennia Sans"/>
              <a:ea typeface="+mn-ea"/>
              <a:cs typeface="+mn-cs"/>
            </a:endParaRPr>
          </a:p>
        </p:txBody>
      </p: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5A0D5F10-62CA-10EC-2DDA-AAF603E3C915}"/>
              </a:ext>
            </a:extLst>
          </p:cNvPr>
          <p:cNvGrpSpPr/>
          <p:nvPr/>
        </p:nvGrpSpPr>
        <p:grpSpPr>
          <a:xfrm>
            <a:off x="8077306" y="2238663"/>
            <a:ext cx="3240827" cy="2426446"/>
            <a:chOff x="2196983" y="-990483"/>
            <a:chExt cx="2402064" cy="7054527"/>
          </a:xfrm>
        </p:grpSpPr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DC93E301-EE07-E7C9-4731-5B87CFB729C0}"/>
                </a:ext>
              </a:extLst>
            </p:cNvPr>
            <p:cNvSpPr txBox="1">
              <a:spLocks/>
            </p:cNvSpPr>
            <p:nvPr/>
          </p:nvSpPr>
          <p:spPr>
            <a:xfrm>
              <a:off x="2533431" y="5450792"/>
              <a:ext cx="2065616" cy="613252"/>
            </a:xfrm>
            <a:prstGeom prst="rect">
              <a:avLst/>
            </a:prstGeom>
          </p:spPr>
          <p:txBody>
            <a:bodyPr vert="horz" lIns="0" tIns="0" rIns="0" bIns="0" rtlCol="0" anchor="t">
              <a:normAutofit fontScale="5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A830"/>
                  </a:solidFill>
                  <a:effectLst/>
                  <a:uLnTx/>
                  <a:uFillTx/>
                  <a:latin typeface="Fennia Sans ExtraBold"/>
                  <a:ea typeface="Fennia Sans ExtraBold" charset="0"/>
                  <a:cs typeface="Fennia Sans ExtraBold" charset="0"/>
                </a:rPr>
                <a:t>  </a:t>
              </a:r>
            </a:p>
          </p:txBody>
        </p:sp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3E4D5DE1-4915-0B37-62EB-7B14448427A0}"/>
                </a:ext>
              </a:extLst>
            </p:cNvPr>
            <p:cNvSpPr txBox="1">
              <a:spLocks/>
            </p:cNvSpPr>
            <p:nvPr/>
          </p:nvSpPr>
          <p:spPr>
            <a:xfrm>
              <a:off x="2196983" y="-990483"/>
              <a:ext cx="944110" cy="3778238"/>
            </a:xfrm>
            <a:prstGeom prst="rect">
              <a:avLst/>
            </a:prstGeom>
          </p:spPr>
          <p:txBody>
            <a:bodyPr vert="horz" lIns="0" tIns="0" rIns="0" bIns="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1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>
                  <a:solidFill>
                    <a:srgbClr val="00A830"/>
                  </a:solidFill>
                  <a:latin typeface="Fennia Sans"/>
                  <a:ea typeface="+mj-lt"/>
                  <a:cs typeface="+mj-lt"/>
                </a:rPr>
                <a:t>Yhteinen tavoite 2026: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A830"/>
                </a:solidFill>
                <a:effectLst/>
                <a:uLnTx/>
                <a:uFillTx/>
                <a:latin typeface="Fennia Sans"/>
                <a:ea typeface="+mj-lt"/>
                <a:cs typeface="+mj-lt"/>
              </a:endParaRPr>
            </a:p>
          </p:txBody>
        </p:sp>
      </p:grpSp>
      <p:pic>
        <p:nvPicPr>
          <p:cNvPr id="35" name="Kuva 34">
            <a:extLst>
              <a:ext uri="{FF2B5EF4-FFF2-40B4-BE49-F238E27FC236}">
                <a16:creationId xmlns:a16="http://schemas.microsoft.com/office/drawing/2014/main" id="{EED37E87-84E9-FF2B-7960-303B5C597B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26936" y="2061579"/>
            <a:ext cx="1187958" cy="1187958"/>
          </a:xfrm>
          <a:prstGeom prst="rect">
            <a:avLst/>
          </a:prstGeo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D5EA00BB-2497-50EE-C352-FA774D20D9D5}"/>
              </a:ext>
            </a:extLst>
          </p:cNvPr>
          <p:cNvSpPr txBox="1"/>
          <p:nvPr/>
        </p:nvSpPr>
        <p:spPr>
          <a:xfrm>
            <a:off x="9478597" y="3370009"/>
            <a:ext cx="25094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 b="1" dirty="0">
                <a:solidFill>
                  <a:srgbClr val="00A830"/>
                </a:solidFill>
                <a:latin typeface="Fennia Sans ExtraBold" charset="0"/>
              </a:rPr>
              <a:t>m</a:t>
            </a:r>
            <a:r>
              <a:rPr kumimoji="0" lang="fi-FI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A830"/>
                </a:solidFill>
                <a:effectLst/>
                <a:uLnTx/>
                <a:uFillTx/>
                <a:latin typeface="Fennia Sans ExtraBold" charset="0"/>
                <a:ea typeface="+mn-ea"/>
                <a:cs typeface="+mn-cs"/>
              </a:rPr>
              <a:t>ahdollisimman</a:t>
            </a: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A830"/>
                </a:solidFill>
                <a:effectLst/>
                <a:uLnTx/>
                <a:uFillTx/>
                <a:latin typeface="Fennia Sans ExtraBold" charset="0"/>
                <a:ea typeface="+mn-ea"/>
                <a:cs typeface="+mn-cs"/>
              </a:rPr>
              <a:t> moni jäsen ottaa edut käyttöön!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5007388-001C-0ECA-F1AA-0F169F5973C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4320" y="3892848"/>
            <a:ext cx="1164143" cy="1164143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5D1D9366-88C1-B9D5-EC81-7FB3423ACB3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71969" y="3916026"/>
            <a:ext cx="1265304" cy="12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05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A0913-6A9A-9236-2090-071C5AC1C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5">
            <a:extLst>
              <a:ext uri="{FF2B5EF4-FFF2-40B4-BE49-F238E27FC236}">
                <a16:creationId xmlns:a16="http://schemas.microsoft.com/office/drawing/2014/main" id="{CDEFBB86-3549-7D8A-650F-FB9A0C6BDB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77C39FA-A02F-9B97-FA67-12803A009D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608" y="175145"/>
            <a:ext cx="2340000" cy="759002"/>
          </a:xfrm>
        </p:spPr>
        <p:txBody>
          <a:bodyPr/>
          <a:lstStyle/>
          <a:p>
            <a:endParaRPr lang="fi-FI"/>
          </a:p>
        </p:txBody>
      </p:sp>
      <p:pic>
        <p:nvPicPr>
          <p:cNvPr id="2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68DDDCF9-C741-D7D7-24E9-FECE85ACAE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5" name="Otsikko 2">
            <a:extLst>
              <a:ext uri="{FF2B5EF4-FFF2-40B4-BE49-F238E27FC236}">
                <a16:creationId xmlns:a16="http://schemas.microsoft.com/office/drawing/2014/main" id="{C2255EE5-E88D-D3A8-DA0D-9633CC0CDB42}"/>
              </a:ext>
            </a:extLst>
          </p:cNvPr>
          <p:cNvSpPr txBox="1">
            <a:spLocks/>
          </p:cNvSpPr>
          <p:nvPr/>
        </p:nvSpPr>
        <p:spPr>
          <a:xfrm>
            <a:off x="1631504" y="2852936"/>
            <a:ext cx="8928992" cy="1784521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TUNNE PALVELUT JA EDUT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4400">
                <a:solidFill>
                  <a:prstClr val="white"/>
                </a:solidFill>
                <a:latin typeface="Arial" panose="020B0604020202020204"/>
              </a:rPr>
              <a:t>TÄYDENNÄ PAIKALLISILLA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AKTIVOI JA INNOSTA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51998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E3D9F-91E1-2761-31D6-380A667DC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5">
            <a:extLst>
              <a:ext uri="{FF2B5EF4-FFF2-40B4-BE49-F238E27FC236}">
                <a16:creationId xmlns:a16="http://schemas.microsoft.com/office/drawing/2014/main" id="{77E038D6-572E-3CB5-1D4F-4CCCFF929E8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812944F-6BC7-165E-90DA-9F90082446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7608" y="175145"/>
            <a:ext cx="2340000" cy="759002"/>
          </a:xfrm>
        </p:spPr>
        <p:txBody>
          <a:bodyPr/>
          <a:lstStyle/>
          <a:p>
            <a:endParaRPr lang="fi-FI"/>
          </a:p>
        </p:txBody>
      </p:sp>
      <p:pic>
        <p:nvPicPr>
          <p:cNvPr id="2" name="Sisällön paikkamerkki 7" descr="Kuva, joka sisältää kohteen Fontti, teksti, symboli, logo&#10;&#10;Tekoälyllä luotu sisältö voi olla virheellistä.">
            <a:extLst>
              <a:ext uri="{FF2B5EF4-FFF2-40B4-BE49-F238E27FC236}">
                <a16:creationId xmlns:a16="http://schemas.microsoft.com/office/drawing/2014/main" id="{6E275D97-1689-72F2-D8F5-6390F9B316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884839"/>
            <a:ext cx="1922483" cy="1784521"/>
          </a:xfrm>
          <a:prstGeom prst="rect">
            <a:avLst/>
          </a:prstGeom>
        </p:spPr>
      </p:pic>
      <p:sp>
        <p:nvSpPr>
          <p:cNvPr id="5" name="Otsikko 2">
            <a:extLst>
              <a:ext uri="{FF2B5EF4-FFF2-40B4-BE49-F238E27FC236}">
                <a16:creationId xmlns:a16="http://schemas.microsoft.com/office/drawing/2014/main" id="{3D45E946-DC42-D8E4-2456-0EBF239F1A58}"/>
              </a:ext>
            </a:extLst>
          </p:cNvPr>
          <p:cNvSpPr txBox="1">
            <a:spLocks/>
          </p:cNvSpPr>
          <p:nvPr/>
        </p:nvSpPr>
        <p:spPr>
          <a:xfrm>
            <a:off x="1631504" y="3140968"/>
            <a:ext cx="8928992" cy="149648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KIITOS</a:t>
            </a:r>
          </a:p>
        </p:txBody>
      </p:sp>
    </p:spTree>
    <p:extLst>
      <p:ext uri="{BB962C8B-B14F-4D97-AF65-F5344CB8AC3E}">
        <p14:creationId xmlns:p14="http://schemas.microsoft.com/office/powerpoint/2010/main" val="3077300147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0</TotalTime>
  <Words>1524</Words>
  <Application>Microsoft Office PowerPoint</Application>
  <PresentationFormat>Laajakuva</PresentationFormat>
  <Paragraphs>169</Paragraphs>
  <Slides>34</Slides>
  <Notes>33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34</vt:i4>
      </vt:variant>
    </vt:vector>
  </HeadingPairs>
  <TitlesOfParts>
    <vt:vector size="40" baseType="lpstr">
      <vt:lpstr>Aptos</vt:lpstr>
      <vt:lpstr>Arial</vt:lpstr>
      <vt:lpstr>Calibri</vt:lpstr>
      <vt:lpstr>Fennia Sans</vt:lpstr>
      <vt:lpstr>Fennia Sans ExtraBold</vt:lpstr>
      <vt:lpstr>Suomen Yrittajat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fennia.fi/suomenyrittajat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Kimmo Ilmavirta</dc:creator>
  <cp:lastModifiedBy>Kimmo Ilmavirta</cp:lastModifiedBy>
  <cp:revision>1</cp:revision>
  <dcterms:created xsi:type="dcterms:W3CDTF">2026-01-09T10:33:25Z</dcterms:created>
  <dcterms:modified xsi:type="dcterms:W3CDTF">2026-02-02T13:18:19Z</dcterms:modified>
</cp:coreProperties>
</file>