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1"/>
  </p:sldMasterIdLst>
  <p:notesMasterIdLst>
    <p:notesMasterId r:id="rId24"/>
  </p:notesMasterIdLst>
  <p:sldIdLst>
    <p:sldId id="1222" r:id="rId2"/>
    <p:sldId id="272" r:id="rId3"/>
    <p:sldId id="2147472591" r:id="rId4"/>
    <p:sldId id="275" r:id="rId5"/>
    <p:sldId id="2147472590" r:id="rId6"/>
    <p:sldId id="270" r:id="rId7"/>
    <p:sldId id="7312" r:id="rId8"/>
    <p:sldId id="2147472598" r:id="rId9"/>
    <p:sldId id="276" r:id="rId10"/>
    <p:sldId id="271" r:id="rId11"/>
    <p:sldId id="2074" r:id="rId12"/>
    <p:sldId id="2078" r:id="rId13"/>
    <p:sldId id="2079" r:id="rId14"/>
    <p:sldId id="277" r:id="rId15"/>
    <p:sldId id="2147472597" r:id="rId16"/>
    <p:sldId id="2147472588" r:id="rId17"/>
    <p:sldId id="2147472589" r:id="rId18"/>
    <p:sldId id="2073" r:id="rId19"/>
    <p:sldId id="2147472587" r:id="rId20"/>
    <p:sldId id="2147472595" r:id="rId21"/>
    <p:sldId id="2147472594" r:id="rId22"/>
    <p:sldId id="2147472599" r:id="rId23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1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4ED235E-C86E-64BC-4DA3-DF7147115915}"/>
    <pc:docChg chg="modSld">
      <pc:chgData name="" userId="" providerId="" clId="Web-{64ED235E-C86E-64BC-4DA3-DF7147115915}" dt="2026-01-29T08:21:05.528" v="6" actId="20577"/>
      <pc:docMkLst>
        <pc:docMk/>
      </pc:docMkLst>
      <pc:sldChg chg="modSp">
        <pc:chgData name="" userId="" providerId="" clId="Web-{64ED235E-C86E-64BC-4DA3-DF7147115915}" dt="2026-01-29T08:21:05.528" v="6" actId="20577"/>
        <pc:sldMkLst>
          <pc:docMk/>
          <pc:sldMk cId="330610503" sldId="1222"/>
        </pc:sldMkLst>
        <pc:spChg chg="mod">
          <ac:chgData name="" userId="" providerId="" clId="Web-{64ED235E-C86E-64BC-4DA3-DF7147115915}" dt="2026-01-29T08:21:05.528" v="6" actId="20577"/>
          <ac:spMkLst>
            <pc:docMk/>
            <pc:sldMk cId="330610503" sldId="1222"/>
            <ac:spMk id="13" creationId="{F20FDF48-A853-44A8-5BAA-A8BAC21A4F91}"/>
          </ac:spMkLst>
        </pc:spChg>
      </pc:sldChg>
    </pc:docChg>
  </pc:docChgLst>
  <pc:docChgLst>
    <pc:chgData name="Julia Kauppinen" userId="S::julia.kauppinen@yrittajat.fi::bf8ffd19-1fa8-44a5-b0a3-35c1de7725ba" providerId="AD" clId="Web-{6817FC20-7BCC-BFED-9BCE-B05F8F484FD8}"/>
    <pc:docChg chg="modSld">
      <pc:chgData name="Julia Kauppinen" userId="S::julia.kauppinen@yrittajat.fi::bf8ffd19-1fa8-44a5-b0a3-35c1de7725ba" providerId="AD" clId="Web-{6817FC20-7BCC-BFED-9BCE-B05F8F484FD8}" dt="2026-01-19T06:57:59.637" v="94" actId="14100"/>
      <pc:docMkLst>
        <pc:docMk/>
      </pc:docMkLst>
      <pc:sldChg chg="modSp">
        <pc:chgData name="Julia Kauppinen" userId="S::julia.kauppinen@yrittajat.fi::bf8ffd19-1fa8-44a5-b0a3-35c1de7725ba" providerId="AD" clId="Web-{6817FC20-7BCC-BFED-9BCE-B05F8F484FD8}" dt="2026-01-19T06:49:27.633" v="14" actId="1076"/>
        <pc:sldMkLst>
          <pc:docMk/>
          <pc:sldMk cId="0" sldId="270"/>
        </pc:sldMkLst>
        <pc:picChg chg="mod">
          <ac:chgData name="Julia Kauppinen" userId="S::julia.kauppinen@yrittajat.fi::bf8ffd19-1fa8-44a5-b0a3-35c1de7725ba" providerId="AD" clId="Web-{6817FC20-7BCC-BFED-9BCE-B05F8F484FD8}" dt="2026-01-19T06:49:27.633" v="14" actId="1076"/>
          <ac:picMkLst>
            <pc:docMk/>
            <pc:sldMk cId="0" sldId="270"/>
            <ac:picMk id="4" creationId="{8AA4392B-3AF5-B93F-C9BB-FA78BE8F711C}"/>
          </ac:picMkLst>
        </pc:picChg>
        <pc:picChg chg="mod">
          <ac:chgData name="Julia Kauppinen" userId="S::julia.kauppinen@yrittajat.fi::bf8ffd19-1fa8-44a5-b0a3-35c1de7725ba" providerId="AD" clId="Web-{6817FC20-7BCC-BFED-9BCE-B05F8F484FD8}" dt="2026-01-19T06:49:09.555" v="10" actId="1076"/>
          <ac:picMkLst>
            <pc:docMk/>
            <pc:sldMk cId="0" sldId="270"/>
            <ac:picMk id="8" creationId="{17B40181-D862-10EA-8BB1-0BEE46E98184}"/>
          </ac:picMkLst>
        </pc:picChg>
        <pc:picChg chg="mod">
          <ac:chgData name="Julia Kauppinen" userId="S::julia.kauppinen@yrittajat.fi::bf8ffd19-1fa8-44a5-b0a3-35c1de7725ba" providerId="AD" clId="Web-{6817FC20-7BCC-BFED-9BCE-B05F8F484FD8}" dt="2026-01-19T06:49:09.570" v="11" actId="1076"/>
          <ac:picMkLst>
            <pc:docMk/>
            <pc:sldMk cId="0" sldId="270"/>
            <ac:picMk id="12" creationId="{7199A952-3586-B6B0-4178-84D5A535D6E1}"/>
          </ac:picMkLst>
        </pc:picChg>
      </pc:sldChg>
      <pc:sldChg chg="modSp">
        <pc:chgData name="Julia Kauppinen" userId="S::julia.kauppinen@yrittajat.fi::bf8ffd19-1fa8-44a5-b0a3-35c1de7725ba" providerId="AD" clId="Web-{6817FC20-7BCC-BFED-9BCE-B05F8F484FD8}" dt="2026-01-19T06:53:08.791" v="33" actId="1076"/>
        <pc:sldMkLst>
          <pc:docMk/>
          <pc:sldMk cId="0" sldId="271"/>
        </pc:sldMkLst>
        <pc:spChg chg="mod">
          <ac:chgData name="Julia Kauppinen" userId="S::julia.kauppinen@yrittajat.fi::bf8ffd19-1fa8-44a5-b0a3-35c1de7725ba" providerId="AD" clId="Web-{6817FC20-7BCC-BFED-9BCE-B05F8F484FD8}" dt="2026-01-19T06:52:52.744" v="29" actId="14100"/>
          <ac:spMkLst>
            <pc:docMk/>
            <pc:sldMk cId="0" sldId="271"/>
            <ac:spMk id="2" creationId="{00000000-0000-0000-0000-000000000000}"/>
          </ac:spMkLst>
        </pc:spChg>
        <pc:picChg chg="mod">
          <ac:chgData name="Julia Kauppinen" userId="S::julia.kauppinen@yrittajat.fi::bf8ffd19-1fa8-44a5-b0a3-35c1de7725ba" providerId="AD" clId="Web-{6817FC20-7BCC-BFED-9BCE-B05F8F484FD8}" dt="2026-01-19T06:53:08.791" v="33" actId="1076"/>
          <ac:picMkLst>
            <pc:docMk/>
            <pc:sldMk cId="0" sldId="271"/>
            <ac:picMk id="4" creationId="{007B00EB-A43C-A458-E1ED-23D672C237A1}"/>
          </ac:picMkLst>
        </pc:picChg>
      </pc:sldChg>
      <pc:sldChg chg="modSp">
        <pc:chgData name="Julia Kauppinen" userId="S::julia.kauppinen@yrittajat.fi::bf8ffd19-1fa8-44a5-b0a3-35c1de7725ba" providerId="AD" clId="Web-{6817FC20-7BCC-BFED-9BCE-B05F8F484FD8}" dt="2026-01-19T06:57:03.761" v="84" actId="14100"/>
        <pc:sldMkLst>
          <pc:docMk/>
          <pc:sldMk cId="1498662565" sldId="2073"/>
        </pc:sldMkLst>
        <pc:spChg chg="mod">
          <ac:chgData name="Julia Kauppinen" userId="S::julia.kauppinen@yrittajat.fi::bf8ffd19-1fa8-44a5-b0a3-35c1de7725ba" providerId="AD" clId="Web-{6817FC20-7BCC-BFED-9BCE-B05F8F484FD8}" dt="2026-01-19T06:57:03.761" v="84" actId="14100"/>
          <ac:spMkLst>
            <pc:docMk/>
            <pc:sldMk cId="1498662565" sldId="2073"/>
            <ac:spMk id="3" creationId="{083FD18E-0996-4E8E-9CF4-96ED6C92614A}"/>
          </ac:spMkLst>
        </pc:spChg>
      </pc:sldChg>
      <pc:sldChg chg="modSp">
        <pc:chgData name="Julia Kauppinen" userId="S::julia.kauppinen@yrittajat.fi::bf8ffd19-1fa8-44a5-b0a3-35c1de7725ba" providerId="AD" clId="Web-{6817FC20-7BCC-BFED-9BCE-B05F8F484FD8}" dt="2026-01-19T06:54:17.823" v="38" actId="14100"/>
        <pc:sldMkLst>
          <pc:docMk/>
          <pc:sldMk cId="1037980698" sldId="2074"/>
        </pc:sldMkLst>
        <pc:spChg chg="mod">
          <ac:chgData name="Julia Kauppinen" userId="S::julia.kauppinen@yrittajat.fi::bf8ffd19-1fa8-44a5-b0a3-35c1de7725ba" providerId="AD" clId="Web-{6817FC20-7BCC-BFED-9BCE-B05F8F484FD8}" dt="2026-01-19T06:54:17.823" v="38" actId="14100"/>
          <ac:spMkLst>
            <pc:docMk/>
            <pc:sldMk cId="1037980698" sldId="2074"/>
            <ac:spMk id="3" creationId="{EC331E2A-0C89-8F8D-03CF-48FB8C01DBF7}"/>
          </ac:spMkLst>
        </pc:spChg>
      </pc:sldChg>
      <pc:sldChg chg="modSp">
        <pc:chgData name="Julia Kauppinen" userId="S::julia.kauppinen@yrittajat.fi::bf8ffd19-1fa8-44a5-b0a3-35c1de7725ba" providerId="AD" clId="Web-{6817FC20-7BCC-BFED-9BCE-B05F8F484FD8}" dt="2026-01-19T06:56:59.214" v="82" actId="1076"/>
        <pc:sldMkLst>
          <pc:docMk/>
          <pc:sldMk cId="2384525603" sldId="2147472587"/>
        </pc:sldMkLst>
        <pc:spChg chg="mod">
          <ac:chgData name="Julia Kauppinen" userId="S::julia.kauppinen@yrittajat.fi::bf8ffd19-1fa8-44a5-b0a3-35c1de7725ba" providerId="AD" clId="Web-{6817FC20-7BCC-BFED-9BCE-B05F8F484FD8}" dt="2026-01-19T06:56:59.214" v="81" actId="1076"/>
          <ac:spMkLst>
            <pc:docMk/>
            <pc:sldMk cId="2384525603" sldId="2147472587"/>
            <ac:spMk id="3" creationId="{C168F8AE-E522-8924-C654-04E7E0937932}"/>
          </ac:spMkLst>
        </pc:spChg>
        <pc:spChg chg="mod">
          <ac:chgData name="Julia Kauppinen" userId="S::julia.kauppinen@yrittajat.fi::bf8ffd19-1fa8-44a5-b0a3-35c1de7725ba" providerId="AD" clId="Web-{6817FC20-7BCC-BFED-9BCE-B05F8F484FD8}" dt="2026-01-19T06:56:59.214" v="69" actId="1076"/>
          <ac:spMkLst>
            <pc:docMk/>
            <pc:sldMk cId="2384525603" sldId="2147472587"/>
            <ac:spMk id="10" creationId="{D49F12B6-E23C-6888-411E-28F422E43905}"/>
          </ac:spMkLst>
        </pc:spChg>
        <pc:spChg chg="mod">
          <ac:chgData name="Julia Kauppinen" userId="S::julia.kauppinen@yrittajat.fi::bf8ffd19-1fa8-44a5-b0a3-35c1de7725ba" providerId="AD" clId="Web-{6817FC20-7BCC-BFED-9BCE-B05F8F484FD8}" dt="2026-01-19T06:56:59.214" v="74" actId="1076"/>
          <ac:spMkLst>
            <pc:docMk/>
            <pc:sldMk cId="2384525603" sldId="2147472587"/>
            <ac:spMk id="14" creationId="{8214025D-A5B8-6D40-3C65-52C32BB377FB}"/>
          </ac:spMkLst>
        </pc:spChg>
        <pc:spChg chg="mod">
          <ac:chgData name="Julia Kauppinen" userId="S::julia.kauppinen@yrittajat.fi::bf8ffd19-1fa8-44a5-b0a3-35c1de7725ba" providerId="AD" clId="Web-{6817FC20-7BCC-BFED-9BCE-B05F8F484FD8}" dt="2026-01-19T06:56:59.214" v="68" actId="1076"/>
          <ac:spMkLst>
            <pc:docMk/>
            <pc:sldMk cId="2384525603" sldId="2147472587"/>
            <ac:spMk id="17" creationId="{BE807ED3-DBF9-12F7-5B34-E61A7572CE2E}"/>
          </ac:spMkLst>
        </pc:spChg>
        <pc:spChg chg="mod">
          <ac:chgData name="Julia Kauppinen" userId="S::julia.kauppinen@yrittajat.fi::bf8ffd19-1fa8-44a5-b0a3-35c1de7725ba" providerId="AD" clId="Web-{6817FC20-7BCC-BFED-9BCE-B05F8F484FD8}" dt="2026-01-19T06:56:59.214" v="77" actId="1076"/>
          <ac:spMkLst>
            <pc:docMk/>
            <pc:sldMk cId="2384525603" sldId="2147472587"/>
            <ac:spMk id="19" creationId="{16298C2D-AB99-E81C-8F87-9C4CFB926273}"/>
          </ac:spMkLst>
        </pc:spChg>
        <pc:spChg chg="mod">
          <ac:chgData name="Julia Kauppinen" userId="S::julia.kauppinen@yrittajat.fi::bf8ffd19-1fa8-44a5-b0a3-35c1de7725ba" providerId="AD" clId="Web-{6817FC20-7BCC-BFED-9BCE-B05F8F484FD8}" dt="2026-01-19T06:56:59.214" v="76" actId="1076"/>
          <ac:spMkLst>
            <pc:docMk/>
            <pc:sldMk cId="2384525603" sldId="2147472587"/>
            <ac:spMk id="20" creationId="{835D0FC7-EB3E-ACC0-DC14-3CAB65A80CF8}"/>
          </ac:spMkLst>
        </pc:spChg>
        <pc:spChg chg="mod">
          <ac:chgData name="Julia Kauppinen" userId="S::julia.kauppinen@yrittajat.fi::bf8ffd19-1fa8-44a5-b0a3-35c1de7725ba" providerId="AD" clId="Web-{6817FC20-7BCC-BFED-9BCE-B05F8F484FD8}" dt="2026-01-19T06:56:59.214" v="75" actId="1076"/>
          <ac:spMkLst>
            <pc:docMk/>
            <pc:sldMk cId="2384525603" sldId="2147472587"/>
            <ac:spMk id="23" creationId="{FE03124C-0F82-4767-3B0A-0FAF92D4FCB3}"/>
          </ac:spMkLst>
        </pc:spChg>
        <pc:grpChg chg="mod">
          <ac:chgData name="Julia Kauppinen" userId="S::julia.kauppinen@yrittajat.fi::bf8ffd19-1fa8-44a5-b0a3-35c1de7725ba" providerId="AD" clId="Web-{6817FC20-7BCC-BFED-9BCE-B05F8F484FD8}" dt="2026-01-19T06:56:59.214" v="73" actId="1076"/>
          <ac:grpSpMkLst>
            <pc:docMk/>
            <pc:sldMk cId="2384525603" sldId="2147472587"/>
            <ac:grpSpMk id="26" creationId="{6E61BF88-8C18-6AA4-9DF5-90C8439B35DA}"/>
          </ac:grpSpMkLst>
        </pc:grpChg>
        <pc:grpChg chg="mod">
          <ac:chgData name="Julia Kauppinen" userId="S::julia.kauppinen@yrittajat.fi::bf8ffd19-1fa8-44a5-b0a3-35c1de7725ba" providerId="AD" clId="Web-{6817FC20-7BCC-BFED-9BCE-B05F8F484FD8}" dt="2026-01-19T06:56:59.214" v="72" actId="1076"/>
          <ac:grpSpMkLst>
            <pc:docMk/>
            <pc:sldMk cId="2384525603" sldId="2147472587"/>
            <ac:grpSpMk id="31" creationId="{F55DB43C-5D49-C808-62F6-55FD066E3893}"/>
          </ac:grpSpMkLst>
        </pc:grpChg>
        <pc:grpChg chg="mod">
          <ac:chgData name="Julia Kauppinen" userId="S::julia.kauppinen@yrittajat.fi::bf8ffd19-1fa8-44a5-b0a3-35c1de7725ba" providerId="AD" clId="Web-{6817FC20-7BCC-BFED-9BCE-B05F8F484FD8}" dt="2026-01-19T06:56:59.214" v="71" actId="1076"/>
          <ac:grpSpMkLst>
            <pc:docMk/>
            <pc:sldMk cId="2384525603" sldId="2147472587"/>
            <ac:grpSpMk id="32" creationId="{A50BA6FA-E43E-3516-C010-8F231A0872A9}"/>
          </ac:grpSpMkLst>
        </pc:grpChg>
        <pc:picChg chg="mod">
          <ac:chgData name="Julia Kauppinen" userId="S::julia.kauppinen@yrittajat.fi::bf8ffd19-1fa8-44a5-b0a3-35c1de7725ba" providerId="AD" clId="Web-{6817FC20-7BCC-BFED-9BCE-B05F8F484FD8}" dt="2026-01-19T06:56:59.214" v="82" actId="1076"/>
          <ac:picMkLst>
            <pc:docMk/>
            <pc:sldMk cId="2384525603" sldId="2147472587"/>
            <ac:picMk id="4" creationId="{6A77FC15-593E-B41F-5DFF-16782257A4CA}"/>
          </ac:picMkLst>
        </pc:picChg>
        <pc:picChg chg="mod">
          <ac:chgData name="Julia Kauppinen" userId="S::julia.kauppinen@yrittajat.fi::bf8ffd19-1fa8-44a5-b0a3-35c1de7725ba" providerId="AD" clId="Web-{6817FC20-7BCC-BFED-9BCE-B05F8F484FD8}" dt="2026-01-19T06:56:59.214" v="80" actId="1076"/>
          <ac:picMkLst>
            <pc:docMk/>
            <pc:sldMk cId="2384525603" sldId="2147472587"/>
            <ac:picMk id="5" creationId="{D459E177-12D7-B9F2-D2E0-4D6E7251B6C8}"/>
          </ac:picMkLst>
        </pc:picChg>
        <pc:picChg chg="mod">
          <ac:chgData name="Julia Kauppinen" userId="S::julia.kauppinen@yrittajat.fi::bf8ffd19-1fa8-44a5-b0a3-35c1de7725ba" providerId="AD" clId="Web-{6817FC20-7BCC-BFED-9BCE-B05F8F484FD8}" dt="2026-01-19T06:56:59.214" v="79" actId="1076"/>
          <ac:picMkLst>
            <pc:docMk/>
            <pc:sldMk cId="2384525603" sldId="2147472587"/>
            <ac:picMk id="6" creationId="{591D3017-007C-3987-7EBA-25D60505AC0D}"/>
          </ac:picMkLst>
        </pc:picChg>
        <pc:picChg chg="mod">
          <ac:chgData name="Julia Kauppinen" userId="S::julia.kauppinen@yrittajat.fi::bf8ffd19-1fa8-44a5-b0a3-35c1de7725ba" providerId="AD" clId="Web-{6817FC20-7BCC-BFED-9BCE-B05F8F484FD8}" dt="2026-01-19T06:56:59.214" v="78" actId="1076"/>
          <ac:picMkLst>
            <pc:docMk/>
            <pc:sldMk cId="2384525603" sldId="2147472587"/>
            <ac:picMk id="7" creationId="{5C468635-19E3-EAC4-0C40-2D9934A2AB7A}"/>
          </ac:picMkLst>
        </pc:picChg>
        <pc:picChg chg="mod">
          <ac:chgData name="Julia Kauppinen" userId="S::julia.kauppinen@yrittajat.fi::bf8ffd19-1fa8-44a5-b0a3-35c1de7725ba" providerId="AD" clId="Web-{6817FC20-7BCC-BFED-9BCE-B05F8F484FD8}" dt="2026-01-19T06:56:59.214" v="70" actId="1076"/>
          <ac:picMkLst>
            <pc:docMk/>
            <pc:sldMk cId="2384525603" sldId="2147472587"/>
            <ac:picMk id="1026" creationId="{9569C0DF-43D3-2283-D791-2CA49A9BE469}"/>
          </ac:picMkLst>
        </pc:picChg>
      </pc:sldChg>
      <pc:sldChg chg="modSp">
        <pc:chgData name="Julia Kauppinen" userId="S::julia.kauppinen@yrittajat.fi::bf8ffd19-1fa8-44a5-b0a3-35c1de7725ba" providerId="AD" clId="Web-{6817FC20-7BCC-BFED-9BCE-B05F8F484FD8}" dt="2026-01-19T06:47:38.491" v="8" actId="20577"/>
        <pc:sldMkLst>
          <pc:docMk/>
          <pc:sldMk cId="3452285230" sldId="2147472590"/>
        </pc:sldMkLst>
        <pc:spChg chg="mod">
          <ac:chgData name="Julia Kauppinen" userId="S::julia.kauppinen@yrittajat.fi::bf8ffd19-1fa8-44a5-b0a3-35c1de7725ba" providerId="AD" clId="Web-{6817FC20-7BCC-BFED-9BCE-B05F8F484FD8}" dt="2026-01-19T06:47:38.491" v="8" actId="20577"/>
          <ac:spMkLst>
            <pc:docMk/>
            <pc:sldMk cId="3452285230" sldId="2147472590"/>
            <ac:spMk id="2" creationId="{44532366-F9D1-F8A5-E13B-A9B8F18759E6}"/>
          </ac:spMkLst>
        </pc:spChg>
      </pc:sldChg>
      <pc:sldChg chg="modSp">
        <pc:chgData name="Julia Kauppinen" userId="S::julia.kauppinen@yrittajat.fi::bf8ffd19-1fa8-44a5-b0a3-35c1de7725ba" providerId="AD" clId="Web-{6817FC20-7BCC-BFED-9BCE-B05F8F484FD8}" dt="2026-01-19T06:57:59.637" v="94" actId="14100"/>
        <pc:sldMkLst>
          <pc:docMk/>
          <pc:sldMk cId="2131967758" sldId="2147472594"/>
        </pc:sldMkLst>
        <pc:spChg chg="mod">
          <ac:chgData name="Julia Kauppinen" userId="S::julia.kauppinen@yrittajat.fi::bf8ffd19-1fa8-44a5-b0a3-35c1de7725ba" providerId="AD" clId="Web-{6817FC20-7BCC-BFED-9BCE-B05F8F484FD8}" dt="2026-01-19T06:57:59.637" v="94" actId="14100"/>
          <ac:spMkLst>
            <pc:docMk/>
            <pc:sldMk cId="2131967758" sldId="2147472594"/>
            <ac:spMk id="2" creationId="{F574A767-F29E-BDC8-5EA9-776A010E6F67}"/>
          </ac:spMkLst>
        </pc:spChg>
      </pc:sldChg>
    </pc:docChg>
  </pc:docChgLst>
  <pc:docChgLst>
    <pc:chgData name="Janika Tikkala" userId="S::janika.tikkala@yrittajat.fi::9de46df9-c890-4a52-82d3-48c94c9b9a32" providerId="AD" clId="Web-{64ED235E-C86E-64BC-4DA3-DF7147115915}"/>
    <pc:docChg chg="modSld">
      <pc:chgData name="Janika Tikkala" userId="S::janika.tikkala@yrittajat.fi::9de46df9-c890-4a52-82d3-48c94c9b9a32" providerId="AD" clId="Web-{64ED235E-C86E-64BC-4DA3-DF7147115915}" dt="2026-01-29T08:38:42.386" v="133" actId="20577"/>
      <pc:docMkLst>
        <pc:docMk/>
      </pc:docMkLst>
      <pc:sldChg chg="modSp">
        <pc:chgData name="Janika Tikkala" userId="S::janika.tikkala@yrittajat.fi::9de46df9-c890-4a52-82d3-48c94c9b9a32" providerId="AD" clId="Web-{64ED235E-C86E-64BC-4DA3-DF7147115915}" dt="2026-01-29T08:22:13.201" v="37" actId="20577"/>
        <pc:sldMkLst>
          <pc:docMk/>
          <pc:sldMk cId="0" sldId="271"/>
        </pc:sldMkLst>
        <pc:spChg chg="mod">
          <ac:chgData name="Janika Tikkala" userId="S::janika.tikkala@yrittajat.fi::9de46df9-c890-4a52-82d3-48c94c9b9a32" providerId="AD" clId="Web-{64ED235E-C86E-64BC-4DA3-DF7147115915}" dt="2026-01-29T08:22:13.201" v="37" actId="20577"/>
          <ac:spMkLst>
            <pc:docMk/>
            <pc:sldMk cId="0" sldId="271"/>
            <ac:spMk id="2" creationId="{00000000-0000-0000-0000-000000000000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22:48.295" v="56" actId="20577"/>
        <pc:sldMkLst>
          <pc:docMk/>
          <pc:sldMk cId="1029721737" sldId="277"/>
        </pc:sldMkLst>
        <pc:spChg chg="mod">
          <ac:chgData name="Janika Tikkala" userId="S::janika.tikkala@yrittajat.fi::9de46df9-c890-4a52-82d3-48c94c9b9a32" providerId="AD" clId="Web-{64ED235E-C86E-64BC-4DA3-DF7147115915}" dt="2026-01-29T08:22:48.295" v="56" actId="20577"/>
          <ac:spMkLst>
            <pc:docMk/>
            <pc:sldMk cId="1029721737" sldId="277"/>
            <ac:spMk id="3" creationId="{BA5EC9E3-AA8E-F966-6F43-E494C5547241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21:08.137" v="0" actId="20577"/>
        <pc:sldMkLst>
          <pc:docMk/>
          <pc:sldMk cId="330610503" sldId="1222"/>
        </pc:sldMkLst>
        <pc:spChg chg="mod">
          <ac:chgData name="Janika Tikkala" userId="S::janika.tikkala@yrittajat.fi::9de46df9-c890-4a52-82d3-48c94c9b9a32" providerId="AD" clId="Web-{64ED235E-C86E-64BC-4DA3-DF7147115915}" dt="2026-01-29T08:21:08.137" v="0" actId="20577"/>
          <ac:spMkLst>
            <pc:docMk/>
            <pc:sldMk cId="330610503" sldId="1222"/>
            <ac:spMk id="13" creationId="{F20FDF48-A853-44A8-5BAA-A8BAC21A4F91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35:54.554" v="95" actId="20577"/>
        <pc:sldMkLst>
          <pc:docMk/>
          <pc:sldMk cId="1498662565" sldId="2073"/>
        </pc:sldMkLst>
        <pc:spChg chg="mod">
          <ac:chgData name="Janika Tikkala" userId="S::janika.tikkala@yrittajat.fi::9de46df9-c890-4a52-82d3-48c94c9b9a32" providerId="AD" clId="Web-{64ED235E-C86E-64BC-4DA3-DF7147115915}" dt="2026-01-29T08:35:54.554" v="95" actId="20577"/>
          <ac:spMkLst>
            <pc:docMk/>
            <pc:sldMk cId="1498662565" sldId="2073"/>
            <ac:spMk id="3" creationId="{083FD18E-0996-4E8E-9CF4-96ED6C92614A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38:42.386" v="133" actId="20577"/>
        <pc:sldMkLst>
          <pc:docMk/>
          <pc:sldMk cId="1037980698" sldId="2074"/>
        </pc:sldMkLst>
        <pc:spChg chg="mod">
          <ac:chgData name="Janika Tikkala" userId="S::janika.tikkala@yrittajat.fi::9de46df9-c890-4a52-82d3-48c94c9b9a32" providerId="AD" clId="Web-{64ED235E-C86E-64BC-4DA3-DF7147115915}" dt="2026-01-29T08:38:42.386" v="133" actId="20577"/>
          <ac:spMkLst>
            <pc:docMk/>
            <pc:sldMk cId="1037980698" sldId="2074"/>
            <ac:spMk id="3" creationId="{EC331E2A-0C89-8F8D-03CF-48FB8C01DBF7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37:36.806" v="131" actId="20577"/>
        <pc:sldMkLst>
          <pc:docMk/>
          <pc:sldMk cId="3452285230" sldId="2147472590"/>
        </pc:sldMkLst>
        <pc:spChg chg="mod">
          <ac:chgData name="Janika Tikkala" userId="S::janika.tikkala@yrittajat.fi::9de46df9-c890-4a52-82d3-48c94c9b9a32" providerId="AD" clId="Web-{64ED235E-C86E-64BC-4DA3-DF7147115915}" dt="2026-01-29T08:37:36.806" v="131" actId="20577"/>
          <ac:spMkLst>
            <pc:docMk/>
            <pc:sldMk cId="3452285230" sldId="2147472590"/>
            <ac:spMk id="2" creationId="{44532366-F9D1-F8A5-E13B-A9B8F18759E6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36:16.945" v="120" actId="20577"/>
        <pc:sldMkLst>
          <pc:docMk/>
          <pc:sldMk cId="2131967758" sldId="2147472594"/>
        </pc:sldMkLst>
        <pc:spChg chg="mod">
          <ac:chgData name="Janika Tikkala" userId="S::janika.tikkala@yrittajat.fi::9de46df9-c890-4a52-82d3-48c94c9b9a32" providerId="AD" clId="Web-{64ED235E-C86E-64BC-4DA3-DF7147115915}" dt="2026-01-29T08:36:16.945" v="120" actId="20577"/>
          <ac:spMkLst>
            <pc:docMk/>
            <pc:sldMk cId="2131967758" sldId="2147472594"/>
            <ac:spMk id="2" creationId="{F574A767-F29E-BDC8-5EA9-776A010E6F67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23:25.358" v="79" actId="20577"/>
        <pc:sldMkLst>
          <pc:docMk/>
          <pc:sldMk cId="157472149" sldId="2147472595"/>
        </pc:sldMkLst>
        <pc:spChg chg="mod">
          <ac:chgData name="Janika Tikkala" userId="S::janika.tikkala@yrittajat.fi::9de46df9-c890-4a52-82d3-48c94c9b9a32" providerId="AD" clId="Web-{64ED235E-C86E-64BC-4DA3-DF7147115915}" dt="2026-01-29T08:23:25.358" v="79" actId="20577"/>
          <ac:spMkLst>
            <pc:docMk/>
            <pc:sldMk cId="157472149" sldId="2147472595"/>
            <ac:spMk id="2" creationId="{BC81FD8E-AB9E-0856-AB2B-09EEB3114B2E}"/>
          </ac:spMkLst>
        </pc:spChg>
        <pc:spChg chg="mod">
          <ac:chgData name="Janika Tikkala" userId="S::janika.tikkala@yrittajat.fi::9de46df9-c890-4a52-82d3-48c94c9b9a32" providerId="AD" clId="Web-{64ED235E-C86E-64BC-4DA3-DF7147115915}" dt="2026-01-29T08:22:54.154" v="57" actId="20577"/>
          <ac:spMkLst>
            <pc:docMk/>
            <pc:sldMk cId="157472149" sldId="2147472595"/>
            <ac:spMk id="3" creationId="{A6AB5ECC-C0F7-8986-F13D-643F6F6AB073}"/>
          </ac:spMkLst>
        </pc:spChg>
      </pc:sldChg>
      <pc:sldChg chg="modSp">
        <pc:chgData name="Janika Tikkala" userId="S::janika.tikkala@yrittajat.fi::9de46df9-c890-4a52-82d3-48c94c9b9a32" providerId="AD" clId="Web-{64ED235E-C86E-64BC-4DA3-DF7147115915}" dt="2026-01-29T08:21:33.903" v="31" actId="20577"/>
        <pc:sldMkLst>
          <pc:docMk/>
          <pc:sldMk cId="3175949864" sldId="2147472598"/>
        </pc:sldMkLst>
        <pc:spChg chg="mod">
          <ac:chgData name="Janika Tikkala" userId="S::janika.tikkala@yrittajat.fi::9de46df9-c890-4a52-82d3-48c94c9b9a32" providerId="AD" clId="Web-{64ED235E-C86E-64BC-4DA3-DF7147115915}" dt="2026-01-29T08:21:33.903" v="31" actId="20577"/>
          <ac:spMkLst>
            <pc:docMk/>
            <pc:sldMk cId="3175949864" sldId="2147472598"/>
            <ac:spMk id="2" creationId="{4551B253-E453-E910-B978-FFF2570E3314}"/>
          </ac:spMkLst>
        </pc:spChg>
      </pc:sldChg>
    </pc:docChg>
  </pc:docChgLst>
  <pc:docChgLst>
    <pc:chgData name="Mikko Heino" userId="S::mikko.heino@yrittajat.fi::c8cdfffa-843c-4361-95de-bf14abef63d0" providerId="AD" clId="Web-{6FD694C2-C406-4D81-AB70-7889CA5D7239}"/>
    <pc:docChg chg="modSld">
      <pc:chgData name="Mikko Heino" userId="S::mikko.heino@yrittajat.fi::c8cdfffa-843c-4361-95de-bf14abef63d0" providerId="AD" clId="Web-{6FD694C2-C406-4D81-AB70-7889CA5D7239}" dt="2026-01-29T08:26:33.719" v="13" actId="20577"/>
      <pc:docMkLst>
        <pc:docMk/>
      </pc:docMkLst>
      <pc:sldChg chg="modSp">
        <pc:chgData name="Mikko Heino" userId="S::mikko.heino@yrittajat.fi::c8cdfffa-843c-4361-95de-bf14abef63d0" providerId="AD" clId="Web-{6FD694C2-C406-4D81-AB70-7889CA5D7239}" dt="2026-01-29T08:26:33.719" v="13" actId="20577"/>
        <pc:sldMkLst>
          <pc:docMk/>
          <pc:sldMk cId="2384525603" sldId="2147472587"/>
        </pc:sldMkLst>
        <pc:spChg chg="mod">
          <ac:chgData name="Mikko Heino" userId="S::mikko.heino@yrittajat.fi::c8cdfffa-843c-4361-95de-bf14abef63d0" providerId="AD" clId="Web-{6FD694C2-C406-4D81-AB70-7889CA5D7239}" dt="2026-01-29T08:26:01.110" v="2" actId="20577"/>
          <ac:spMkLst>
            <pc:docMk/>
            <pc:sldMk cId="2384525603" sldId="2147472587"/>
            <ac:spMk id="25" creationId="{DDE637AE-A085-CC4C-3F62-6D620326A17B}"/>
          </ac:spMkLst>
        </pc:spChg>
        <pc:spChg chg="mod">
          <ac:chgData name="Mikko Heino" userId="S::mikko.heino@yrittajat.fi::c8cdfffa-843c-4361-95de-bf14abef63d0" providerId="AD" clId="Web-{6FD694C2-C406-4D81-AB70-7889CA5D7239}" dt="2026-01-29T08:26:33.719" v="13" actId="20577"/>
          <ac:spMkLst>
            <pc:docMk/>
            <pc:sldMk cId="2384525603" sldId="2147472587"/>
            <ac:spMk id="28" creationId="{56BC3DE9-A76B-FD2A-ECFB-62EE227650FC}"/>
          </ac:spMkLst>
        </pc:spChg>
      </pc:sldChg>
    </pc:docChg>
  </pc:docChgLst>
  <pc:docChgLst>
    <pc:chgData name="Janika Tikkala" userId="S::janika.tikkala@yrittajat.fi::9de46df9-c890-4a52-82d3-48c94c9b9a32" providerId="AD" clId="Web-{A5FB9545-6112-3B20-085E-EE32F0B0637A}"/>
    <pc:docChg chg="modSld">
      <pc:chgData name="Janika Tikkala" userId="S::janika.tikkala@yrittajat.fi::9de46df9-c890-4a52-82d3-48c94c9b9a32" providerId="AD" clId="Web-{A5FB9545-6112-3B20-085E-EE32F0B0637A}" dt="2026-01-21T08:09:48.676" v="16" actId="20577"/>
      <pc:docMkLst>
        <pc:docMk/>
      </pc:docMkLst>
      <pc:sldChg chg="modSp">
        <pc:chgData name="Janika Tikkala" userId="S::janika.tikkala@yrittajat.fi::9de46df9-c890-4a52-82d3-48c94c9b9a32" providerId="AD" clId="Web-{A5FB9545-6112-3B20-085E-EE32F0B0637A}" dt="2026-01-21T08:09:48.676" v="16" actId="20577"/>
        <pc:sldMkLst>
          <pc:docMk/>
          <pc:sldMk cId="3452285230" sldId="2147472590"/>
        </pc:sldMkLst>
        <pc:spChg chg="mod">
          <ac:chgData name="Janika Tikkala" userId="S::janika.tikkala@yrittajat.fi::9de46df9-c890-4a52-82d3-48c94c9b9a32" providerId="AD" clId="Web-{A5FB9545-6112-3B20-085E-EE32F0B0637A}" dt="2026-01-21T08:09:48.676" v="16" actId="20577"/>
          <ac:spMkLst>
            <pc:docMk/>
            <pc:sldMk cId="3452285230" sldId="2147472590"/>
            <ac:spMk id="2" creationId="{44532366-F9D1-F8A5-E13B-A9B8F18759E6}"/>
          </ac:spMkLst>
        </pc:spChg>
      </pc:sldChg>
    </pc:docChg>
  </pc:docChgLst>
  <pc:docChgLst>
    <pc:chgData name="Heidi Jäntti" userId="72604c53-cdc7-4e02-bfaf-0ce60e13563e" providerId="ADAL" clId="{4C2431C1-DF23-4930-A86A-AD60F9FCDEA2}"/>
    <pc:docChg chg="addSld">
      <pc:chgData name="Heidi Jäntti" userId="72604c53-cdc7-4e02-bfaf-0ce60e13563e" providerId="ADAL" clId="{4C2431C1-DF23-4930-A86A-AD60F9FCDEA2}" dt="2026-02-02T14:16:35.471" v="0" actId="680"/>
      <pc:docMkLst>
        <pc:docMk/>
      </pc:docMkLst>
      <pc:sldChg chg="new">
        <pc:chgData name="Heidi Jäntti" userId="72604c53-cdc7-4e02-bfaf-0ce60e13563e" providerId="ADAL" clId="{4C2431C1-DF23-4930-A86A-AD60F9FCDEA2}" dt="2026-02-02T14:16:35.471" v="0" actId="680"/>
        <pc:sldMkLst>
          <pc:docMk/>
          <pc:sldMk cId="1648091451" sldId="2147472599"/>
        </pc:sldMkLst>
      </pc:sldChg>
    </pc:docChg>
  </pc:docChgLst>
  <pc:docChgLst>
    <pc:chgData name="Janika Tikkala" userId="S::janika.tikkala@yrittajat.fi::9de46df9-c890-4a52-82d3-48c94c9b9a32" providerId="AD" clId="Web-{61BC4317-B77E-FC9C-9FC7-A539CC013463}"/>
    <pc:docChg chg="addSld modSld">
      <pc:chgData name="Janika Tikkala" userId="S::janika.tikkala@yrittajat.fi::9de46df9-c890-4a52-82d3-48c94c9b9a32" providerId="AD" clId="Web-{61BC4317-B77E-FC9C-9FC7-A539CC013463}" dt="2026-01-16T13:09:56.266" v="149" actId="20577"/>
      <pc:docMkLst>
        <pc:docMk/>
      </pc:docMkLst>
      <pc:sldChg chg="addSp modSp mod modClrScheme chgLayout">
        <pc:chgData name="Janika Tikkala" userId="S::janika.tikkala@yrittajat.fi::9de46df9-c890-4a52-82d3-48c94c9b9a32" providerId="AD" clId="Web-{61BC4317-B77E-FC9C-9FC7-A539CC013463}" dt="2026-01-16T13:09:56.266" v="149" actId="20577"/>
        <pc:sldMkLst>
          <pc:docMk/>
          <pc:sldMk cId="0" sldId="271"/>
        </pc:sldMkLst>
        <pc:spChg chg="mod">
          <ac:chgData name="Janika Tikkala" userId="S::janika.tikkala@yrittajat.fi::9de46df9-c890-4a52-82d3-48c94c9b9a32" providerId="AD" clId="Web-{61BC4317-B77E-FC9C-9FC7-A539CC013463}" dt="2026-01-16T13:09:56.266" v="149" actId="20577"/>
          <ac:spMkLst>
            <pc:docMk/>
            <pc:sldMk cId="0" sldId="271"/>
            <ac:spMk id="2" creationId="{00000000-0000-0000-0000-000000000000}"/>
          </ac:spMkLst>
        </pc:spChg>
        <pc:spChg chg="mod ord">
          <ac:chgData name="Janika Tikkala" userId="S::janika.tikkala@yrittajat.fi::9de46df9-c890-4a52-82d3-48c94c9b9a32" providerId="AD" clId="Web-{61BC4317-B77E-FC9C-9FC7-A539CC013463}" dt="2026-01-16T13:02:25.852" v="81" actId="14100"/>
          <ac:spMkLst>
            <pc:docMk/>
            <pc:sldMk cId="0" sldId="271"/>
            <ac:spMk id="3" creationId="{00000000-0000-0000-0000-000000000000}"/>
          </ac:spMkLst>
        </pc:spChg>
        <pc:picChg chg="add mod">
          <ac:chgData name="Janika Tikkala" userId="S::janika.tikkala@yrittajat.fi::9de46df9-c890-4a52-82d3-48c94c9b9a32" providerId="AD" clId="Web-{61BC4317-B77E-FC9C-9FC7-A539CC013463}" dt="2026-01-16T13:01:46.821" v="49"/>
          <ac:picMkLst>
            <pc:docMk/>
            <pc:sldMk cId="0" sldId="271"/>
            <ac:picMk id="4" creationId="{007B00EB-A43C-A458-E1ED-23D672C237A1}"/>
          </ac:picMkLst>
        </pc:picChg>
      </pc:sldChg>
      <pc:sldChg chg="modSp">
        <pc:chgData name="Janika Tikkala" userId="S::janika.tikkala@yrittajat.fi::9de46df9-c890-4a52-82d3-48c94c9b9a32" providerId="AD" clId="Web-{61BC4317-B77E-FC9C-9FC7-A539CC013463}" dt="2026-01-16T12:58:10.070" v="16" actId="20577"/>
        <pc:sldMkLst>
          <pc:docMk/>
          <pc:sldMk cId="3072800210" sldId="276"/>
        </pc:sldMkLst>
        <pc:spChg chg="mod">
          <ac:chgData name="Janika Tikkala" userId="S::janika.tikkala@yrittajat.fi::9de46df9-c890-4a52-82d3-48c94c9b9a32" providerId="AD" clId="Web-{61BC4317-B77E-FC9C-9FC7-A539CC013463}" dt="2026-01-16T12:58:10.070" v="16" actId="20577"/>
          <ac:spMkLst>
            <pc:docMk/>
            <pc:sldMk cId="3072800210" sldId="276"/>
            <ac:spMk id="2" creationId="{11E7C3DE-3299-AF67-2811-12F1DF99BB54}"/>
          </ac:spMkLst>
        </pc:spChg>
      </pc:sldChg>
      <pc:sldChg chg="modSp">
        <pc:chgData name="Janika Tikkala" userId="S::janika.tikkala@yrittajat.fi::9de46df9-c890-4a52-82d3-48c94c9b9a32" providerId="AD" clId="Web-{61BC4317-B77E-FC9C-9FC7-A539CC013463}" dt="2026-01-16T13:09:03.859" v="147" actId="20577"/>
        <pc:sldMkLst>
          <pc:docMk/>
          <pc:sldMk cId="1037980698" sldId="2074"/>
        </pc:sldMkLst>
        <pc:spChg chg="mod">
          <ac:chgData name="Janika Tikkala" userId="S::janika.tikkala@yrittajat.fi::9de46df9-c890-4a52-82d3-48c94c9b9a32" providerId="AD" clId="Web-{61BC4317-B77E-FC9C-9FC7-A539CC013463}" dt="2026-01-16T13:09:03.859" v="147" actId="20577"/>
          <ac:spMkLst>
            <pc:docMk/>
            <pc:sldMk cId="1037980698" sldId="2074"/>
            <ac:spMk id="3" creationId="{EC331E2A-0C89-8F8D-03CF-48FB8C01DBF7}"/>
          </ac:spMkLst>
        </pc:spChg>
      </pc:sldChg>
      <pc:sldChg chg="modSp">
        <pc:chgData name="Janika Tikkala" userId="S::janika.tikkala@yrittajat.fi::9de46df9-c890-4a52-82d3-48c94c9b9a32" providerId="AD" clId="Web-{61BC4317-B77E-FC9C-9FC7-A539CC013463}" dt="2026-01-16T12:59:49.930" v="46" actId="20577"/>
        <pc:sldMkLst>
          <pc:docMk/>
          <pc:sldMk cId="1736097222" sldId="7312"/>
        </pc:sldMkLst>
        <pc:spChg chg="mod">
          <ac:chgData name="Janika Tikkala" userId="S::janika.tikkala@yrittajat.fi::9de46df9-c890-4a52-82d3-48c94c9b9a32" providerId="AD" clId="Web-{61BC4317-B77E-FC9C-9FC7-A539CC013463}" dt="2026-01-16T12:59:49.930" v="46" actId="20577"/>
          <ac:spMkLst>
            <pc:docMk/>
            <pc:sldMk cId="1736097222" sldId="7312"/>
            <ac:spMk id="2" creationId="{F0E3E535-246A-94EF-16A2-D3CAF7AE18A6}"/>
          </ac:spMkLst>
        </pc:spChg>
      </pc:sldChg>
      <pc:sldChg chg="modSp">
        <pc:chgData name="Janika Tikkala" userId="S::janika.tikkala@yrittajat.fi::9de46df9-c890-4a52-82d3-48c94c9b9a32" providerId="AD" clId="Web-{61BC4317-B77E-FC9C-9FC7-A539CC013463}" dt="2026-01-16T12:57:42.758" v="8" actId="20577"/>
        <pc:sldMkLst>
          <pc:docMk/>
          <pc:sldMk cId="3452285230" sldId="2147472590"/>
        </pc:sldMkLst>
        <pc:spChg chg="mod">
          <ac:chgData name="Janika Tikkala" userId="S::janika.tikkala@yrittajat.fi::9de46df9-c890-4a52-82d3-48c94c9b9a32" providerId="AD" clId="Web-{61BC4317-B77E-FC9C-9FC7-A539CC013463}" dt="2026-01-16T12:57:42.758" v="8" actId="20577"/>
          <ac:spMkLst>
            <pc:docMk/>
            <pc:sldMk cId="3452285230" sldId="2147472590"/>
            <ac:spMk id="2" creationId="{44532366-F9D1-F8A5-E13B-A9B8F18759E6}"/>
          </ac:spMkLst>
        </pc:spChg>
      </pc:sldChg>
    </pc:docChg>
  </pc:docChgLst>
  <pc:docChgLst>
    <pc:chgData name="Janika Tikkala" userId="9de46df9-c890-4a52-82d3-48c94c9b9a32" providerId="ADAL" clId="{DBC27650-9C1B-4314-894B-7D4805CFAF91}"/>
    <pc:docChg chg="undo custSel addSld delSld modSld sldOrd">
      <pc:chgData name="Janika Tikkala" userId="9de46df9-c890-4a52-82d3-48c94c9b9a32" providerId="ADAL" clId="{DBC27650-9C1B-4314-894B-7D4805CFAF91}" dt="2026-02-02T14:02:17.504" v="2974" actId="47"/>
      <pc:docMkLst>
        <pc:docMk/>
      </pc:docMkLst>
      <pc:sldChg chg="addSp delSp modSp mod">
        <pc:chgData name="Janika Tikkala" userId="9de46df9-c890-4a52-82d3-48c94c9b9a32" providerId="ADAL" clId="{DBC27650-9C1B-4314-894B-7D4805CFAF91}" dt="2026-01-20T12:07:44.762" v="1594" actId="20577"/>
        <pc:sldMkLst>
          <pc:docMk/>
          <pc:sldMk cId="0" sldId="270"/>
        </pc:sldMkLst>
        <pc:spChg chg="mod">
          <ac:chgData name="Janika Tikkala" userId="9de46df9-c890-4a52-82d3-48c94c9b9a32" providerId="ADAL" clId="{DBC27650-9C1B-4314-894B-7D4805CFAF91}" dt="2026-01-20T12:07:44.762" v="1594" actId="20577"/>
          <ac:spMkLst>
            <pc:docMk/>
            <pc:sldMk cId="0" sldId="270"/>
            <ac:spMk id="3" creationId="{00000000-0000-0000-0000-000000000000}"/>
          </ac:spMkLst>
        </pc:spChg>
        <pc:picChg chg="add mod">
          <ac:chgData name="Janika Tikkala" userId="9de46df9-c890-4a52-82d3-48c94c9b9a32" providerId="ADAL" clId="{DBC27650-9C1B-4314-894B-7D4805CFAF91}" dt="2026-01-16T12:02:39.685" v="456" actId="1076"/>
          <ac:picMkLst>
            <pc:docMk/>
            <pc:sldMk cId="0" sldId="270"/>
            <ac:picMk id="4" creationId="{8AA4392B-3AF5-B93F-C9BB-FA78BE8F711C}"/>
          </ac:picMkLst>
        </pc:picChg>
        <pc:picChg chg="add mod">
          <ac:chgData name="Janika Tikkala" userId="9de46df9-c890-4a52-82d3-48c94c9b9a32" providerId="ADAL" clId="{DBC27650-9C1B-4314-894B-7D4805CFAF91}" dt="2026-01-16T12:02:30.584" v="453" actId="1076"/>
          <ac:picMkLst>
            <pc:docMk/>
            <pc:sldMk cId="0" sldId="270"/>
            <ac:picMk id="8" creationId="{17B40181-D862-10EA-8BB1-0BEE46E98184}"/>
          </ac:picMkLst>
        </pc:picChg>
        <pc:picChg chg="add mod">
          <ac:chgData name="Janika Tikkala" userId="9de46df9-c890-4a52-82d3-48c94c9b9a32" providerId="ADAL" clId="{DBC27650-9C1B-4314-894B-7D4805CFAF91}" dt="2026-01-16T12:02:37.535" v="455" actId="1076"/>
          <ac:picMkLst>
            <pc:docMk/>
            <pc:sldMk cId="0" sldId="270"/>
            <ac:picMk id="12" creationId="{7199A952-3586-B6B0-4178-84D5A535D6E1}"/>
          </ac:picMkLst>
        </pc:picChg>
      </pc:sldChg>
      <pc:sldChg chg="modSp mod">
        <pc:chgData name="Janika Tikkala" userId="9de46df9-c890-4a52-82d3-48c94c9b9a32" providerId="ADAL" clId="{DBC27650-9C1B-4314-894B-7D4805CFAF91}" dt="2026-01-27T07:56:08.492" v="2714" actId="20577"/>
        <pc:sldMkLst>
          <pc:docMk/>
          <pc:sldMk cId="0" sldId="271"/>
        </pc:sldMkLst>
        <pc:spChg chg="mod">
          <ac:chgData name="Janika Tikkala" userId="9de46df9-c890-4a52-82d3-48c94c9b9a32" providerId="ADAL" clId="{DBC27650-9C1B-4314-894B-7D4805CFAF91}" dt="2026-01-27T07:56:08.492" v="2714" actId="20577"/>
          <ac:spMkLst>
            <pc:docMk/>
            <pc:sldMk cId="0" sldId="271"/>
            <ac:spMk id="2" creationId="{00000000-0000-0000-0000-000000000000}"/>
          </ac:spMkLst>
        </pc:spChg>
      </pc:sldChg>
      <pc:sldChg chg="addSp delSp modSp mod">
        <pc:chgData name="Janika Tikkala" userId="9de46df9-c890-4a52-82d3-48c94c9b9a32" providerId="ADAL" clId="{DBC27650-9C1B-4314-894B-7D4805CFAF91}" dt="2026-01-20T12:04:35.850" v="1578" actId="20577"/>
        <pc:sldMkLst>
          <pc:docMk/>
          <pc:sldMk cId="800728049" sldId="272"/>
        </pc:sldMkLst>
        <pc:spChg chg="mod">
          <ac:chgData name="Janika Tikkala" userId="9de46df9-c890-4a52-82d3-48c94c9b9a32" providerId="ADAL" clId="{DBC27650-9C1B-4314-894B-7D4805CFAF91}" dt="2026-01-20T12:04:35.850" v="1578" actId="20577"/>
          <ac:spMkLst>
            <pc:docMk/>
            <pc:sldMk cId="800728049" sldId="272"/>
            <ac:spMk id="2" creationId="{C5C5F958-487C-AD5A-A89B-0FB782026F8E}"/>
          </ac:spMkLst>
        </pc:spChg>
        <pc:spChg chg="mod">
          <ac:chgData name="Janika Tikkala" userId="9de46df9-c890-4a52-82d3-48c94c9b9a32" providerId="ADAL" clId="{DBC27650-9C1B-4314-894B-7D4805CFAF91}" dt="2026-01-16T11:38:03.674" v="114" actId="20577"/>
          <ac:spMkLst>
            <pc:docMk/>
            <pc:sldMk cId="800728049" sldId="272"/>
            <ac:spMk id="4" creationId="{8B34458B-438A-BEF1-66A0-D43F0845DC21}"/>
          </ac:spMkLst>
        </pc:spChg>
        <pc:spChg chg="add mod">
          <ac:chgData name="Janika Tikkala" userId="9de46df9-c890-4a52-82d3-48c94c9b9a32" providerId="ADAL" clId="{DBC27650-9C1B-4314-894B-7D4805CFAF91}" dt="2026-01-16T12:10:02.358" v="847" actId="208"/>
          <ac:spMkLst>
            <pc:docMk/>
            <pc:sldMk cId="800728049" sldId="272"/>
            <ac:spMk id="10" creationId="{9DCE2950-2680-0DD7-95F1-CA2CBEA70D76}"/>
          </ac:spMkLst>
        </pc:spChg>
      </pc:sldChg>
      <pc:sldChg chg="modSp add mod">
        <pc:chgData name="Janika Tikkala" userId="9de46df9-c890-4a52-82d3-48c94c9b9a32" providerId="ADAL" clId="{DBC27650-9C1B-4314-894B-7D4805CFAF91}" dt="2026-01-16T12:04:33.070" v="655" actId="20577"/>
        <pc:sldMkLst>
          <pc:docMk/>
          <pc:sldMk cId="330610503" sldId="1222"/>
        </pc:sldMkLst>
        <pc:spChg chg="mod">
          <ac:chgData name="Janika Tikkala" userId="9de46df9-c890-4a52-82d3-48c94c9b9a32" providerId="ADAL" clId="{DBC27650-9C1B-4314-894B-7D4805CFAF91}" dt="2026-01-16T12:04:33.070" v="655" actId="20577"/>
          <ac:spMkLst>
            <pc:docMk/>
            <pc:sldMk cId="330610503" sldId="1222"/>
            <ac:spMk id="12" creationId="{737EC028-76CD-0BB0-FE7E-491861F96AF7}"/>
          </ac:spMkLst>
        </pc:spChg>
        <pc:spChg chg="mod">
          <ac:chgData name="Janika Tikkala" userId="9de46df9-c890-4a52-82d3-48c94c9b9a32" providerId="ADAL" clId="{DBC27650-9C1B-4314-894B-7D4805CFAF91}" dt="2026-01-16T12:04:02.281" v="582" actId="20577"/>
          <ac:spMkLst>
            <pc:docMk/>
            <pc:sldMk cId="330610503" sldId="1222"/>
            <ac:spMk id="13" creationId="{F20FDF48-A853-44A8-5BAA-A8BAC21A4F91}"/>
          </ac:spMkLst>
        </pc:spChg>
      </pc:sldChg>
      <pc:sldChg chg="modSp mod">
        <pc:chgData name="Janika Tikkala" userId="9de46df9-c890-4a52-82d3-48c94c9b9a32" providerId="ADAL" clId="{DBC27650-9C1B-4314-894B-7D4805CFAF91}" dt="2026-01-30T09:55:22.101" v="2915" actId="20577"/>
        <pc:sldMkLst>
          <pc:docMk/>
          <pc:sldMk cId="1498662565" sldId="2073"/>
        </pc:sldMkLst>
        <pc:spChg chg="mod">
          <ac:chgData name="Janika Tikkala" userId="9de46df9-c890-4a52-82d3-48c94c9b9a32" providerId="ADAL" clId="{DBC27650-9C1B-4314-894B-7D4805CFAF91}" dt="2026-01-30T09:55:22.101" v="2915" actId="20577"/>
          <ac:spMkLst>
            <pc:docMk/>
            <pc:sldMk cId="1498662565" sldId="2073"/>
            <ac:spMk id="3" creationId="{083FD18E-0996-4E8E-9CF4-96ED6C92614A}"/>
          </ac:spMkLst>
        </pc:spChg>
      </pc:sldChg>
      <pc:sldChg chg="modSp mod">
        <pc:chgData name="Janika Tikkala" userId="9de46df9-c890-4a52-82d3-48c94c9b9a32" providerId="ADAL" clId="{DBC27650-9C1B-4314-894B-7D4805CFAF91}" dt="2026-01-30T09:54:21.317" v="2913" actId="20577"/>
        <pc:sldMkLst>
          <pc:docMk/>
          <pc:sldMk cId="1037980698" sldId="2074"/>
        </pc:sldMkLst>
        <pc:spChg chg="mod">
          <ac:chgData name="Janika Tikkala" userId="9de46df9-c890-4a52-82d3-48c94c9b9a32" providerId="ADAL" clId="{DBC27650-9C1B-4314-894B-7D4805CFAF91}" dt="2026-01-30T09:54:21.317" v="2913" actId="20577"/>
          <ac:spMkLst>
            <pc:docMk/>
            <pc:sldMk cId="1037980698" sldId="2074"/>
            <ac:spMk id="3" creationId="{EC331E2A-0C89-8F8D-03CF-48FB8C01DBF7}"/>
          </ac:spMkLst>
        </pc:spChg>
      </pc:sldChg>
      <pc:sldChg chg="modSp add mod ord">
        <pc:chgData name="Janika Tikkala" userId="9de46df9-c890-4a52-82d3-48c94c9b9a32" providerId="ADAL" clId="{DBC27650-9C1B-4314-894B-7D4805CFAF91}" dt="2026-01-27T07:52:37.552" v="2558" actId="20577"/>
        <pc:sldMkLst>
          <pc:docMk/>
          <pc:sldMk cId="1736097222" sldId="7312"/>
        </pc:sldMkLst>
        <pc:spChg chg="mod">
          <ac:chgData name="Janika Tikkala" userId="9de46df9-c890-4a52-82d3-48c94c9b9a32" providerId="ADAL" clId="{DBC27650-9C1B-4314-894B-7D4805CFAF91}" dt="2026-01-27T07:52:37.552" v="2558" actId="20577"/>
          <ac:spMkLst>
            <pc:docMk/>
            <pc:sldMk cId="1736097222" sldId="7312"/>
            <ac:spMk id="3" creationId="{87A9C0FC-D910-C481-7B4C-615790223B2D}"/>
          </ac:spMkLst>
        </pc:spChg>
      </pc:sldChg>
      <pc:sldChg chg="ord">
        <pc:chgData name="Janika Tikkala" userId="9de46df9-c890-4a52-82d3-48c94c9b9a32" providerId="ADAL" clId="{DBC27650-9C1B-4314-894B-7D4805CFAF91}" dt="2026-01-16T12:33:05.546" v="1423"/>
        <pc:sldMkLst>
          <pc:docMk/>
          <pc:sldMk cId="2384525603" sldId="2147472587"/>
        </pc:sldMkLst>
      </pc:sldChg>
      <pc:sldChg chg="modSp mod">
        <pc:chgData name="Janika Tikkala" userId="9de46df9-c890-4a52-82d3-48c94c9b9a32" providerId="ADAL" clId="{DBC27650-9C1B-4314-894B-7D4805CFAF91}" dt="2026-01-30T09:50:50.423" v="2837" actId="20577"/>
        <pc:sldMkLst>
          <pc:docMk/>
          <pc:sldMk cId="3452285230" sldId="2147472590"/>
        </pc:sldMkLst>
        <pc:spChg chg="mod">
          <ac:chgData name="Janika Tikkala" userId="9de46df9-c890-4a52-82d3-48c94c9b9a32" providerId="ADAL" clId="{DBC27650-9C1B-4314-894B-7D4805CFAF91}" dt="2026-01-30T09:50:50.423" v="2837" actId="20577"/>
          <ac:spMkLst>
            <pc:docMk/>
            <pc:sldMk cId="3452285230" sldId="2147472590"/>
            <ac:spMk id="2" creationId="{44532366-F9D1-F8A5-E13B-A9B8F18759E6}"/>
          </ac:spMkLst>
        </pc:spChg>
        <pc:spChg chg="mod">
          <ac:chgData name="Janika Tikkala" userId="9de46df9-c890-4a52-82d3-48c94c9b9a32" providerId="ADAL" clId="{DBC27650-9C1B-4314-894B-7D4805CFAF91}" dt="2026-01-23T10:08:18.714" v="2474" actId="20577"/>
          <ac:spMkLst>
            <pc:docMk/>
            <pc:sldMk cId="3452285230" sldId="2147472590"/>
            <ac:spMk id="3" creationId="{C0C5D292-5330-DAC0-C697-FA364A6AABA5}"/>
          </ac:spMkLst>
        </pc:spChg>
      </pc:sldChg>
      <pc:sldChg chg="modSp mod ord">
        <pc:chgData name="Janika Tikkala" userId="9de46df9-c890-4a52-82d3-48c94c9b9a32" providerId="ADAL" clId="{DBC27650-9C1B-4314-894B-7D4805CFAF91}" dt="2026-01-16T12:32:18.583" v="1413"/>
        <pc:sldMkLst>
          <pc:docMk/>
          <pc:sldMk cId="3537539548" sldId="2147472591"/>
        </pc:sldMkLst>
        <pc:spChg chg="mod">
          <ac:chgData name="Janika Tikkala" userId="9de46df9-c890-4a52-82d3-48c94c9b9a32" providerId="ADAL" clId="{DBC27650-9C1B-4314-894B-7D4805CFAF91}" dt="2026-01-16T12:12:09.133" v="906" actId="207"/>
          <ac:spMkLst>
            <pc:docMk/>
            <pc:sldMk cId="3537539548" sldId="2147472591"/>
            <ac:spMk id="2" creationId="{7E80A344-7386-793F-7532-A8FB7DCD4ABB}"/>
          </ac:spMkLst>
        </pc:spChg>
        <pc:spChg chg="mod">
          <ac:chgData name="Janika Tikkala" userId="9de46df9-c890-4a52-82d3-48c94c9b9a32" providerId="ADAL" clId="{DBC27650-9C1B-4314-894B-7D4805CFAF91}" dt="2026-01-16T12:14:01.193" v="942" actId="113"/>
          <ac:spMkLst>
            <pc:docMk/>
            <pc:sldMk cId="3537539548" sldId="2147472591"/>
            <ac:spMk id="3" creationId="{D2507690-5E2D-044A-39B8-A47225101BAC}"/>
          </ac:spMkLst>
        </pc:spChg>
      </pc:sldChg>
      <pc:sldChg chg="modSp mod">
        <pc:chgData name="Janika Tikkala" userId="9de46df9-c890-4a52-82d3-48c94c9b9a32" providerId="ADAL" clId="{DBC27650-9C1B-4314-894B-7D4805CFAF91}" dt="2026-01-16T12:37:33.594" v="1566" actId="15"/>
        <pc:sldMkLst>
          <pc:docMk/>
          <pc:sldMk cId="2131967758" sldId="2147472594"/>
        </pc:sldMkLst>
        <pc:spChg chg="mod">
          <ac:chgData name="Janika Tikkala" userId="9de46df9-c890-4a52-82d3-48c94c9b9a32" providerId="ADAL" clId="{DBC27650-9C1B-4314-894B-7D4805CFAF91}" dt="2026-01-16T12:37:33.594" v="1566" actId="15"/>
          <ac:spMkLst>
            <pc:docMk/>
            <pc:sldMk cId="2131967758" sldId="2147472594"/>
            <ac:spMk id="2" creationId="{F574A767-F29E-BDC8-5EA9-776A010E6F67}"/>
          </ac:spMkLst>
        </pc:spChg>
        <pc:spChg chg="mod">
          <ac:chgData name="Janika Tikkala" userId="9de46df9-c890-4a52-82d3-48c94c9b9a32" providerId="ADAL" clId="{DBC27650-9C1B-4314-894B-7D4805CFAF91}" dt="2026-01-16T12:37:08.973" v="1537" actId="20577"/>
          <ac:spMkLst>
            <pc:docMk/>
            <pc:sldMk cId="2131967758" sldId="2147472594"/>
            <ac:spMk id="3" creationId="{403D721D-CEDE-CE8E-2D46-8BCF3861CDFB}"/>
          </ac:spMkLst>
        </pc:spChg>
        <pc:picChg chg="mod">
          <ac:chgData name="Janika Tikkala" userId="9de46df9-c890-4a52-82d3-48c94c9b9a32" providerId="ADAL" clId="{DBC27650-9C1B-4314-894B-7D4805CFAF91}" dt="2026-01-16T12:37:13.844" v="1538" actId="1076"/>
          <ac:picMkLst>
            <pc:docMk/>
            <pc:sldMk cId="2131967758" sldId="2147472594"/>
            <ac:picMk id="4" creationId="{F55D8334-C91C-BC3C-1EE4-1C3181FFDF1A}"/>
          </ac:picMkLst>
        </pc:picChg>
      </pc:sldChg>
      <pc:sldChg chg="modSp add mod">
        <pc:chgData name="Janika Tikkala" userId="9de46df9-c890-4a52-82d3-48c94c9b9a32" providerId="ADAL" clId="{DBC27650-9C1B-4314-894B-7D4805CFAF91}" dt="2026-01-16T12:33:11.109" v="1449" actId="20577"/>
        <pc:sldMkLst>
          <pc:docMk/>
          <pc:sldMk cId="157472149" sldId="2147472595"/>
        </pc:sldMkLst>
        <pc:spChg chg="mod">
          <ac:chgData name="Janika Tikkala" userId="9de46df9-c890-4a52-82d3-48c94c9b9a32" providerId="ADAL" clId="{DBC27650-9C1B-4314-894B-7D4805CFAF91}" dt="2026-01-16T12:33:11.109" v="1449" actId="20577"/>
          <ac:spMkLst>
            <pc:docMk/>
            <pc:sldMk cId="157472149" sldId="2147472595"/>
            <ac:spMk id="3" creationId="{A6AB5ECC-C0F7-8986-F13D-643F6F6AB073}"/>
          </ac:spMkLst>
        </pc:spChg>
      </pc:sldChg>
      <pc:sldChg chg="del">
        <pc:chgData name="Janika Tikkala" userId="9de46df9-c890-4a52-82d3-48c94c9b9a32" providerId="ADAL" clId="{DBC27650-9C1B-4314-894B-7D4805CFAF91}" dt="2026-02-02T14:02:17.504" v="2974" actId="47"/>
        <pc:sldMkLst>
          <pc:docMk/>
          <pc:sldMk cId="657119983" sldId="2147472596"/>
        </pc:sldMkLst>
      </pc:sldChg>
      <pc:sldChg chg="modSp mod ord">
        <pc:chgData name="Janika Tikkala" userId="9de46df9-c890-4a52-82d3-48c94c9b9a32" providerId="ADAL" clId="{DBC27650-9C1B-4314-894B-7D4805CFAF91}" dt="2026-01-30T09:54:57.264" v="2914" actId="1076"/>
        <pc:sldMkLst>
          <pc:docMk/>
          <pc:sldMk cId="2535069435" sldId="2147472597"/>
        </pc:sldMkLst>
        <pc:spChg chg="mod">
          <ac:chgData name="Janika Tikkala" userId="9de46df9-c890-4a52-82d3-48c94c9b9a32" providerId="ADAL" clId="{DBC27650-9C1B-4314-894B-7D4805CFAF91}" dt="2026-01-30T09:52:23.901" v="2896" actId="20577"/>
          <ac:spMkLst>
            <pc:docMk/>
            <pc:sldMk cId="2535069435" sldId="2147472597"/>
            <ac:spMk id="2" creationId="{83DCA021-AA30-B822-3944-4243C8F31696}"/>
          </ac:spMkLst>
        </pc:spChg>
        <pc:picChg chg="mod">
          <ac:chgData name="Janika Tikkala" userId="9de46df9-c890-4a52-82d3-48c94c9b9a32" providerId="ADAL" clId="{DBC27650-9C1B-4314-894B-7D4805CFAF91}" dt="2026-01-30T09:54:57.264" v="2914" actId="1076"/>
          <ac:picMkLst>
            <pc:docMk/>
            <pc:sldMk cId="2535069435" sldId="2147472597"/>
            <ac:picMk id="11" creationId="{F088B400-3BE9-A0D9-F081-DE8B2E7B026A}"/>
          </ac:picMkLst>
        </pc:picChg>
      </pc:sldChg>
      <pc:sldChg chg="addSp delSp modSp new mod">
        <pc:chgData name="Janika Tikkala" userId="9de46df9-c890-4a52-82d3-48c94c9b9a32" providerId="ADAL" clId="{DBC27650-9C1B-4314-894B-7D4805CFAF91}" dt="2026-02-02T14:01:53.474" v="2973" actId="20577"/>
        <pc:sldMkLst>
          <pc:docMk/>
          <pc:sldMk cId="3175949864" sldId="2147472598"/>
        </pc:sldMkLst>
        <pc:spChg chg="mod">
          <ac:chgData name="Janika Tikkala" userId="9de46df9-c890-4a52-82d3-48c94c9b9a32" providerId="ADAL" clId="{DBC27650-9C1B-4314-894B-7D4805CFAF91}" dt="2026-02-02T14:01:53.474" v="2973" actId="20577"/>
          <ac:spMkLst>
            <pc:docMk/>
            <pc:sldMk cId="3175949864" sldId="2147472598"/>
            <ac:spMk id="2" creationId="{4551B253-E453-E910-B978-FFF2570E3314}"/>
          </ac:spMkLst>
        </pc:spChg>
        <pc:spChg chg="mod">
          <ac:chgData name="Janika Tikkala" userId="9de46df9-c890-4a52-82d3-48c94c9b9a32" providerId="ADAL" clId="{DBC27650-9C1B-4314-894B-7D4805CFAF91}" dt="2026-01-27T07:54:16.486" v="2588" actId="20577"/>
          <ac:spMkLst>
            <pc:docMk/>
            <pc:sldMk cId="3175949864" sldId="2147472598"/>
            <ac:spMk id="4" creationId="{996FB9EE-7593-E645-69D4-85B12B9578A6}"/>
          </ac:spMkLst>
        </pc:spChg>
        <pc:picChg chg="add mod">
          <ac:chgData name="Janika Tikkala" userId="9de46df9-c890-4a52-82d3-48c94c9b9a32" providerId="ADAL" clId="{DBC27650-9C1B-4314-894B-7D4805CFAF91}" dt="2026-01-20T13:51:29.976" v="1825" actId="962"/>
          <ac:picMkLst>
            <pc:docMk/>
            <pc:sldMk cId="3175949864" sldId="2147472598"/>
            <ac:picMk id="6" creationId="{6E5B8829-E38B-DE56-69F8-D2E1FAE6AF2C}"/>
          </ac:picMkLst>
        </pc:picChg>
      </pc:sldChg>
    </pc:docChg>
  </pc:docChgLst>
  <pc:docChgLst>
    <pc:chgData name="Johanna Mäntykoski" userId="S::johanna.mantykoski@yrittajat.fi::a684d886-98d6-4d66-8dab-53e999a0363b" providerId="AD" clId="Web-{25509409-49F9-A301-D5E6-22CDC28B3E8C}"/>
    <pc:docChg chg="addSld modSld">
      <pc:chgData name="Johanna Mäntykoski" userId="S::johanna.mantykoski@yrittajat.fi::a684d886-98d6-4d66-8dab-53e999a0363b" providerId="AD" clId="Web-{25509409-49F9-A301-D5E6-22CDC28B3E8C}" dt="2026-01-19T12:53:09.988" v="515" actId="1076"/>
      <pc:docMkLst>
        <pc:docMk/>
      </pc:docMkLst>
      <pc:sldChg chg="addSp delSp modSp">
        <pc:chgData name="Johanna Mäntykoski" userId="S::johanna.mantykoski@yrittajat.fi::a684d886-98d6-4d66-8dab-53e999a0363b" providerId="AD" clId="Web-{25509409-49F9-A301-D5E6-22CDC28B3E8C}" dt="2026-01-19T12:46:26.516" v="489" actId="20577"/>
        <pc:sldMkLst>
          <pc:docMk/>
          <pc:sldMk cId="3372279842" sldId="2147472588"/>
        </pc:sldMkLst>
        <pc:spChg chg="mod">
          <ac:chgData name="Johanna Mäntykoski" userId="S::johanna.mantykoski@yrittajat.fi::a684d886-98d6-4d66-8dab-53e999a0363b" providerId="AD" clId="Web-{25509409-49F9-A301-D5E6-22CDC28B3E8C}" dt="2026-01-19T12:46:26.516" v="489" actId="20577"/>
          <ac:spMkLst>
            <pc:docMk/>
            <pc:sldMk cId="3372279842" sldId="2147472588"/>
            <ac:spMk id="2" creationId="{CAF77821-188B-1DD7-F5E6-FD9D22E0582E}"/>
          </ac:spMkLst>
        </pc:spChg>
        <pc:picChg chg="add mod">
          <ac:chgData name="Johanna Mäntykoski" userId="S::johanna.mantykoski@yrittajat.fi::a684d886-98d6-4d66-8dab-53e999a0363b" providerId="AD" clId="Web-{25509409-49F9-A301-D5E6-22CDC28B3E8C}" dt="2026-01-19T11:54:53.862" v="15" actId="14100"/>
          <ac:picMkLst>
            <pc:docMk/>
            <pc:sldMk cId="3372279842" sldId="2147472588"/>
            <ac:picMk id="6" creationId="{764676B6-98D6-15BE-5FE0-C286F3DC3ECD}"/>
          </ac:picMkLst>
        </pc:picChg>
      </pc:sldChg>
      <pc:sldChg chg="modSp">
        <pc:chgData name="Johanna Mäntykoski" userId="S::johanna.mantykoski@yrittajat.fi::a684d886-98d6-4d66-8dab-53e999a0363b" providerId="AD" clId="Web-{25509409-49F9-A301-D5E6-22CDC28B3E8C}" dt="2026-01-19T12:47:30.376" v="512" actId="20577"/>
        <pc:sldMkLst>
          <pc:docMk/>
          <pc:sldMk cId="1578787359" sldId="2147472589"/>
        </pc:sldMkLst>
        <pc:spChg chg="mod">
          <ac:chgData name="Johanna Mäntykoski" userId="S::johanna.mantykoski@yrittajat.fi::a684d886-98d6-4d66-8dab-53e999a0363b" providerId="AD" clId="Web-{25509409-49F9-A301-D5E6-22CDC28B3E8C}" dt="2026-01-19T11:56:56.616" v="84" actId="20577"/>
          <ac:spMkLst>
            <pc:docMk/>
            <pc:sldMk cId="1578787359" sldId="2147472589"/>
            <ac:spMk id="3" creationId="{AE97F60C-37F9-A8C1-9E1C-76F13ED6CE74}"/>
          </ac:spMkLst>
        </pc:spChg>
        <pc:spChg chg="mod">
          <ac:chgData name="Johanna Mäntykoski" userId="S::johanna.mantykoski@yrittajat.fi::a684d886-98d6-4d66-8dab-53e999a0363b" providerId="AD" clId="Web-{25509409-49F9-A301-D5E6-22CDC28B3E8C}" dt="2026-01-19T12:47:30.376" v="512" actId="20577"/>
          <ac:spMkLst>
            <pc:docMk/>
            <pc:sldMk cId="1578787359" sldId="2147472589"/>
            <ac:spMk id="8" creationId="{E4919EEF-72B1-79C2-59B8-F16FCC076BCB}"/>
          </ac:spMkLst>
        </pc:spChg>
        <pc:picChg chg="mod">
          <ac:chgData name="Johanna Mäntykoski" userId="S::johanna.mantykoski@yrittajat.fi::a684d886-98d6-4d66-8dab-53e999a0363b" providerId="AD" clId="Web-{25509409-49F9-A301-D5E6-22CDC28B3E8C}" dt="2026-01-19T12:47:23.892" v="510" actId="1076"/>
          <ac:picMkLst>
            <pc:docMk/>
            <pc:sldMk cId="1578787359" sldId="2147472589"/>
            <ac:picMk id="7" creationId="{A3BE3C49-D128-45A3-9299-4CACBC551162}"/>
          </ac:picMkLst>
        </pc:picChg>
      </pc:sldChg>
      <pc:sldChg chg="addSp delSp modSp new">
        <pc:chgData name="Johanna Mäntykoski" userId="S::johanna.mantykoski@yrittajat.fi::a684d886-98d6-4d66-8dab-53e999a0363b" providerId="AD" clId="Web-{25509409-49F9-A301-D5E6-22CDC28B3E8C}" dt="2026-01-19T12:53:09.988" v="515" actId="1076"/>
        <pc:sldMkLst>
          <pc:docMk/>
          <pc:sldMk cId="2535069435" sldId="2147472597"/>
        </pc:sldMkLst>
        <pc:spChg chg="mod">
          <ac:chgData name="Johanna Mäntykoski" userId="S::johanna.mantykoski@yrittajat.fi::a684d886-98d6-4d66-8dab-53e999a0363b" providerId="AD" clId="Web-{25509409-49F9-A301-D5E6-22CDC28B3E8C}" dt="2026-01-19T12:42:03.372" v="456" actId="20577"/>
          <ac:spMkLst>
            <pc:docMk/>
            <pc:sldMk cId="2535069435" sldId="2147472597"/>
            <ac:spMk id="2" creationId="{83DCA021-AA30-B822-3944-4243C8F31696}"/>
          </ac:spMkLst>
        </pc:spChg>
        <pc:spChg chg="mod">
          <ac:chgData name="Johanna Mäntykoski" userId="S::johanna.mantykoski@yrittajat.fi::a684d886-98d6-4d66-8dab-53e999a0363b" providerId="AD" clId="Web-{25509409-49F9-A301-D5E6-22CDC28B3E8C}" dt="2026-01-19T12:03:50.545" v="146" actId="20577"/>
          <ac:spMkLst>
            <pc:docMk/>
            <pc:sldMk cId="2535069435" sldId="2147472597"/>
            <ac:spMk id="4" creationId="{E0AD7929-75CF-DA67-6294-F03EC19D93D8}"/>
          </ac:spMkLst>
        </pc:spChg>
        <pc:picChg chg="add mod">
          <ac:chgData name="Johanna Mäntykoski" userId="S::johanna.mantykoski@yrittajat.fi::a684d886-98d6-4d66-8dab-53e999a0363b" providerId="AD" clId="Web-{25509409-49F9-A301-D5E6-22CDC28B3E8C}" dt="2026-01-19T12:53:09.988" v="515" actId="1076"/>
          <ac:picMkLst>
            <pc:docMk/>
            <pc:sldMk cId="2535069435" sldId="2147472597"/>
            <ac:picMk id="8" creationId="{E9DFE19F-3C04-B446-FD7B-8395E03F7E32}"/>
          </ac:picMkLst>
        </pc:picChg>
        <pc:picChg chg="add mod ord">
          <ac:chgData name="Johanna Mäntykoski" userId="S::johanna.mantykoski@yrittajat.fi::a684d886-98d6-4d66-8dab-53e999a0363b" providerId="AD" clId="Web-{25509409-49F9-A301-D5E6-22CDC28B3E8C}" dt="2026-01-19T12:53:08.847" v="514" actId="1076"/>
          <ac:picMkLst>
            <pc:docMk/>
            <pc:sldMk cId="2535069435" sldId="2147472597"/>
            <ac:picMk id="10" creationId="{40B2D296-88B7-A6B4-F8C7-A96765BD9433}"/>
          </ac:picMkLst>
        </pc:picChg>
        <pc:picChg chg="add mod ord">
          <ac:chgData name="Johanna Mäntykoski" userId="S::johanna.mantykoski@yrittajat.fi::a684d886-98d6-4d66-8dab-53e999a0363b" providerId="AD" clId="Web-{25509409-49F9-A301-D5E6-22CDC28B3E8C}" dt="2026-01-19T12:41:12.575" v="453"/>
          <ac:picMkLst>
            <pc:docMk/>
            <pc:sldMk cId="2535069435" sldId="2147472597"/>
            <ac:picMk id="11" creationId="{F088B400-3BE9-A0D9-F081-DE8B2E7B026A}"/>
          </ac:picMkLst>
        </pc:picChg>
      </pc:sldChg>
    </pc:docChg>
  </pc:docChgLst>
  <pc:docChgLst>
    <pc:chgData name="Janika Tikkala" userId="S::janika.tikkala@yrittajat.fi::9de46df9-c890-4a52-82d3-48c94c9b9a32" providerId="AD" clId="Web-{4DF1FF7E-8D5E-F884-4718-8F16975F0335}"/>
    <pc:docChg chg="addSld modSld sldOrd">
      <pc:chgData name="Janika Tikkala" userId="S::janika.tikkala@yrittajat.fi::9de46df9-c890-4a52-82d3-48c94c9b9a32" providerId="AD" clId="Web-{4DF1FF7E-8D5E-F884-4718-8F16975F0335}" dt="2026-01-16T12:32:12.481" v="171" actId="20577"/>
      <pc:docMkLst>
        <pc:docMk/>
      </pc:docMkLst>
      <pc:sldChg chg="ord">
        <pc:chgData name="Janika Tikkala" userId="S::janika.tikkala@yrittajat.fi::9de46df9-c890-4a52-82d3-48c94c9b9a32" providerId="AD" clId="Web-{4DF1FF7E-8D5E-F884-4718-8F16975F0335}" dt="2026-01-16T12:23:01.053" v="7"/>
        <pc:sldMkLst>
          <pc:docMk/>
          <pc:sldMk cId="0" sldId="270"/>
        </pc:sldMkLst>
      </pc:sldChg>
      <pc:sldChg chg="modSp">
        <pc:chgData name="Janika Tikkala" userId="S::janika.tikkala@yrittajat.fi::9de46df9-c890-4a52-82d3-48c94c9b9a32" providerId="AD" clId="Web-{4DF1FF7E-8D5E-F884-4718-8F16975F0335}" dt="2026-01-16T12:23:35.085" v="20" actId="20577"/>
        <pc:sldMkLst>
          <pc:docMk/>
          <pc:sldMk cId="0" sldId="271"/>
        </pc:sldMkLst>
        <pc:spChg chg="mod">
          <ac:chgData name="Janika Tikkala" userId="S::janika.tikkala@yrittajat.fi::9de46df9-c890-4a52-82d3-48c94c9b9a32" providerId="AD" clId="Web-{4DF1FF7E-8D5E-F884-4718-8F16975F0335}" dt="2026-01-16T12:23:35.085" v="20" actId="20577"/>
          <ac:spMkLst>
            <pc:docMk/>
            <pc:sldMk cId="0" sldId="271"/>
            <ac:spMk id="2" creationId="{00000000-0000-0000-0000-000000000000}"/>
          </ac:spMkLst>
        </pc:spChg>
      </pc:sldChg>
      <pc:sldChg chg="modSp">
        <pc:chgData name="Janika Tikkala" userId="S::janika.tikkala@yrittajat.fi::9de46df9-c890-4a52-82d3-48c94c9b9a32" providerId="AD" clId="Web-{4DF1FF7E-8D5E-F884-4718-8F16975F0335}" dt="2026-01-16T12:21:34.817" v="2" actId="20577"/>
        <pc:sldMkLst>
          <pc:docMk/>
          <pc:sldMk cId="800728049" sldId="272"/>
        </pc:sldMkLst>
        <pc:spChg chg="mod">
          <ac:chgData name="Janika Tikkala" userId="S::janika.tikkala@yrittajat.fi::9de46df9-c890-4a52-82d3-48c94c9b9a32" providerId="AD" clId="Web-{4DF1FF7E-8D5E-F884-4718-8F16975F0335}" dt="2026-01-16T12:21:34.817" v="2" actId="20577"/>
          <ac:spMkLst>
            <pc:docMk/>
            <pc:sldMk cId="800728049" sldId="272"/>
            <ac:spMk id="2" creationId="{C5C5F958-487C-AD5A-A89B-0FB782026F8E}"/>
          </ac:spMkLst>
        </pc:spChg>
      </pc:sldChg>
      <pc:sldChg chg="modSp">
        <pc:chgData name="Janika Tikkala" userId="S::janika.tikkala@yrittajat.fi::9de46df9-c890-4a52-82d3-48c94c9b9a32" providerId="AD" clId="Web-{4DF1FF7E-8D5E-F884-4718-8F16975F0335}" dt="2026-01-16T12:25:56.133" v="56" actId="20577"/>
        <pc:sldMkLst>
          <pc:docMk/>
          <pc:sldMk cId="1498662565" sldId="2073"/>
        </pc:sldMkLst>
        <pc:spChg chg="mod">
          <ac:chgData name="Janika Tikkala" userId="S::janika.tikkala@yrittajat.fi::9de46df9-c890-4a52-82d3-48c94c9b9a32" providerId="AD" clId="Web-{4DF1FF7E-8D5E-F884-4718-8F16975F0335}" dt="2026-01-16T12:25:56.133" v="56" actId="20577"/>
          <ac:spMkLst>
            <pc:docMk/>
            <pc:sldMk cId="1498662565" sldId="2073"/>
            <ac:spMk id="3" creationId="{083FD18E-0996-4E8E-9CF4-96ED6C92614A}"/>
          </ac:spMkLst>
        </pc:spChg>
      </pc:sldChg>
      <pc:sldChg chg="modSp">
        <pc:chgData name="Janika Tikkala" userId="S::janika.tikkala@yrittajat.fi::9de46df9-c890-4a52-82d3-48c94c9b9a32" providerId="AD" clId="Web-{4DF1FF7E-8D5E-F884-4718-8F16975F0335}" dt="2026-01-16T12:22:18.037" v="6" actId="20577"/>
        <pc:sldMkLst>
          <pc:docMk/>
          <pc:sldMk cId="3537539548" sldId="2147472591"/>
        </pc:sldMkLst>
        <pc:spChg chg="mod">
          <ac:chgData name="Janika Tikkala" userId="S::janika.tikkala@yrittajat.fi::9de46df9-c890-4a52-82d3-48c94c9b9a32" providerId="AD" clId="Web-{4DF1FF7E-8D5E-F884-4718-8F16975F0335}" dt="2026-01-16T12:22:18.037" v="6" actId="20577"/>
          <ac:spMkLst>
            <pc:docMk/>
            <pc:sldMk cId="3537539548" sldId="2147472591"/>
            <ac:spMk id="4" creationId="{411E5AE6-A31F-4121-A4A4-C8D60225F61E}"/>
          </ac:spMkLst>
        </pc:spChg>
      </pc:sldChg>
      <pc:sldChg chg="addSp modSp new mod modClrScheme chgLayout">
        <pc:chgData name="Janika Tikkala" userId="S::janika.tikkala@yrittajat.fi::9de46df9-c890-4a52-82d3-48c94c9b9a32" providerId="AD" clId="Web-{4DF1FF7E-8D5E-F884-4718-8F16975F0335}" dt="2026-01-16T12:32:12.481" v="171" actId="20577"/>
        <pc:sldMkLst>
          <pc:docMk/>
          <pc:sldMk cId="2131967758" sldId="2147472594"/>
        </pc:sldMkLst>
        <pc:spChg chg="mod">
          <ac:chgData name="Janika Tikkala" userId="S::janika.tikkala@yrittajat.fi::9de46df9-c890-4a52-82d3-48c94c9b9a32" providerId="AD" clId="Web-{4DF1FF7E-8D5E-F884-4718-8F16975F0335}" dt="2026-01-16T12:32:12.481" v="171" actId="20577"/>
          <ac:spMkLst>
            <pc:docMk/>
            <pc:sldMk cId="2131967758" sldId="2147472594"/>
            <ac:spMk id="2" creationId="{F574A767-F29E-BDC8-5EA9-776A010E6F67}"/>
          </ac:spMkLst>
        </pc:spChg>
        <pc:spChg chg="mod ord">
          <ac:chgData name="Janika Tikkala" userId="S::janika.tikkala@yrittajat.fi::9de46df9-c890-4a52-82d3-48c94c9b9a32" providerId="AD" clId="Web-{4DF1FF7E-8D5E-F884-4718-8F16975F0335}" dt="2026-01-16T12:30:40.245" v="122"/>
          <ac:spMkLst>
            <pc:docMk/>
            <pc:sldMk cId="2131967758" sldId="2147472594"/>
            <ac:spMk id="3" creationId="{403D721D-CEDE-CE8E-2D46-8BCF3861CDFB}"/>
          </ac:spMkLst>
        </pc:spChg>
        <pc:picChg chg="add mod ord">
          <ac:chgData name="Janika Tikkala" userId="S::janika.tikkala@yrittajat.fi::9de46df9-c890-4a52-82d3-48c94c9b9a32" providerId="AD" clId="Web-{4DF1FF7E-8D5E-F884-4718-8F16975F0335}" dt="2026-01-16T12:30:40.245" v="122"/>
          <ac:picMkLst>
            <pc:docMk/>
            <pc:sldMk cId="2131967758" sldId="2147472594"/>
            <ac:picMk id="4" creationId="{F55D8334-C91C-BC3C-1EE4-1C3181FFDF1A}"/>
          </ac:picMkLst>
        </pc:picChg>
      </pc:sldChg>
    </pc:docChg>
  </pc:docChgLst>
  <pc:docChgLst>
    <pc:chgData name="Janika Tikkala" userId="S::janika.tikkala@yrittajat.fi::9de46df9-c890-4a52-82d3-48c94c9b9a32" providerId="AD" clId="Web-{580B0FAE-1B57-DBA8-B988-C944FE61456B}"/>
    <pc:docChg chg="modSld">
      <pc:chgData name="Janika Tikkala" userId="S::janika.tikkala@yrittajat.fi::9de46df9-c890-4a52-82d3-48c94c9b9a32" providerId="AD" clId="Web-{580B0FAE-1B57-DBA8-B988-C944FE61456B}" dt="2026-01-20T14:14:42.492" v="2" actId="20577"/>
      <pc:docMkLst>
        <pc:docMk/>
      </pc:docMkLst>
      <pc:sldChg chg="modSp">
        <pc:chgData name="Janika Tikkala" userId="S::janika.tikkala@yrittajat.fi::9de46df9-c890-4a52-82d3-48c94c9b9a32" providerId="AD" clId="Web-{580B0FAE-1B57-DBA8-B988-C944FE61456B}" dt="2026-01-20T14:14:42.492" v="2" actId="20577"/>
        <pc:sldMkLst>
          <pc:docMk/>
          <pc:sldMk cId="330610503" sldId="1222"/>
        </pc:sldMkLst>
        <pc:spChg chg="mod">
          <ac:chgData name="Janika Tikkala" userId="S::janika.tikkala@yrittajat.fi::9de46df9-c890-4a52-82d3-48c94c9b9a32" providerId="AD" clId="Web-{580B0FAE-1B57-DBA8-B988-C944FE61456B}" dt="2026-01-20T14:14:42.492" v="2" actId="20577"/>
          <ac:spMkLst>
            <pc:docMk/>
            <pc:sldMk cId="330610503" sldId="1222"/>
            <ac:spMk id="13" creationId="{F20FDF48-A853-44A8-5BAA-A8BAC21A4F91}"/>
          </ac:spMkLst>
        </pc:spChg>
      </pc:sldChg>
    </pc:docChg>
  </pc:docChgLst>
  <pc:docChgLst>
    <pc:chgData name="Janika Tikkala" userId="S::janika.tikkala@yrittajat.fi::9de46df9-c890-4a52-82d3-48c94c9b9a32" providerId="AD" clId="Web-{EB0D1CF4-7D81-4BAB-AECF-6640EE085BB0}"/>
    <pc:docChg chg="modSld">
      <pc:chgData name="Janika Tikkala" userId="S::janika.tikkala@yrittajat.fi::9de46df9-c890-4a52-82d3-48c94c9b9a32" providerId="AD" clId="Web-{EB0D1CF4-7D81-4BAB-AECF-6640EE085BB0}" dt="2026-01-16T12:52:06.727" v="32" actId="20577"/>
      <pc:docMkLst>
        <pc:docMk/>
      </pc:docMkLst>
      <pc:sldChg chg="addSp modSp">
        <pc:chgData name="Janika Tikkala" userId="S::janika.tikkala@yrittajat.fi::9de46df9-c890-4a52-82d3-48c94c9b9a32" providerId="AD" clId="Web-{EB0D1CF4-7D81-4BAB-AECF-6640EE085BB0}" dt="2026-01-16T12:52:06.727" v="32" actId="20577"/>
        <pc:sldMkLst>
          <pc:docMk/>
          <pc:sldMk cId="1037980698" sldId="2074"/>
        </pc:sldMkLst>
        <pc:spChg chg="mod">
          <ac:chgData name="Janika Tikkala" userId="S::janika.tikkala@yrittajat.fi::9de46df9-c890-4a52-82d3-48c94c9b9a32" providerId="AD" clId="Web-{EB0D1CF4-7D81-4BAB-AECF-6640EE085BB0}" dt="2026-01-16T12:52:06.727" v="32" actId="20577"/>
          <ac:spMkLst>
            <pc:docMk/>
            <pc:sldMk cId="1037980698" sldId="2074"/>
            <ac:spMk id="3" creationId="{EC331E2A-0C89-8F8D-03CF-48FB8C01DBF7}"/>
          </ac:spMkLst>
        </pc:spChg>
        <pc:picChg chg="add mod">
          <ac:chgData name="Janika Tikkala" userId="S::janika.tikkala@yrittajat.fi::9de46df9-c890-4a52-82d3-48c94c9b9a32" providerId="AD" clId="Web-{EB0D1CF4-7D81-4BAB-AECF-6640EE085BB0}" dt="2026-01-16T12:50:56.773" v="3" actId="1076"/>
          <ac:picMkLst>
            <pc:docMk/>
            <pc:sldMk cId="1037980698" sldId="2074"/>
            <ac:picMk id="4" creationId="{141D314B-122A-47B3-521D-18ACB86DF43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Muista korjata ensimmäiselle dialle nimi ja päivämäärä!</a:t>
            </a:r>
          </a:p>
          <a:p>
            <a:r>
              <a:rPr lang="fi-FI"/>
              <a:t>Kaikkia dioja ei ole pakko käyttää, vaan voit vapaasti valita esityksesi kannalta olennaisimmat.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7470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rittajat.kuvat.fi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isällön paikkamerkki 5" descr="Kuva, joka sisältää kohteen Fontti, teksti, logo, symboli&#10;&#10;Tekoälyllä luotu sisältö voi olla virheellistä.">
            <a:extLst>
              <a:ext uri="{FF2B5EF4-FFF2-40B4-BE49-F238E27FC236}">
                <a16:creationId xmlns:a16="http://schemas.microsoft.com/office/drawing/2014/main" id="{44689970-3AD2-874E-408D-BA3890837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912" y="3778053"/>
            <a:ext cx="3114836" cy="289130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085B703-D790-2B45-BD76-9848376984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349" y="3602986"/>
            <a:ext cx="4224651" cy="3255013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AC240E30-3409-D048-A7FD-E4343B2862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02986"/>
            <a:ext cx="5812971" cy="3256624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737EC028-76CD-0BB0-FE7E-491861F96AF7}"/>
              </a:ext>
            </a:extLst>
          </p:cNvPr>
          <p:cNvSpPr txBox="1">
            <a:spLocks/>
          </p:cNvSpPr>
          <p:nvPr/>
        </p:nvSpPr>
        <p:spPr>
          <a:xfrm>
            <a:off x="319822" y="638400"/>
            <a:ext cx="8728505" cy="1850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accent6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>
                <a:solidFill>
                  <a:schemeClr val="tx1"/>
                </a:solidFill>
                <a:cs typeface="Arial"/>
              </a:rPr>
              <a:t>Asiat ovat siltä miltä näyttävät – viestinnän merkitys</a:t>
            </a:r>
          </a:p>
        </p:txBody>
      </p:sp>
      <p:sp>
        <p:nvSpPr>
          <p:cNvPr id="13" name="Alaotsikko 2">
            <a:extLst>
              <a:ext uri="{FF2B5EF4-FFF2-40B4-BE49-F238E27FC236}">
                <a16:creationId xmlns:a16="http://schemas.microsoft.com/office/drawing/2014/main" id="{F20FDF48-A853-44A8-5BAA-A8BAC21A4F91}"/>
              </a:ext>
            </a:extLst>
          </p:cNvPr>
          <p:cNvSpPr txBox="1">
            <a:spLocks/>
          </p:cNvSpPr>
          <p:nvPr/>
        </p:nvSpPr>
        <p:spPr>
          <a:xfrm>
            <a:off x="329592" y="2488323"/>
            <a:ext cx="7933892" cy="199030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377" rtl="0" eaLnBrk="1" latinLnBrk="0" hangingPunct="1">
              <a:spcBef>
                <a:spcPts val="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>
                <a:cs typeface="Arial"/>
              </a:rPr>
              <a:t>Janika Tikkala</a:t>
            </a:r>
            <a:endParaRPr lang="fi-FI"/>
          </a:p>
          <a:p>
            <a:r>
              <a:rPr lang="fi-FI"/>
              <a:t>Vaikuttajafoorumi 7.2.2026, Helsinki</a:t>
            </a:r>
            <a:endParaRPr lang="fi-FI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61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5C5F958-487C-AD5A-A89B-0FB782026F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 sz="2000"/>
              <a:t>Hyvää keskipäivää! Nyt on tarjolla vinkkejä ja virikkeitä sekä työkaluja oman yrittäjäyhdistyksen viestintään.</a:t>
            </a:r>
            <a:endParaRPr lang="fi-FI"/>
          </a:p>
          <a:p>
            <a:pPr marL="239395" indent="-239395"/>
            <a:r>
              <a:rPr lang="fi-FI" sz="2000"/>
              <a:t>Viestintä ratkaisee: Mitä näkyvämpi ja laajempi yhdistyksen viestintä on, sitä enemmän se vahvistaa vaikuttavuutta, jäsenhankintaa ja jäsenpitoa. </a:t>
            </a:r>
            <a:endParaRPr lang="fi-FI" sz="2000">
              <a:cs typeface="Arial"/>
            </a:endParaRPr>
          </a:p>
          <a:p>
            <a:pPr marL="239395" indent="-239395"/>
            <a:r>
              <a:rPr lang="fi-FI" sz="2000"/>
              <a:t>Aktiivinen viestintä kertoo, että yhdistys toimii ja vaikuttaa.</a:t>
            </a:r>
            <a:endParaRPr lang="fi-FI" sz="2000">
              <a:cs typeface="Arial" panose="020B0604020202020204"/>
            </a:endParaRPr>
          </a:p>
          <a:p>
            <a:pPr marL="239395" indent="-239395"/>
            <a:r>
              <a:rPr lang="fi-FI" sz="2000"/>
              <a:t>Näkyvyys ruokkii näkyvyyttä. Esimerkiksi jos yhdistys on mediassa, se poikii lisähaastatteluja ja jatkojuttuja.</a:t>
            </a:r>
            <a:endParaRPr lang="fi-FI" sz="2000">
              <a:cs typeface="Arial" panose="020B0604020202020204"/>
            </a:endParaRPr>
          </a:p>
          <a:p>
            <a:pPr marL="239395" indent="-239395"/>
            <a:r>
              <a:rPr lang="fi-FI" sz="2000"/>
              <a:t>Organisaation perusedellytys on ajan tasalla olevat verkkosivut ja vähintään yhden some-kanavan aktiivinen ylläpito. Tämä on vähimmäisvaatimus olemassaololle.</a:t>
            </a:r>
            <a:endParaRPr lang="fi-FI" sz="2000">
              <a:cs typeface="Arial" panose="020B0604020202020204"/>
            </a:endParaRPr>
          </a:p>
          <a:p>
            <a:pPr marL="239395" indent="-239395"/>
            <a:endParaRPr lang="fi-FI">
              <a:cs typeface="Arial" panose="020B0604020202020204"/>
            </a:endParaRPr>
          </a:p>
          <a:p>
            <a:pPr marL="239395" indent="-239395"/>
            <a:endParaRPr lang="fi-FI">
              <a:cs typeface="Arial" panose="020B0604020202020204"/>
            </a:endParaRPr>
          </a:p>
        </p:txBody>
      </p:sp>
      <p:pic>
        <p:nvPicPr>
          <p:cNvPr id="6" name="Sisällön paikkamerkki 5" descr="Kuva, joka sisältää kohteen vaate, henkilö, piha-, puu&#10;&#10;Tekoälyllä luotu sisältö voi olla virheellistä.">
            <a:extLst>
              <a:ext uri="{FF2B5EF4-FFF2-40B4-BE49-F238E27FC236}">
                <a16:creationId xmlns:a16="http://schemas.microsoft.com/office/drawing/2014/main" id="{E4D9930A-CFC7-91E8-9B2A-466C3552CE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84138" y="1511300"/>
            <a:ext cx="3221523" cy="4584700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8B34458B-438A-BEF1-66A0-D43F0845D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Viestinnän ABC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9DCE2950-2680-0DD7-95F1-CA2CBEA70D76}"/>
              </a:ext>
            </a:extLst>
          </p:cNvPr>
          <p:cNvSpPr txBox="1"/>
          <p:nvPr/>
        </p:nvSpPr>
        <p:spPr>
          <a:xfrm>
            <a:off x="2129415" y="5291671"/>
            <a:ext cx="6097772" cy="12003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 rtl="0" eaLnBrk="1" latinLnBrk="0" hangingPunct="1">
              <a:buNone/>
            </a:pPr>
            <a:r>
              <a:rPr lang="fi-FI" sz="1800" b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Ota käyttöön uusi Viestinnän ABC yrittäjäyhdistyksille!</a:t>
            </a:r>
            <a:endParaRPr lang="fi-FI" sz="180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  <a:p>
            <a:pPr marL="0" indent="0" algn="ctr" rtl="0" eaLnBrk="1" latinLnBrk="0" hangingPunct="1">
              <a:buNone/>
            </a:pPr>
            <a:r>
              <a:rPr lang="fi-FI" sz="180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ctr" rtl="0" eaLnBrk="1" latinLnBrk="0" hangingPunct="1">
              <a:buNone/>
            </a:pPr>
            <a:r>
              <a:rPr lang="fi-FI" sz="1800" b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Sopii erinomaisesti myös toimialajärjestöille! </a:t>
            </a:r>
            <a:endParaRPr lang="fi-FI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2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E80A344-7386-793F-7532-A8FB7DCD4A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/>
              <a:t>Viestinnän </a:t>
            </a:r>
            <a:r>
              <a:rPr lang="fi-FI" b="1">
                <a:solidFill>
                  <a:schemeClr val="tx2"/>
                </a:solidFill>
              </a:rPr>
              <a:t>11 perussääntöä </a:t>
            </a:r>
            <a:r>
              <a:rPr lang="fi-FI"/>
              <a:t>– Tee näin, niin onnistut</a:t>
            </a:r>
          </a:p>
          <a:p>
            <a:r>
              <a:rPr lang="fi-FI" b="1">
                <a:solidFill>
                  <a:schemeClr val="tx2"/>
                </a:solidFill>
              </a:rPr>
              <a:t>Paikallisyhdistyksen tiedonlähteet</a:t>
            </a:r>
          </a:p>
          <a:p>
            <a:pPr lvl="1"/>
            <a:r>
              <a:rPr lang="fi-FI"/>
              <a:t>Paikallisyhdistysviesti</a:t>
            </a:r>
          </a:p>
          <a:p>
            <a:pPr lvl="1"/>
            <a:r>
              <a:rPr lang="fi-FI"/>
              <a:t>Materiaalipankki</a:t>
            </a:r>
          </a:p>
          <a:p>
            <a:r>
              <a:rPr lang="fi-FI"/>
              <a:t>Pidä </a:t>
            </a:r>
            <a:r>
              <a:rPr lang="fi-FI" b="1">
                <a:solidFill>
                  <a:schemeClr val="tx2"/>
                </a:solidFill>
              </a:rPr>
              <a:t>verkkosivut</a:t>
            </a:r>
            <a:r>
              <a:rPr lang="fi-FI"/>
              <a:t> ajan tasalla</a:t>
            </a:r>
          </a:p>
          <a:p>
            <a:r>
              <a:rPr lang="fi-FI" b="1">
                <a:solidFill>
                  <a:schemeClr val="tx2"/>
                </a:solidFill>
              </a:rPr>
              <a:t>Kieli kuntoon</a:t>
            </a:r>
          </a:p>
          <a:p>
            <a:r>
              <a:rPr lang="fi-FI" b="1">
                <a:solidFill>
                  <a:schemeClr val="tx2"/>
                </a:solidFill>
              </a:rPr>
              <a:t>Vinkit kuvien käyttöön</a:t>
            </a:r>
          </a:p>
          <a:p>
            <a:r>
              <a:rPr lang="fi-FI" b="1">
                <a:solidFill>
                  <a:schemeClr val="tx2"/>
                </a:solidFill>
              </a:rPr>
              <a:t>Uutiskirje</a:t>
            </a:r>
            <a:r>
              <a:rPr lang="fi-FI"/>
              <a:t> pitää ajan tasalla</a:t>
            </a:r>
          </a:p>
          <a:p>
            <a:pPr lvl="1"/>
            <a:r>
              <a:rPr lang="fi-FI"/>
              <a:t>7 vinkkiä hyvään uutiskirjeeseen</a:t>
            </a:r>
          </a:p>
          <a:p>
            <a:pPr lvl="1"/>
            <a:r>
              <a:rPr lang="fi-FI"/>
              <a:t>Näin teet uutiskirjeen </a:t>
            </a:r>
            <a:r>
              <a:rPr lang="fi-FI" err="1"/>
              <a:t>LianaMailerilla</a:t>
            </a:r>
            <a:endParaRPr lang="fi-FI"/>
          </a:p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507690-5E2D-044A-39B8-A47225101B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/>
              <a:t>Ota </a:t>
            </a:r>
            <a:r>
              <a:rPr lang="fi-FI" b="1">
                <a:solidFill>
                  <a:schemeClr val="tx2"/>
                </a:solidFill>
              </a:rPr>
              <a:t>mediaviestinnässä</a:t>
            </a:r>
            <a:r>
              <a:rPr lang="fi-FI"/>
              <a:t> aktiivinen rooli</a:t>
            </a:r>
          </a:p>
          <a:p>
            <a:pPr lvl="1"/>
            <a:r>
              <a:rPr lang="fi-FI"/>
              <a:t>Juttu paikalliseen mediaan</a:t>
            </a:r>
          </a:p>
          <a:p>
            <a:pPr lvl="1"/>
            <a:r>
              <a:rPr lang="fi-FI"/>
              <a:t>Onnistu mediatiedotteessa</a:t>
            </a:r>
          </a:p>
          <a:p>
            <a:r>
              <a:rPr lang="fi-FI" b="1">
                <a:solidFill>
                  <a:schemeClr val="tx2"/>
                </a:solidFill>
              </a:rPr>
              <a:t>Hyvä mediatiedote</a:t>
            </a:r>
          </a:p>
          <a:p>
            <a:r>
              <a:rPr lang="fi-FI"/>
              <a:t>Ota kantaa mielipidekirjoituksella</a:t>
            </a:r>
          </a:p>
          <a:p>
            <a:r>
              <a:rPr lang="fi-FI" b="1">
                <a:solidFill>
                  <a:schemeClr val="tx2"/>
                </a:solidFill>
              </a:rPr>
              <a:t>Sosiaalinen media</a:t>
            </a:r>
          </a:p>
          <a:p>
            <a:pPr lvl="1"/>
            <a:r>
              <a:rPr lang="fi-FI"/>
              <a:t> Instagram</a:t>
            </a:r>
          </a:p>
          <a:p>
            <a:r>
              <a:rPr lang="fi-FI" b="1">
                <a:solidFill>
                  <a:schemeClr val="tx2"/>
                </a:solidFill>
              </a:rPr>
              <a:t>Yrittäjän edut</a:t>
            </a:r>
          </a:p>
          <a:p>
            <a:r>
              <a:rPr lang="fi-FI" b="1">
                <a:solidFill>
                  <a:schemeClr val="tx2"/>
                </a:solidFill>
              </a:rPr>
              <a:t>Palkitseminen</a:t>
            </a:r>
          </a:p>
          <a:p>
            <a:r>
              <a:rPr lang="fi-FI"/>
              <a:t>Mistä lisää tietoa?</a:t>
            </a:r>
          </a:p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411E5AE6-A31F-4121-A4A4-C8D60225F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Hyödynnä: Uuden viestintäoppaan sisältö </a:t>
            </a:r>
          </a:p>
        </p:txBody>
      </p:sp>
    </p:spTree>
    <p:extLst>
      <p:ext uri="{BB962C8B-B14F-4D97-AF65-F5344CB8AC3E}">
        <p14:creationId xmlns:p14="http://schemas.microsoft.com/office/powerpoint/2010/main" val="3537539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E652E8-ECBE-079B-8734-8E8AFAAA55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Mediaviestintä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7D2D3B5-7A4C-2F65-0E4C-1DEFD08696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06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16B96-2588-17FB-2525-39F09649C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532366-F9D1-F8A5-E13B-A9B8F1875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5178230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 fontAlgn="base"/>
            <a:r>
              <a:rPr lang="en-US" sz="2000" b="1" dirty="0" err="1"/>
              <a:t>Kutsu</a:t>
            </a:r>
            <a:r>
              <a:rPr lang="en-US" sz="2000" b="1" dirty="0"/>
              <a:t> </a:t>
            </a:r>
            <a:r>
              <a:rPr lang="en-US" sz="2000" b="1" dirty="0" err="1"/>
              <a:t>toimittaja</a:t>
            </a:r>
            <a:r>
              <a:rPr lang="en-US" sz="2000" b="1" dirty="0"/>
              <a:t> </a:t>
            </a:r>
            <a:r>
              <a:rPr lang="en-US" sz="2000" b="1" dirty="0" err="1"/>
              <a:t>yhdistyksen</a:t>
            </a:r>
            <a:r>
              <a:rPr lang="en-US" sz="2000" b="1" dirty="0"/>
              <a:t> </a:t>
            </a:r>
            <a:r>
              <a:rPr lang="en-US" sz="2000" b="1" dirty="0" err="1"/>
              <a:t>tapahtumaan</a:t>
            </a:r>
            <a:r>
              <a:rPr lang="en-US" sz="2000" b="1" dirty="0"/>
              <a:t> tai </a:t>
            </a:r>
            <a:r>
              <a:rPr lang="en-US" sz="2000" b="1" dirty="0" err="1"/>
              <a:t>kahdenkeskiseen</a:t>
            </a:r>
            <a:r>
              <a:rPr lang="en-US" sz="2000" b="1" dirty="0"/>
              <a:t> </a:t>
            </a:r>
            <a:r>
              <a:rPr lang="en-US" sz="2000" b="1" dirty="0" err="1"/>
              <a:t>tapaamiseen</a:t>
            </a:r>
            <a:endParaRPr lang="en-US" sz="2000" b="1" dirty="0">
              <a:cs typeface="Arial" panose="020B0604020202020204"/>
            </a:endParaRPr>
          </a:p>
          <a:p>
            <a:pPr marL="239395" indent="-239395" fontAlgn="base"/>
            <a:r>
              <a:rPr lang="en-US" sz="2000" b="1" dirty="0" err="1"/>
              <a:t>Kirjoita</a:t>
            </a:r>
            <a:r>
              <a:rPr lang="en-US" sz="2000" b="1" dirty="0"/>
              <a:t> </a:t>
            </a:r>
            <a:r>
              <a:rPr lang="en-US" sz="2000" b="1" dirty="0" err="1"/>
              <a:t>tehokas</a:t>
            </a:r>
            <a:r>
              <a:rPr lang="en-US" sz="2000" b="1" dirty="0"/>
              <a:t> </a:t>
            </a:r>
            <a:r>
              <a:rPr lang="en-US" sz="2000" b="1" dirty="0" err="1"/>
              <a:t>mediatiedote</a:t>
            </a:r>
            <a:r>
              <a:rPr lang="en-US" sz="2000" dirty="0"/>
              <a:t>​</a:t>
            </a:r>
            <a:endParaRPr lang="fi-FI" sz="2000" dirty="0">
              <a:cs typeface="Arial"/>
            </a:endParaRPr>
          </a:p>
          <a:p>
            <a:pPr marL="629920" lvl="1" indent="-263525" fontAlgn="base">
              <a:buFont typeface="Courier New" pitchFamily="34" charset="0"/>
              <a:buChar char="o"/>
            </a:pPr>
            <a:r>
              <a:rPr lang="en-US" sz="2000" dirty="0" err="1"/>
              <a:t>Mediatiedotteen</a:t>
            </a:r>
            <a:r>
              <a:rPr lang="en-US" sz="2000" dirty="0"/>
              <a:t> </a:t>
            </a:r>
            <a:r>
              <a:rPr lang="en-US" sz="2000" dirty="0" err="1"/>
              <a:t>tulee</a:t>
            </a:r>
            <a:r>
              <a:rPr lang="en-US" sz="2000" dirty="0"/>
              <a:t> olla </a:t>
            </a:r>
            <a:r>
              <a:rPr lang="en-US" sz="2000" dirty="0" err="1"/>
              <a:t>lyhyt</a:t>
            </a:r>
            <a:r>
              <a:rPr lang="en-US" sz="2000" dirty="0"/>
              <a:t> ja </a:t>
            </a:r>
            <a:r>
              <a:rPr lang="en-US" sz="2000" dirty="0" err="1"/>
              <a:t>sisältää</a:t>
            </a:r>
            <a:r>
              <a:rPr lang="en-US" sz="2000" dirty="0"/>
              <a:t> </a:t>
            </a:r>
            <a:r>
              <a:rPr lang="en-US" sz="2000" dirty="0" err="1"/>
              <a:t>tärkeimmät</a:t>
            </a:r>
            <a:r>
              <a:rPr lang="en-US" sz="2000" dirty="0"/>
              <a:t> </a:t>
            </a:r>
            <a:r>
              <a:rPr lang="en-US" sz="2000" dirty="0" err="1"/>
              <a:t>asiat</a:t>
            </a:r>
            <a:r>
              <a:rPr lang="en-US" sz="2000" dirty="0"/>
              <a:t> </a:t>
            </a:r>
            <a:r>
              <a:rPr lang="en-US" sz="2000" dirty="0" err="1"/>
              <a:t>otsikossa</a:t>
            </a:r>
            <a:r>
              <a:rPr lang="en-US" sz="2000" dirty="0"/>
              <a:t> ja </a:t>
            </a:r>
            <a:r>
              <a:rPr lang="en-US" sz="2000" dirty="0" err="1"/>
              <a:t>ensimmäisessä</a:t>
            </a:r>
            <a:r>
              <a:rPr lang="en-US" sz="2000" dirty="0"/>
              <a:t> </a:t>
            </a:r>
            <a:r>
              <a:rPr lang="en-US" sz="2000" dirty="0" err="1"/>
              <a:t>kappaleessa</a:t>
            </a:r>
            <a:r>
              <a:rPr lang="en-US" sz="2000" dirty="0"/>
              <a:t>,​ </a:t>
            </a:r>
            <a:r>
              <a:rPr lang="en-US" sz="2000" dirty="0" err="1"/>
              <a:t>esimerkiksi</a:t>
            </a:r>
            <a:r>
              <a:rPr lang="en-US" sz="2000" dirty="0"/>
              <a:t> </a:t>
            </a:r>
            <a:r>
              <a:rPr lang="en-US" sz="2000" dirty="0" err="1"/>
              <a:t>kannanotto</a:t>
            </a:r>
            <a:r>
              <a:rPr lang="en-US" sz="2000" dirty="0"/>
              <a:t> </a:t>
            </a:r>
            <a:r>
              <a:rPr lang="en-US" sz="2000" dirty="0" err="1"/>
              <a:t>alueen</a:t>
            </a:r>
            <a:r>
              <a:rPr lang="en-US" sz="2000" dirty="0"/>
              <a:t> </a:t>
            </a:r>
            <a:r>
              <a:rPr lang="en-US" sz="2000" dirty="0" err="1"/>
              <a:t>polttavaan</a:t>
            </a:r>
            <a:r>
              <a:rPr lang="en-US" sz="2000" dirty="0"/>
              <a:t> </a:t>
            </a:r>
            <a:r>
              <a:rPr lang="en-US" sz="2000" dirty="0" err="1"/>
              <a:t>aiheeseen</a:t>
            </a:r>
            <a:r>
              <a:rPr lang="en-US" sz="2000" dirty="0"/>
              <a:t>: </a:t>
            </a:r>
            <a:r>
              <a:rPr lang="en-US" sz="2000" dirty="0" err="1"/>
              <a:t>julkisiin</a:t>
            </a:r>
            <a:r>
              <a:rPr lang="en-US" sz="2000" dirty="0"/>
              <a:t> </a:t>
            </a:r>
            <a:r>
              <a:rPr lang="en-US" sz="2000" dirty="0" err="1"/>
              <a:t>hankintoihin</a:t>
            </a:r>
            <a:r>
              <a:rPr lang="en-US" sz="2000" dirty="0"/>
              <a:t>, </a:t>
            </a:r>
            <a:r>
              <a:rPr lang="en-US" sz="2000" dirty="0" err="1"/>
              <a:t>kaavoitukseen</a:t>
            </a:r>
            <a:r>
              <a:rPr lang="en-US" sz="2000" dirty="0"/>
              <a:t>, </a:t>
            </a:r>
            <a:r>
              <a:rPr lang="en-US" sz="2000" dirty="0" err="1"/>
              <a:t>keskustan</a:t>
            </a:r>
            <a:r>
              <a:rPr lang="en-US" sz="2000" dirty="0"/>
              <a:t> </a:t>
            </a:r>
            <a:r>
              <a:rPr lang="en-US" sz="2000" dirty="0" err="1"/>
              <a:t>kehittämiseen</a:t>
            </a:r>
            <a:r>
              <a:rPr lang="en-US" sz="2000" dirty="0"/>
              <a:t>.</a:t>
            </a:r>
            <a:endParaRPr lang="en-US" sz="2000" dirty="0">
              <a:cs typeface="Arial"/>
            </a:endParaRPr>
          </a:p>
          <a:p>
            <a:pPr marL="629920" lvl="1" indent="-263525">
              <a:buFont typeface="Courier New" pitchFamily="34" charset="0"/>
              <a:buChar char="o"/>
            </a:pPr>
            <a:r>
              <a:rPr lang="en-US" sz="2000" dirty="0" err="1"/>
              <a:t>Esittele</a:t>
            </a:r>
            <a:r>
              <a:rPr lang="en-US" sz="2000" dirty="0"/>
              <a:t> </a:t>
            </a:r>
            <a:r>
              <a:rPr lang="en-US" sz="2000" dirty="0" err="1"/>
              <a:t>ongelma</a:t>
            </a:r>
            <a:r>
              <a:rPr lang="en-US" sz="2000" dirty="0"/>
              <a:t> tai </a:t>
            </a:r>
            <a:r>
              <a:rPr lang="en-US" sz="2000" dirty="0" err="1"/>
              <a:t>epäkohta</a:t>
            </a:r>
            <a:r>
              <a:rPr lang="en-US" sz="2000" dirty="0"/>
              <a:t> ja </a:t>
            </a:r>
            <a:r>
              <a:rPr lang="en-US" sz="2000" dirty="0" err="1"/>
              <a:t>tarjoa</a:t>
            </a:r>
            <a:r>
              <a:rPr lang="en-US" sz="2000" dirty="0"/>
              <a:t> </a:t>
            </a:r>
            <a:r>
              <a:rPr lang="en-US" sz="2000" dirty="0" err="1"/>
              <a:t>ratkaisu</a:t>
            </a:r>
            <a:r>
              <a:rPr lang="en-US" sz="2000" dirty="0"/>
              <a:t>.</a:t>
            </a:r>
            <a:endParaRPr lang="en-US" sz="2000" dirty="0">
              <a:cs typeface="Arial"/>
            </a:endParaRPr>
          </a:p>
          <a:p>
            <a:pPr marL="629920" lvl="1" indent="-263525" fontAlgn="base">
              <a:buFont typeface="Courier New" pitchFamily="34" charset="0"/>
              <a:buChar char="o"/>
            </a:pPr>
            <a:r>
              <a:rPr lang="en-US" sz="2000" dirty="0" err="1"/>
              <a:t>Hyödynnä</a:t>
            </a:r>
            <a:r>
              <a:rPr lang="en-US" sz="2000" dirty="0"/>
              <a:t> </a:t>
            </a:r>
            <a:r>
              <a:rPr lang="en-US" sz="2000" dirty="0" err="1"/>
              <a:t>tekoälyä</a:t>
            </a:r>
            <a:r>
              <a:rPr lang="en-US" sz="2000" dirty="0"/>
              <a:t>!</a:t>
            </a:r>
            <a:endParaRPr lang="en-US" sz="2000" dirty="0">
              <a:cs typeface="Arial"/>
            </a:endParaRPr>
          </a:p>
          <a:p>
            <a:pPr marL="239395" indent="-239395" fontAlgn="base"/>
            <a:r>
              <a:rPr lang="en-US" sz="2000" b="1" dirty="0" err="1"/>
              <a:t>Ehdota</a:t>
            </a:r>
            <a:r>
              <a:rPr lang="en-US" sz="2000" b="1" dirty="0"/>
              <a:t> </a:t>
            </a:r>
            <a:r>
              <a:rPr lang="en-US" sz="2000" b="1" dirty="0" err="1"/>
              <a:t>juttua</a:t>
            </a:r>
            <a:r>
              <a:rPr lang="en-US" sz="2000" b="1" dirty="0"/>
              <a:t> </a:t>
            </a:r>
            <a:r>
              <a:rPr lang="en-US" sz="2000" b="1" dirty="0" err="1"/>
              <a:t>ajankohtaisesta</a:t>
            </a:r>
            <a:r>
              <a:rPr lang="en-US" sz="2000" b="1" dirty="0"/>
              <a:t> </a:t>
            </a:r>
            <a:r>
              <a:rPr lang="en-US" sz="2000" b="1" dirty="0" err="1"/>
              <a:t>aiheesta</a:t>
            </a:r>
            <a:endParaRPr lang="en-US" sz="2000" b="1" dirty="0">
              <a:cs typeface="Arial"/>
            </a:endParaRPr>
          </a:p>
          <a:p>
            <a:pPr marL="629285" lvl="1" indent="-239395"/>
            <a:r>
              <a:rPr lang="fi-FI" sz="2000" dirty="0">
                <a:solidFill>
                  <a:srgbClr val="000000"/>
                </a:solidFill>
              </a:rPr>
              <a:t>Voit rohkeasti soittaa tai lähettää mailin toimitukseen, että haluaisivatko haastatella ajankohtaisesta aiheesta yhdistyksen edustajaa.</a:t>
            </a:r>
            <a:endParaRPr lang="fi-FI" sz="2000" dirty="0">
              <a:solidFill>
                <a:srgbClr val="000000"/>
              </a:solidFill>
              <a:cs typeface="Arial" panose="020B0604020202020204"/>
            </a:endParaRPr>
          </a:p>
          <a:p>
            <a:pPr marL="629285" lvl="1" indent="-239395"/>
            <a:r>
              <a:rPr lang="fi-FI" sz="2000" dirty="0">
                <a:solidFill>
                  <a:srgbClr val="000000"/>
                </a:solidFill>
                <a:cs typeface="Arial" panose="020B0604020202020204"/>
              </a:rPr>
              <a:t>Sinun ei tarvitse siis odottaa yhteydenottoa, vaan ota yhteyttä itse!</a:t>
            </a:r>
            <a:endParaRPr lang="en-US" sz="2000" b="1" dirty="0">
              <a:cs typeface="Arial" panose="020B0604020202020204"/>
            </a:endParaRPr>
          </a:p>
          <a:p>
            <a:pPr marL="239395" indent="-239395" fontAlgn="base"/>
            <a:r>
              <a:rPr lang="en-US" sz="2000" b="1" dirty="0" err="1"/>
              <a:t>Laadi</a:t>
            </a:r>
            <a:r>
              <a:rPr lang="en-US" sz="2000" b="1" dirty="0"/>
              <a:t> </a:t>
            </a:r>
            <a:r>
              <a:rPr lang="en-US" sz="2000" b="1" dirty="0" err="1"/>
              <a:t>mielipidekirjoitus</a:t>
            </a:r>
            <a:endParaRPr lang="en-US" sz="2000" dirty="0">
              <a:cs typeface="Arial"/>
            </a:endParaRPr>
          </a:p>
          <a:p>
            <a:pPr marL="239395" indent="-263525" fontAlgn="base">
              <a:buFont typeface="Courier New" pitchFamily="34" charset="0"/>
              <a:buChar char="o"/>
            </a:pPr>
            <a:r>
              <a:rPr lang="en-US" sz="2000" b="1" dirty="0" err="1">
                <a:solidFill>
                  <a:schemeClr val="tx2"/>
                </a:solidFill>
                <a:cs typeface="Arial" panose="020B0604020202020204"/>
              </a:rPr>
              <a:t>Jutut</a:t>
            </a:r>
            <a:r>
              <a:rPr lang="en-US" sz="2000" b="1" dirty="0">
                <a:solidFill>
                  <a:schemeClr val="tx2"/>
                </a:solidFill>
                <a:cs typeface="Arial" panose="020B0604020202020204"/>
              </a:rPr>
              <a:t> ja </a:t>
            </a:r>
            <a:r>
              <a:rPr lang="en-US" sz="2000" b="1" dirty="0" err="1">
                <a:solidFill>
                  <a:schemeClr val="tx2"/>
                </a:solidFill>
                <a:cs typeface="Arial" panose="020B0604020202020204"/>
              </a:rPr>
              <a:t>haastattelut</a:t>
            </a:r>
            <a:r>
              <a:rPr lang="en-US" sz="2000" b="1" dirty="0">
                <a:solidFill>
                  <a:schemeClr val="tx2"/>
                </a:solidFill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cs typeface="Arial" panose="020B0604020202020204"/>
              </a:rPr>
              <a:t>poikivat</a:t>
            </a:r>
            <a:r>
              <a:rPr lang="en-US" sz="2000" b="1" dirty="0">
                <a:solidFill>
                  <a:schemeClr val="tx2"/>
                </a:solidFill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cs typeface="Arial" panose="020B0604020202020204"/>
              </a:rPr>
              <a:t>uusia</a:t>
            </a:r>
            <a:r>
              <a:rPr lang="en-US" sz="2000" b="1" dirty="0">
                <a:solidFill>
                  <a:schemeClr val="tx2"/>
                </a:solidFill>
                <a:cs typeface="Arial" panose="020B0604020202020204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cs typeface="Arial" panose="020B0604020202020204"/>
              </a:rPr>
              <a:t>juttuja</a:t>
            </a:r>
            <a:r>
              <a:rPr lang="en-US" sz="2000" b="1" dirty="0">
                <a:solidFill>
                  <a:schemeClr val="tx2"/>
                </a:solidFill>
                <a:cs typeface="Arial" panose="020B0604020202020204"/>
              </a:rPr>
              <a:t> ja </a:t>
            </a:r>
            <a:r>
              <a:rPr lang="en-US" sz="2000" b="1" dirty="0" err="1">
                <a:solidFill>
                  <a:schemeClr val="tx2"/>
                </a:solidFill>
                <a:cs typeface="Arial" panose="020B0604020202020204"/>
              </a:rPr>
              <a:t>yhteydenottoja</a:t>
            </a:r>
            <a:r>
              <a:rPr lang="en-US" sz="2000" b="1" dirty="0">
                <a:solidFill>
                  <a:schemeClr val="tx2"/>
                </a:solidFill>
                <a:cs typeface="Arial" panose="020B0604020202020204"/>
              </a:rPr>
              <a:t>!</a:t>
            </a:r>
          </a:p>
          <a:p>
            <a:pPr marL="239395" indent="-239395"/>
            <a:endParaRPr dirty="0">
              <a:cs typeface="Arial" panose="020B060402020202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C5D292-5330-DAC0-C697-FA364A6AA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Näin pääset mediaan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5228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Lisää tiedotteet ja kannanotot myös </a:t>
            </a:r>
            <a:r>
              <a:rPr lang="fi-FI" err="1"/>
              <a:t>Yrittäjät.fi:hin</a:t>
            </a:r>
            <a:endParaRPr/>
          </a:p>
        </p:txBody>
      </p:sp>
      <p:pic>
        <p:nvPicPr>
          <p:cNvPr id="4" name="Kuva 3" descr="Kuva, joka sisältää kohteen teksti, vaate, mies, puku&#10;&#10;Tekoälyllä luotu sisältö voi olla virheellistä.">
            <a:extLst>
              <a:ext uri="{FF2B5EF4-FFF2-40B4-BE49-F238E27FC236}">
                <a16:creationId xmlns:a16="http://schemas.microsoft.com/office/drawing/2014/main" id="{8AA4392B-3AF5-B93F-C9BB-FA78BE8F7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757" y="1372344"/>
            <a:ext cx="3979566" cy="4572384"/>
          </a:xfrm>
          <a:prstGeom prst="rect">
            <a:avLst/>
          </a:prstGeom>
        </p:spPr>
      </p:pic>
      <p:pic>
        <p:nvPicPr>
          <p:cNvPr id="8" name="Kuva 7" descr="Kuva, joka sisältää kohteen vaate, teksti, mies, Ihmisen kasvot&#10;&#10;Tekoälyllä luotu sisältö voi olla virheellistä.">
            <a:extLst>
              <a:ext uri="{FF2B5EF4-FFF2-40B4-BE49-F238E27FC236}">
                <a16:creationId xmlns:a16="http://schemas.microsoft.com/office/drawing/2014/main" id="{17B40181-D862-10EA-8BB1-0BEE46E98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386" y="1369729"/>
            <a:ext cx="3931156" cy="5013176"/>
          </a:xfrm>
          <a:prstGeom prst="rect">
            <a:avLst/>
          </a:prstGeom>
        </p:spPr>
      </p:pic>
      <p:pic>
        <p:nvPicPr>
          <p:cNvPr id="12" name="Kuva 11" descr="Kuva, joka sisältää kohteen teksti, puu, kuvakaappaus, kasvi&#10;&#10;Tekoälyllä luotu sisältö voi olla virheellistä.">
            <a:extLst>
              <a:ext uri="{FF2B5EF4-FFF2-40B4-BE49-F238E27FC236}">
                <a16:creationId xmlns:a16="http://schemas.microsoft.com/office/drawing/2014/main" id="{7199A952-3586-B6B0-4178-84D5A535D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63" y="1369729"/>
            <a:ext cx="3614423" cy="4187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E3E535-246A-94EF-16A2-D3CAF7AE1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b="1"/>
              <a:t>Kun media kirjoittaa</a:t>
            </a:r>
            <a:r>
              <a:rPr lang="fi-FI" sz="2800"/>
              <a:t> – mieti kolme pointtia</a:t>
            </a:r>
            <a:endParaRPr lang="fi-FI" sz="2800" b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A9C0FC-D910-C481-7B4C-615790223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pPr marL="239395" indent="-239395"/>
            <a:r>
              <a:rPr lang="fi-FI" sz="2800" dirty="0"/>
              <a:t>Mieti ennen haastattelua </a:t>
            </a:r>
            <a:r>
              <a:rPr lang="fi-FI" sz="2800" b="1" dirty="0">
                <a:solidFill>
                  <a:schemeClr val="accent1"/>
                </a:solidFill>
              </a:rPr>
              <a:t>kolme tärkeintä asiaa</a:t>
            </a:r>
            <a:r>
              <a:rPr lang="fi-FI" sz="2800" dirty="0"/>
              <a:t>, jotka haluat jutussa olevan. Pysytään mieluiten päälauseissa.</a:t>
            </a:r>
          </a:p>
          <a:p>
            <a:pPr marL="239395" indent="-239395"/>
            <a:r>
              <a:rPr lang="fi-FI" sz="2800" dirty="0">
                <a:solidFill>
                  <a:srgbClr val="000000"/>
                </a:solidFill>
              </a:rPr>
              <a:t>Kerro haastattelussa asiat selkeästi niin kuin ne ovat. </a:t>
            </a:r>
            <a:endParaRPr lang="fi-FI" sz="2800" dirty="0">
              <a:cs typeface="Arial" panose="020B0604020202020204"/>
            </a:endParaRPr>
          </a:p>
          <a:p>
            <a:pPr marL="239395" indent="-239395"/>
            <a:r>
              <a:rPr lang="fi-FI" sz="2800" dirty="0"/>
              <a:t>Haastateltavalla on oikeus sitaattiensa tarkastamiseen. </a:t>
            </a:r>
          </a:p>
          <a:p>
            <a:pPr marL="239395" indent="-239395"/>
            <a:r>
              <a:rPr lang="fi-FI" sz="2800" dirty="0"/>
              <a:t>Otsikointi ja muut julkaisupäätökset ovat toimituksen.</a:t>
            </a:r>
            <a:endParaRPr lang="fi-FI" sz="2800" dirty="0">
              <a:cs typeface="Arial" panose="020B0604020202020204"/>
            </a:endParaRPr>
          </a:p>
          <a:p>
            <a:pPr marL="239395" indent="-239395"/>
            <a:r>
              <a:rPr lang="fi-FI" sz="2800" dirty="0"/>
              <a:t>Toimituksella on velvollisuus korjata virheensä. Oikaisuoikeus jokaisella, jota virhe koskee. Vastineoikeus vain luonnollisilla henkilöillä.</a:t>
            </a:r>
            <a:endParaRPr lang="fi-FI" sz="2800" dirty="0">
              <a:cs typeface="Arial"/>
            </a:endParaRPr>
          </a:p>
          <a:p>
            <a:pPr marL="239395" indent="-239395"/>
            <a:r>
              <a:rPr lang="fi-FI" sz="2800" dirty="0"/>
              <a:t>Kiukuttelu tai hermostuminen eivät kuulu mediasuhteisiin.</a:t>
            </a:r>
          </a:p>
          <a:p>
            <a:pPr marL="239395" indent="-239395"/>
            <a:r>
              <a:rPr lang="fi-FI" sz="2800" dirty="0"/>
              <a:t>Ikävistäkin asioista kerrotaan.</a:t>
            </a:r>
            <a:endParaRPr lang="fi-FI" sz="2800" dirty="0">
              <a:cs typeface="Arial" panose="020B0604020202020204"/>
            </a:endParaRPr>
          </a:p>
          <a:p>
            <a:pPr marL="239395" indent="-239395"/>
            <a:endParaRPr lang="fi-FI" dirty="0">
              <a:cs typeface="Arial" panose="020B0604020202020204"/>
            </a:endParaRPr>
          </a:p>
          <a:p>
            <a:pPr marL="239395" indent="-239395"/>
            <a:endParaRPr lang="fi-FI" sz="2000" dirty="0">
              <a:cs typeface="Arial" panose="020B0604020202020204"/>
            </a:endParaRPr>
          </a:p>
          <a:p>
            <a:pPr marL="239395" indent="-239395"/>
            <a:endParaRPr lang="fi-FI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3609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4551B253-E453-E910-B978-FFF2570E33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 b="1" dirty="0"/>
              <a:t>Kuntabarometriin voi vastata ensi viikolla.</a:t>
            </a:r>
            <a:endParaRPr lang="fi-FI" dirty="0"/>
          </a:p>
          <a:p>
            <a:pPr marL="239395" indent="-239395"/>
            <a:r>
              <a:rPr lang="fi-FI" dirty="0"/>
              <a:t>Julkistamme kaikkien yrittäjäyhdistysten sivuilla uutisen kyselyn avautumisesta.</a:t>
            </a:r>
            <a:endParaRPr lang="fi-FI" dirty="0">
              <a:cs typeface="Arial"/>
            </a:endParaRPr>
          </a:p>
          <a:p>
            <a:pPr marL="239395" indent="-239395"/>
            <a:r>
              <a:rPr lang="fi-FI" dirty="0"/>
              <a:t>Tulosten valmistuttua kannattaa tehdä uutinen tai mielipidekirjoitus, esimerkiksi yhdessä ja yhteistyössä kunnan kanssa. Lähetä tämä mediaan.</a:t>
            </a:r>
            <a:endParaRPr lang="fi-FI" dirty="0">
              <a:cs typeface="Arial" panose="020B0604020202020204"/>
            </a:endParaRPr>
          </a:p>
          <a:p>
            <a:pPr marL="239395" indent="-239395"/>
            <a:r>
              <a:rPr lang="fi-FI" dirty="0"/>
              <a:t>Voit myös kutsua toimittajan yhteishaastatteluun kunnan edustajien kanssa, jotta tuloksista ja suunnitelluista kehitystoimista saadaan näkyvyyttä.</a:t>
            </a:r>
            <a:endParaRPr lang="fi-FI" dirty="0">
              <a:cs typeface="Arial" panose="020B0604020202020204"/>
            </a:endParaRPr>
          </a:p>
          <a:p>
            <a:pPr marL="239395" indent="-239395"/>
            <a:r>
              <a:rPr lang="fi-FI" dirty="0"/>
              <a:t>Kuntabarometrin tulokset julkistetaan Kunnallisjohdon seminaarissa 20.5. Jyväskylässä.</a:t>
            </a:r>
            <a:endParaRPr lang="fi-FI" dirty="0">
              <a:cs typeface="Arial" panose="020B0604020202020204"/>
            </a:endParaRP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6" name="Sisällön paikkamerkki 5" descr="Kuva, joka sisältää kohteen teksti, kuvakaappaus, juliste, kypärä&#10;&#10;Tekoälyllä luotu sisältö voi olla virheellistä.">
            <a:extLst>
              <a:ext uri="{FF2B5EF4-FFF2-40B4-BE49-F238E27FC236}">
                <a16:creationId xmlns:a16="http://schemas.microsoft.com/office/drawing/2014/main" id="{6E5B8829-E38B-DE56-69F8-D2E1FAE6AF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614" y="1511300"/>
            <a:ext cx="2578571" cy="4584700"/>
          </a:xfr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996FB9EE-7593-E645-69D4-85B12B95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Näin pääset Kuntabarometrillä mediaan</a:t>
            </a:r>
          </a:p>
        </p:txBody>
      </p:sp>
    </p:spTree>
    <p:extLst>
      <p:ext uri="{BB962C8B-B14F-4D97-AF65-F5344CB8AC3E}">
        <p14:creationId xmlns:p14="http://schemas.microsoft.com/office/powerpoint/2010/main" val="3175949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13B90-C114-9ED7-4B0F-E286E7ED2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E7C3DE-3299-AF67-2811-12F1DF99BB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Sosiaalinen media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F352398-3CCF-268B-D934-48B9732375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280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071128" cy="4584000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>
              <a:lnSpc>
                <a:spcPct val="90000"/>
              </a:lnSpc>
            </a:pPr>
            <a:r>
              <a:rPr lang="fi-FI" sz="2000" dirty="0"/>
              <a:t>Valitse tärkeimmät kanavat yhdistykselle esimerkiksi 1 – 2 kanavaa, kuten Instagram ja Facebook. </a:t>
            </a:r>
            <a:endParaRPr lang="fi-FI" sz="2000" dirty="0">
              <a:cs typeface="Arial"/>
            </a:endParaRPr>
          </a:p>
          <a:p>
            <a:pPr marL="239395" indent="-239395">
              <a:lnSpc>
                <a:spcPct val="90000"/>
              </a:lnSpc>
            </a:pPr>
            <a:r>
              <a:rPr lang="fi-FI" sz="2000" dirty="0"/>
              <a:t>Kanavat valitaan käytettävissä olevien resurssien mukaan. </a:t>
            </a:r>
            <a:endParaRPr lang="fi-FI" sz="2000" dirty="0">
              <a:cs typeface="Arial"/>
            </a:endParaRPr>
          </a:p>
          <a:p>
            <a:pPr marL="239395" indent="-239395">
              <a:lnSpc>
                <a:spcPct val="90000"/>
              </a:lnSpc>
            </a:pPr>
            <a:r>
              <a:rPr lang="fi-FI" sz="2000" dirty="0"/>
              <a:t>Postaa säännöllisesti, mieluiten kerran viikossa.</a:t>
            </a:r>
            <a:endParaRPr lang="fi-FI" sz="2000" dirty="0">
              <a:cs typeface="Arial"/>
            </a:endParaRPr>
          </a:p>
          <a:p>
            <a:pPr marL="239395" indent="-239395">
              <a:lnSpc>
                <a:spcPct val="90000"/>
              </a:lnSpc>
            </a:pPr>
            <a:r>
              <a:rPr lang="fi-FI" sz="2000" dirty="0"/>
              <a:t>Sosiaalinen media tavoittaa helposti ja halvalla jäseniä ja sidosryhmiä.</a:t>
            </a:r>
            <a:endParaRPr lang="fi-FI" sz="2000" dirty="0">
              <a:cs typeface="Arial"/>
            </a:endParaRPr>
          </a:p>
          <a:p>
            <a:pPr marL="239395" indent="-239395">
              <a:lnSpc>
                <a:spcPct val="90000"/>
              </a:lnSpc>
            </a:pPr>
            <a:r>
              <a:rPr lang="fi-FI" sz="2000" b="1" dirty="0"/>
              <a:t>Vuorovaikutuksen merkitys​</a:t>
            </a:r>
            <a:endParaRPr lang="fi-FI" sz="2000" b="1" dirty="0">
              <a:cs typeface="Arial"/>
            </a:endParaRPr>
          </a:p>
          <a:p>
            <a:pPr marL="629920" lvl="1" indent="-263525">
              <a:lnSpc>
                <a:spcPct val="90000"/>
              </a:lnSpc>
              <a:buFont typeface="Courier New" pitchFamily="34" charset="0"/>
              <a:buChar char="o"/>
            </a:pPr>
            <a:r>
              <a:rPr lang="fi-FI" sz="1800" dirty="0"/>
              <a:t>Kommentit ja tykkäykset parantavat näkyvyyttä. </a:t>
            </a:r>
            <a:endParaRPr lang="fi-FI" sz="1800" dirty="0">
              <a:cs typeface="Arial"/>
            </a:endParaRPr>
          </a:p>
          <a:p>
            <a:pPr marL="629920" lvl="1" indent="-263525">
              <a:lnSpc>
                <a:spcPct val="90000"/>
              </a:lnSpc>
              <a:buFont typeface="Courier New" pitchFamily="34" charset="0"/>
              <a:buChar char="o"/>
            </a:pPr>
            <a:r>
              <a:rPr lang="fi-FI" sz="1800" dirty="0"/>
              <a:t>Kirjoita aktivoivia tekstejä ja hyödynnä stooreja.</a:t>
            </a:r>
            <a:endParaRPr lang="fi-FI" sz="1800" dirty="0">
              <a:cs typeface="Arial"/>
            </a:endParaRPr>
          </a:p>
          <a:p>
            <a:pPr marL="239395" indent="-239395">
              <a:lnSpc>
                <a:spcPct val="90000"/>
              </a:lnSpc>
            </a:pPr>
            <a:r>
              <a:rPr lang="fi-FI" sz="2000" b="1" dirty="0"/>
              <a:t>Yhteisöllisyyden vahvistaminen​</a:t>
            </a:r>
            <a:endParaRPr lang="fi-FI" sz="2000" b="1" dirty="0">
              <a:cs typeface="Arial"/>
            </a:endParaRPr>
          </a:p>
          <a:p>
            <a:pPr marL="629920" lvl="1" indent="-263525">
              <a:lnSpc>
                <a:spcPct val="90000"/>
              </a:lnSpc>
              <a:buFont typeface="Courier New" pitchFamily="34" charset="0"/>
              <a:buChar char="o"/>
            </a:pPr>
            <a:r>
              <a:rPr lang="fi-FI" sz="1800" dirty="0"/>
              <a:t>Sosiaalinen media vahvistaa yhteisöllisyyttä ja tekee yhdistyksentoiminnasta näkyvää laajalle yleisölle.</a:t>
            </a:r>
            <a:endParaRPr lang="fi-FI" sz="1800" dirty="0">
              <a:cs typeface="Arial"/>
            </a:endParaRPr>
          </a:p>
          <a:p>
            <a:pPr marL="239395" indent="-239395">
              <a:lnSpc>
                <a:spcPct val="90000"/>
              </a:lnSpc>
            </a:pPr>
            <a:r>
              <a:rPr lang="fi-FI" sz="2000" b="1" dirty="0">
                <a:solidFill>
                  <a:schemeClr val="tx2"/>
                </a:solidFill>
                <a:cs typeface="Arial"/>
              </a:rPr>
              <a:t>VINKK</a:t>
            </a:r>
            <a:r>
              <a:rPr lang="fi-FI" sz="2000" dirty="0">
                <a:solidFill>
                  <a:schemeClr val="tx2"/>
                </a:solidFill>
                <a:cs typeface="Arial"/>
              </a:rPr>
              <a:t>I: Varmista, että yhdistyksen tililtä seurataan paikallisia pienyrityksiä!</a:t>
            </a:r>
          </a:p>
        </p:txBody>
      </p:sp>
      <p:pic>
        <p:nvPicPr>
          <p:cNvPr id="4" name="Kuva 3" descr="Kuva, joka sisältää kohteen teksti, kuvakaappaus, Fontti, muotoilu&#10;&#10;Tekoälyllä luotu sisältö saattaa olla virheellistä.">
            <a:extLst>
              <a:ext uri="{FF2B5EF4-FFF2-40B4-BE49-F238E27FC236}">
                <a16:creationId xmlns:a16="http://schemas.microsoft.com/office/drawing/2014/main" id="{007B00EB-A43C-A458-E1ED-23D672C23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215" y="1002640"/>
            <a:ext cx="4341282" cy="530336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258067"/>
          </a:xfrm>
        </p:spPr>
        <p:txBody>
          <a:bodyPr anchor="b">
            <a:normAutofit/>
          </a:bodyPr>
          <a:lstStyle/>
          <a:p>
            <a:r>
              <a:rPr lang="fi-FI"/>
              <a:t>Somessa vaikuttavinta viestintää, vahvistamme ja verkostoimme yrittäjät</a:t>
            </a:r>
            <a:endParaRPr lang="fi-FI"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C59039-1527-88AB-F3FB-837643415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Mitä sisältöä voisin tuottaa?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331E2A-0C89-8F8D-03CF-48FB8C01D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6663439" cy="4945928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 sz="2000" dirty="0">
                <a:cs typeface="Arial"/>
              </a:rPr>
              <a:t>Tunnelmakuvia jäsentapahtumista sekä nostoja tulevista paikallisista, alueellisista ja valtakunnallisista tapahtumista ja koulutuksista.</a:t>
            </a:r>
          </a:p>
          <a:p>
            <a:pPr marL="239395" indent="-239395"/>
            <a:r>
              <a:rPr lang="fi-FI" sz="2000" dirty="0">
                <a:cs typeface="Arial"/>
              </a:rPr>
              <a:t>Yhdistyksen onnistumisia ja voimannäytteitä.</a:t>
            </a:r>
          </a:p>
          <a:p>
            <a:pPr marL="239395" indent="-239395"/>
            <a:r>
              <a:rPr lang="fi-FI" sz="2000" dirty="0">
                <a:cs typeface="Arial"/>
              </a:rPr>
              <a:t>Kuvia ja stooreja vaikuttamistapaamisista. </a:t>
            </a:r>
          </a:p>
          <a:p>
            <a:pPr marL="629920" lvl="1" indent="-263525">
              <a:buFont typeface="Courier New" pitchFamily="34" charset="0"/>
              <a:buChar char="o"/>
            </a:pPr>
            <a:r>
              <a:rPr lang="fi-FI" sz="1800" dirty="0">
                <a:cs typeface="Arial"/>
              </a:rPr>
              <a:t>Kerro lyhyesti (1–2 lausetta), mikä teema oli esillä.</a:t>
            </a:r>
          </a:p>
          <a:p>
            <a:pPr marL="239395" indent="-239395"/>
            <a:r>
              <a:rPr lang="fi-FI" sz="2000" dirty="0">
                <a:cs typeface="Arial"/>
              </a:rPr>
              <a:t>Yhdistyksen koosta riippuen esittelyjä: uudet jäsenet, jäsenyritykset, hallituksen jäsenet jne.</a:t>
            </a:r>
          </a:p>
          <a:p>
            <a:pPr marL="239395" indent="-239395"/>
            <a:r>
              <a:rPr lang="fi-FI" sz="2000" dirty="0">
                <a:cs typeface="Arial"/>
              </a:rPr>
              <a:t>Palkittujen jäsenten esiin nostaminen.</a:t>
            </a:r>
          </a:p>
          <a:p>
            <a:pPr marL="239395" indent="-239395"/>
            <a:r>
              <a:rPr lang="fi-FI" sz="2000" dirty="0">
                <a:cs typeface="Arial"/>
              </a:rPr>
              <a:t>Tietoa paikallisista ja alueellisista jäseneduista.</a:t>
            </a:r>
          </a:p>
          <a:p>
            <a:pPr marL="239395" indent="-239395"/>
            <a:r>
              <a:rPr lang="fi-FI" sz="2000" b="1" dirty="0">
                <a:cs typeface="Arial"/>
              </a:rPr>
              <a:t>Voinko hyödyntää valmista?</a:t>
            </a:r>
          </a:p>
          <a:p>
            <a:pPr marL="629920" lvl="1" indent="-263525">
              <a:buFont typeface="Courier New" pitchFamily="34" charset="0"/>
              <a:buChar char="o"/>
            </a:pPr>
            <a:r>
              <a:rPr lang="fi-FI" sz="1800" dirty="0">
                <a:cs typeface="Arial"/>
              </a:rPr>
              <a:t>Kyllä voit, esimerkiksi valmiita toivotuskuvia!</a:t>
            </a:r>
          </a:p>
          <a:p>
            <a:pPr marL="629920" lvl="1" indent="-263525">
              <a:buFont typeface="Courier New" pitchFamily="34" charset="0"/>
              <a:buChar char="o"/>
            </a:pPr>
            <a:r>
              <a:rPr lang="fi-FI" sz="1800" dirty="0">
                <a:cs typeface="Arial"/>
              </a:rPr>
              <a:t>Tarkista Kuvapankin valmis aineisto, kuten oheinen luottamushenkilön hakukuulutus!</a:t>
            </a:r>
          </a:p>
          <a:p>
            <a:pPr marL="239395" indent="-239395"/>
            <a:endParaRPr lang="fi-FI" sz="2000" dirty="0">
              <a:cs typeface="Arial"/>
            </a:endParaRPr>
          </a:p>
        </p:txBody>
      </p:sp>
      <p:pic>
        <p:nvPicPr>
          <p:cNvPr id="4" name="Kuva 3" descr="Kuva, joka sisältää kohteen teksti, ruokalista, henkilö, Välipala&#10;&#10;Tekoälyllä luotu sisältö saattaa olla virheellistä.">
            <a:extLst>
              <a:ext uri="{FF2B5EF4-FFF2-40B4-BE49-F238E27FC236}">
                <a16:creationId xmlns:a16="http://schemas.microsoft.com/office/drawing/2014/main" id="{141D314B-122A-47B3-521D-18ACB86DF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159" y="973114"/>
            <a:ext cx="4633994" cy="572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80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40E165-671A-F8FB-5C74-E3E2B6814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3" name="Kuva 3" descr="Kuva, joka sisältää kohteen teksti, sisä, henkilö, valkokangas&#10;&#10;Kuvaus luotu automaattisesti">
            <a:extLst>
              <a:ext uri="{FF2B5EF4-FFF2-40B4-BE49-F238E27FC236}">
                <a16:creationId xmlns:a16="http://schemas.microsoft.com/office/drawing/2014/main" id="{E3BC0A71-A111-DD13-5184-3D237296B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85" y="556533"/>
            <a:ext cx="2621551" cy="5693228"/>
          </a:xfrm>
          <a:prstGeom prst="rect">
            <a:avLst/>
          </a:prstGeom>
        </p:spPr>
      </p:pic>
      <p:pic>
        <p:nvPicPr>
          <p:cNvPr id="4" name="Kuva 4">
            <a:extLst>
              <a:ext uri="{FF2B5EF4-FFF2-40B4-BE49-F238E27FC236}">
                <a16:creationId xmlns:a16="http://schemas.microsoft.com/office/drawing/2014/main" id="{69F5B9F6-AF00-0635-FE30-54869C25A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453" y="261258"/>
            <a:ext cx="2817494" cy="6095999"/>
          </a:xfrm>
          <a:prstGeom prst="rect">
            <a:avLst/>
          </a:prstGeom>
        </p:spPr>
      </p:pic>
      <p:pic>
        <p:nvPicPr>
          <p:cNvPr id="5" name="Kuva 5" descr="Kuva, joka sisältää kohteen teksti, sisä&#10;&#10;Kuvaus luotu automaattisesti">
            <a:extLst>
              <a:ext uri="{FF2B5EF4-FFF2-40B4-BE49-F238E27FC236}">
                <a16:creationId xmlns:a16="http://schemas.microsoft.com/office/drawing/2014/main" id="{B7F491FE-DA29-E71B-7A51-A9E21A3D9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367" y="130629"/>
            <a:ext cx="2948124" cy="6357257"/>
          </a:xfrm>
          <a:prstGeom prst="rect">
            <a:avLst/>
          </a:prstGeom>
        </p:spPr>
      </p:pic>
      <p:pic>
        <p:nvPicPr>
          <p:cNvPr id="6" name="Kuva 6">
            <a:extLst>
              <a:ext uri="{FF2B5EF4-FFF2-40B4-BE49-F238E27FC236}">
                <a16:creationId xmlns:a16="http://schemas.microsoft.com/office/drawing/2014/main" id="{7BFF6C1E-5B54-C3D3-A109-F027EEBCF5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0138" y="1066800"/>
            <a:ext cx="2512695" cy="542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99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CE47BE2-4AF1-4D01-93A8-F6F91E1D8CAC" descr="Näyttökuva 2026-01-16 kello 13.22.40.jpeg">
            <a:extLst>
              <a:ext uri="{FF2B5EF4-FFF2-40B4-BE49-F238E27FC236}">
                <a16:creationId xmlns:a16="http://schemas.microsoft.com/office/drawing/2014/main" id="{9FF06319-748C-C0E5-89BD-30042D94C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600927"/>
            <a:ext cx="3328583" cy="565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" descr="Kuvan esikatselu">
            <a:extLst>
              <a:ext uri="{FF2B5EF4-FFF2-40B4-BE49-F238E27FC236}">
                <a16:creationId xmlns:a16="http://schemas.microsoft.com/office/drawing/2014/main" id="{3091EBF1-977A-B260-E2D7-81DF300170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8" name="Kuva 7" descr="Kuva, joka sisältää kohteen teksti, kuvakaappaus, juliste, Lehtinen&#10;&#10;Tekoälyllä luotu sisältö voi olla virheellistä.">
            <a:extLst>
              <a:ext uri="{FF2B5EF4-FFF2-40B4-BE49-F238E27FC236}">
                <a16:creationId xmlns:a16="http://schemas.microsoft.com/office/drawing/2014/main" id="{E4503546-3AC9-A263-F2CB-3CBC90505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600927"/>
            <a:ext cx="3016100" cy="5656146"/>
          </a:xfrm>
          <a:prstGeom prst="rect">
            <a:avLst/>
          </a:prstGeom>
        </p:spPr>
      </p:pic>
      <p:pic>
        <p:nvPicPr>
          <p:cNvPr id="9" name="Kuva 8" descr="Kuva, joka sisältää kohteen vaate, Ihmisen kasvot, mies, henkilö&#10;&#10;Tekoälyllä luotu sisältö voi olla virheellistä.">
            <a:extLst>
              <a:ext uri="{FF2B5EF4-FFF2-40B4-BE49-F238E27FC236}">
                <a16:creationId xmlns:a16="http://schemas.microsoft.com/office/drawing/2014/main" id="{6C171EC8-B7FD-E9F5-AB48-9FC9005008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701" y="1074812"/>
            <a:ext cx="4307970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49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C345F-8690-E8D6-0B96-D2AD73178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DA703-6217-EE3F-18F3-62BC87915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Yrittäjien työkaluja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A5EC9E3-AA8E-F966-6F43-E494C55472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9721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088B400-3BE9-A0D9-F081-DE8B2E7B0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402" y="3641665"/>
            <a:ext cx="3280195" cy="2264834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DCA021-AA30-B822-3944-4243C8F31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10244906" cy="2016250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en-US" dirty="0">
                <a:ea typeface="+mn-lt"/>
                <a:cs typeface="+mn-lt"/>
              </a:rPr>
              <a:t>Viestintä on </a:t>
            </a:r>
            <a:r>
              <a:rPr lang="en-US" dirty="0" err="1">
                <a:ea typeface="+mn-lt"/>
                <a:cs typeface="+mn-lt"/>
              </a:rPr>
              <a:t>myös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sitä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että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nettisivut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ovat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ajantasaiset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239395" indent="-239395"/>
            <a:r>
              <a:rPr lang="en-US" dirty="0">
                <a:ea typeface="+mn-lt"/>
                <a:cs typeface="+mn-lt"/>
              </a:rPr>
              <a:t>Voit </a:t>
            </a:r>
            <a:r>
              <a:rPr lang="en-US" dirty="0" err="1">
                <a:ea typeface="+mn-lt"/>
                <a:cs typeface="+mn-lt"/>
              </a:rPr>
              <a:t>julkaista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uutiset</a:t>
            </a:r>
            <a:r>
              <a:rPr lang="en-US" b="1" dirty="0">
                <a:solidFill>
                  <a:schemeClr val="tx2"/>
                </a:solidFill>
              </a:rPr>
              <a:t>, </a:t>
            </a:r>
            <a:r>
              <a:rPr lang="en-US" b="1" dirty="0" err="1">
                <a:solidFill>
                  <a:schemeClr val="tx2"/>
                </a:solidFill>
              </a:rPr>
              <a:t>jäsenedut</a:t>
            </a:r>
            <a:r>
              <a:rPr lang="en-US" b="1" dirty="0">
                <a:solidFill>
                  <a:schemeClr val="tx2"/>
                </a:solidFill>
              </a:rPr>
              <a:t> ja </a:t>
            </a:r>
            <a:r>
              <a:rPr lang="en-US" b="1" dirty="0" err="1">
                <a:solidFill>
                  <a:schemeClr val="tx2"/>
                </a:solidFill>
              </a:rPr>
              <a:t>tapahtumat</a:t>
            </a:r>
            <a:r>
              <a:rPr lang="en-US" b="1" dirty="0">
                <a:solidFill>
                  <a:schemeClr val="tx2"/>
                </a:solidFill>
              </a:rPr>
              <a:t> </a:t>
            </a:r>
            <a:endParaRPr lang="en-US" dirty="0">
              <a:solidFill>
                <a:schemeClr val="tx2"/>
              </a:solidFill>
              <a:cs typeface="Arial"/>
            </a:endParaRPr>
          </a:p>
          <a:p>
            <a:pPr marL="239395" indent="-239395"/>
            <a:r>
              <a:rPr lang="en-US" dirty="0" err="1">
                <a:ea typeface="+mn-lt"/>
                <a:cs typeface="+mn-lt"/>
              </a:rPr>
              <a:t>Helppo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linkittää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someen</a:t>
            </a:r>
            <a:r>
              <a:rPr lang="en-US" dirty="0">
                <a:ea typeface="+mn-lt"/>
                <a:cs typeface="+mn-lt"/>
              </a:rPr>
              <a:t> ja </a:t>
            </a:r>
            <a:r>
              <a:rPr lang="en-US" dirty="0" err="1">
                <a:ea typeface="+mn-lt"/>
                <a:cs typeface="+mn-lt"/>
              </a:rPr>
              <a:t>uutiskirjeelle</a:t>
            </a:r>
            <a:endParaRPr lang="en-US" dirty="0"/>
          </a:p>
          <a:p>
            <a:pPr marL="239395" indent="-239395"/>
            <a:r>
              <a:rPr lang="en-US" dirty="0" err="1">
                <a:ea typeface="+mn-lt"/>
                <a:cs typeface="+mn-lt"/>
              </a:rPr>
              <a:t>Ylläpidä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ajantaiset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yhteystiedot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verkossa</a:t>
            </a:r>
            <a:endParaRPr lang="en-US" dirty="0">
              <a:ea typeface="+mn-lt"/>
              <a:cs typeface="+mn-lt"/>
            </a:endParaRPr>
          </a:p>
          <a:p>
            <a:pPr marL="239395" indent="-239395"/>
            <a:r>
              <a:rPr lang="en-US" dirty="0" err="1">
                <a:ea typeface="+mn-lt"/>
                <a:cs typeface="+mn-lt"/>
              </a:rPr>
              <a:t>Tapahtumat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jäsenedut</a:t>
            </a:r>
            <a:r>
              <a:rPr lang="en-US" dirty="0">
                <a:ea typeface="+mn-lt"/>
                <a:cs typeface="+mn-lt"/>
              </a:rPr>
              <a:t> ja </a:t>
            </a:r>
            <a:r>
              <a:rPr lang="en-US" dirty="0" err="1">
                <a:ea typeface="+mn-lt"/>
                <a:cs typeface="+mn-lt"/>
              </a:rPr>
              <a:t>uutiset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suoraan</a:t>
            </a:r>
            <a:r>
              <a:rPr lang="en-US" b="1" dirty="0">
                <a:solidFill>
                  <a:schemeClr val="tx2"/>
                </a:solidFill>
              </a:rPr>
              <a:t> Yrittäjät-</a:t>
            </a:r>
            <a:r>
              <a:rPr lang="en-US" b="1" dirty="0" err="1">
                <a:solidFill>
                  <a:schemeClr val="tx2"/>
                </a:solidFill>
              </a:rPr>
              <a:t>sovellukseen</a:t>
            </a:r>
            <a:endParaRPr lang="en-US" b="1" dirty="0">
              <a:solidFill>
                <a:schemeClr val="tx2"/>
              </a:solidFill>
              <a:cs typeface="Arial"/>
            </a:endParaRPr>
          </a:p>
          <a:p>
            <a:pPr marL="239395" indent="-239395"/>
            <a:endParaRPr lang="en-US" dirty="0">
              <a:cs typeface="Arial" panose="020B060402020202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AD7929-75CF-DA67-6294-F03EC19D9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Yhdistyksen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verkkosivut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Yrittajat.fi:ssä</a:t>
            </a:r>
            <a:endParaRPr lang="en-US" err="1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B2D296-88B7-A6B4-F8C7-A96765BD9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094" y="4032250"/>
            <a:ext cx="3269422" cy="2264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DFE19F-3C04-B446-FD7B-8395E03F7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096" y="3714750"/>
            <a:ext cx="3288976" cy="226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69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AF77821-188B-1DD7-F5E6-FD9D22E0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5682000" cy="4680000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>
                <a:cs typeface="Arial"/>
              </a:rPr>
              <a:t>Paikallisyhdistyksen </a:t>
            </a:r>
            <a:r>
              <a:rPr lang="fi-FI" b="1">
                <a:solidFill>
                  <a:schemeClr val="tx2"/>
                </a:solidFill>
              </a:rPr>
              <a:t>tärkeät työkalut, oppaat ja ohjeet</a:t>
            </a:r>
            <a:r>
              <a:rPr lang="fi-FI">
                <a:cs typeface="Arial"/>
              </a:rPr>
              <a:t> ilman kirjautumista.</a:t>
            </a:r>
            <a:endParaRPr lang="en-US">
              <a:cs typeface="Arial" panose="020B0604020202020204"/>
            </a:endParaRPr>
          </a:p>
          <a:p>
            <a:pPr marL="239395" indent="-239395"/>
            <a:r>
              <a:rPr lang="fi-FI"/>
              <a:t>Materiaalipankki helpottaa arjen tekemistä.</a:t>
            </a:r>
            <a:endParaRPr lang="fi-FI">
              <a:cs typeface="Arial"/>
            </a:endParaRPr>
          </a:p>
          <a:p>
            <a:pPr marL="239395" indent="-239395"/>
            <a:r>
              <a:rPr lang="fi-FI"/>
              <a:t>Lisätietoa Järjestötoiminnan työkalupakissa (seuraava puheenvuoro).</a:t>
            </a:r>
            <a:endParaRPr lang="fi-FI">
              <a:cs typeface="Arial"/>
            </a:endParaRPr>
          </a:p>
          <a:p>
            <a:pPr marL="239395" indent="-239395"/>
            <a:r>
              <a:rPr lang="fi-FI"/>
              <a:t>Kaikki palaute on tervetullutta!</a:t>
            </a:r>
            <a:endParaRPr lang="fi-FI">
              <a:cs typeface="Arial"/>
            </a:endParaRPr>
          </a:p>
          <a:p>
            <a:pPr marL="239395" indent="-239395"/>
            <a:r>
              <a:rPr lang="fi-FI" b="1">
                <a:solidFill>
                  <a:schemeClr val="tx2"/>
                </a:solidFill>
              </a:rPr>
              <a:t>yrittajat.fi/materiaalipankki</a:t>
            </a:r>
            <a:endParaRPr lang="fi-FI" b="1">
              <a:solidFill>
                <a:schemeClr val="tx2"/>
              </a:solidFill>
              <a:cs typeface="Arial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659C32E-AE14-71A3-5EAE-C3FBF5601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Uusi Materiaalipankki on nyt auki!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4676B6-98D6-15BE-5FE0-C286F3DC3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448" y="1104347"/>
            <a:ext cx="5336321" cy="553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79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6" descr="Kuva, joka sisältää kohteen teksti, kuvakaappaus, Esite, graafinen suunnittelu&#10;&#10;Tekoälyllä luotu sisältö voi olla virheellistä.">
            <a:extLst>
              <a:ext uri="{FF2B5EF4-FFF2-40B4-BE49-F238E27FC236}">
                <a16:creationId xmlns:a16="http://schemas.microsoft.com/office/drawing/2014/main" id="{A3BE3C49-D128-45A3-9299-4CACBC551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2431" y="4094909"/>
            <a:ext cx="7335526" cy="2426123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AE97F60C-37F9-A8C1-9E1C-76F13ED6C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Kuvat, kampanjat ja logot – yhdessä paikassa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4919EEF-72B1-79C2-59B8-F16FCC076BCB}"/>
              </a:ext>
            </a:extLst>
          </p:cNvPr>
          <p:cNvSpPr txBox="1"/>
          <p:nvPr/>
        </p:nvSpPr>
        <p:spPr>
          <a:xfrm>
            <a:off x="411014" y="1222318"/>
            <a:ext cx="9789442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/>
              <a:t>Kuvapankissa entistä kattavammin materiaalia:</a:t>
            </a:r>
            <a:endParaRPr lang="en-US"/>
          </a:p>
          <a:p>
            <a:pPr marL="742315" lvl="1" indent="-285750">
              <a:buFont typeface="Courier New" panose="020B0604020202020204" pitchFamily="34" charset="0"/>
              <a:buChar char="o"/>
            </a:pPr>
            <a:r>
              <a:rPr lang="fi-FI" sz="2800"/>
              <a:t>Markkinointi- ja viestintäkampanjat</a:t>
            </a:r>
            <a:endParaRPr lang="fi-FI"/>
          </a:p>
          <a:p>
            <a:pPr marL="742315" lvl="1" indent="-285750">
              <a:buFont typeface="Courier New" panose="020B0604020202020204" pitchFamily="34" charset="0"/>
              <a:buChar char="o"/>
            </a:pPr>
            <a:r>
              <a:rPr lang="fi-FI" sz="2800"/>
              <a:t>Logot</a:t>
            </a:r>
            <a:endParaRPr lang="fi-FI"/>
          </a:p>
          <a:p>
            <a:pPr marL="742315" lvl="1" indent="-285750">
              <a:buFont typeface="Courier New" panose="020B0604020202020204" pitchFamily="34" charset="0"/>
              <a:buChar char="o"/>
            </a:pPr>
            <a:r>
              <a:rPr lang="fi-FI" sz="2800"/>
              <a:t>Jäsenhankinnan materiaalit</a:t>
            </a:r>
            <a:endParaRPr lang="fi-FI"/>
          </a:p>
          <a:p>
            <a:pPr marL="742315" lvl="1" indent="-285750">
              <a:buFont typeface="Courier New" panose="020B0604020202020204" pitchFamily="34" charset="0"/>
              <a:buChar char="o"/>
            </a:pPr>
            <a:r>
              <a:rPr lang="fi-FI" sz="2800"/>
              <a:t>Toivotuskuvat jne.</a:t>
            </a:r>
            <a:endParaRPr lang="fi-FI"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/>
              <a:t>Pääsy Materiaalipankin kautta tai </a:t>
            </a:r>
            <a:r>
              <a:rPr lang="fi-FI" sz="2800">
                <a:hlinkClick r:id="rId3"/>
              </a:rPr>
              <a:t>yrittajat.kuvat.fi/</a:t>
            </a:r>
            <a:endParaRPr lang="fi-FI" sz="28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8787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FD18E-0996-4E8E-9CF4-96ED6C926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3352" y="1229455"/>
            <a:ext cx="7577511" cy="5227854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>
              <a:lnSpc>
                <a:spcPct val="90000"/>
              </a:lnSpc>
            </a:pPr>
            <a:r>
              <a:rPr lang="fi-FI" sz="2000" b="1" dirty="0">
                <a:solidFill>
                  <a:schemeClr val="tx2"/>
                </a:solidFill>
                <a:cs typeface="Aldhabi"/>
              </a:rPr>
              <a:t>Paikallisyhdistyksille </a:t>
            </a:r>
            <a:r>
              <a:rPr lang="fi-FI" sz="2000" dirty="0">
                <a:cs typeface="Aldhabi"/>
              </a:rPr>
              <a:t>on tarjolla </a:t>
            </a:r>
            <a:r>
              <a:rPr lang="fi-FI" sz="2000" dirty="0" err="1">
                <a:cs typeface="Aldhabi"/>
              </a:rPr>
              <a:t>LianaMailerin</a:t>
            </a:r>
            <a:r>
              <a:rPr lang="fi-FI" sz="2000" dirty="0">
                <a:cs typeface="Aldhabi"/>
              </a:rPr>
              <a:t> uutiskirjetyökalu. Se on helppokäyttöinen ja monipuolinen selainpohjainen sovellus uutiskirjeiden lähettämiseen. </a:t>
            </a:r>
          </a:p>
          <a:p>
            <a:pPr marL="239395" indent="-239395">
              <a:lnSpc>
                <a:spcPct val="90000"/>
              </a:lnSpc>
            </a:pPr>
            <a:r>
              <a:rPr lang="fi-FI" sz="2000" dirty="0" err="1">
                <a:cs typeface="Aldhabi"/>
              </a:rPr>
              <a:t>LianaMailerissa</a:t>
            </a:r>
            <a:r>
              <a:rPr lang="fi-FI" sz="2000" dirty="0">
                <a:cs typeface="Aldhabi"/>
              </a:rPr>
              <a:t> on hyvät raportointiominaisuudet ja lähetyslistojen hallinta.</a:t>
            </a:r>
          </a:p>
          <a:p>
            <a:pPr marL="239395" indent="-239395">
              <a:lnSpc>
                <a:spcPct val="90000"/>
              </a:lnSpc>
            </a:pPr>
            <a:r>
              <a:rPr lang="fi-FI" sz="2000" dirty="0">
                <a:cs typeface="Aldhabi"/>
              </a:rPr>
              <a:t>Paikallisyhdistykset saavat </a:t>
            </a:r>
            <a:r>
              <a:rPr lang="fi-FI" sz="2000" dirty="0" err="1">
                <a:cs typeface="Aldhabi"/>
              </a:rPr>
              <a:t>LianaMailerin</a:t>
            </a:r>
            <a:r>
              <a:rPr lang="fi-FI" sz="2000" dirty="0">
                <a:cs typeface="Aldhabi"/>
              </a:rPr>
              <a:t> käyttöönsä maksutta.</a:t>
            </a:r>
          </a:p>
          <a:p>
            <a:pPr marL="239395" indent="-239395">
              <a:lnSpc>
                <a:spcPct val="90000"/>
              </a:lnSpc>
            </a:pPr>
            <a:r>
              <a:rPr lang="fi-FI" sz="2000" dirty="0">
                <a:cs typeface="Aldhabi"/>
              </a:rPr>
              <a:t>Saat työkalun käyttöösi olemalla yhteydessä omaan aluejärjestöösi.</a:t>
            </a:r>
          </a:p>
          <a:p>
            <a:pPr marL="239395" indent="-239395">
              <a:lnSpc>
                <a:spcPct val="90000"/>
              </a:lnSpc>
            </a:pPr>
            <a:r>
              <a:rPr lang="fi-FI" sz="2000" dirty="0"/>
              <a:t>7 vinkkiä  onnistuneeseen uutiskirjeeseen </a:t>
            </a:r>
            <a:r>
              <a:rPr lang="fi-FI" sz="2000" dirty="0" err="1"/>
              <a:t>py</a:t>
            </a:r>
            <a:r>
              <a:rPr lang="fi-FI" sz="2000" dirty="0"/>
              <a:t>-oppaassa!</a:t>
            </a:r>
            <a:endParaRPr lang="fi-FI" sz="2000" dirty="0">
              <a:cs typeface="Aldhabi" panose="020B0604020202020204" pitchFamily="2" charset="-78"/>
            </a:endParaRPr>
          </a:p>
          <a:p>
            <a:pPr marL="239395" indent="-239395">
              <a:lnSpc>
                <a:spcPct val="90000"/>
              </a:lnSpc>
            </a:pPr>
            <a:r>
              <a:rPr lang="fi-FI" sz="2000" b="1" dirty="0">
                <a:solidFill>
                  <a:schemeClr val="tx2"/>
                </a:solidFill>
                <a:cs typeface="Aldhabi"/>
              </a:rPr>
              <a:t>Järjestöviesti</a:t>
            </a:r>
            <a:r>
              <a:rPr lang="fi-FI" sz="2000" dirty="0">
                <a:cs typeface="Aldhabi"/>
              </a:rPr>
              <a:t> on sisäinen infokirje, joka lähetetään Suomen Yrittäjien toimesta paikallisyhdistysten puheenjohtajille ja sihteereille, sekä aluejärjestöjen ja keskusjärjestön toimihenkilöille kerran kuukaudessa. Osa aluejärjestöistä lähettää oman alueen paikallisyhdistyksille omaa sisäistä uutiskirjettään. </a:t>
            </a:r>
          </a:p>
          <a:p>
            <a:pPr marL="239395" indent="-239395">
              <a:lnSpc>
                <a:spcPct val="90000"/>
              </a:lnSpc>
            </a:pPr>
            <a:r>
              <a:rPr lang="fi-FI" sz="2000" dirty="0">
                <a:cs typeface="Aldhabi"/>
              </a:rPr>
              <a:t>Järjestöviestiin on kerätty tärkeimmät ajankohtaiset asiat eri aiheotsikoiden alle.</a:t>
            </a:r>
          </a:p>
          <a:p>
            <a:pPr marL="0" indent="0">
              <a:lnSpc>
                <a:spcPct val="90000"/>
              </a:lnSpc>
              <a:buNone/>
            </a:pPr>
            <a:endParaRPr lang="fi-FI" sz="2000" dirty="0">
              <a:cs typeface="Aldhabi" panose="020B0604020202020204" pitchFamily="2" charset="-78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052736"/>
          </a:xfrm>
        </p:spPr>
        <p:txBody>
          <a:bodyPr anchor="b">
            <a:normAutofit/>
          </a:bodyPr>
          <a:lstStyle/>
          <a:p>
            <a:r>
              <a:rPr lang="fi-FI"/>
              <a:t>Uutiskirjetyökalu </a:t>
            </a:r>
            <a:r>
              <a:rPr lang="fi-FI" err="1"/>
              <a:t>LianaMailer</a:t>
            </a:r>
            <a:r>
              <a:rPr lang="fi-FI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AE819-8578-B2C0-A0B0-03F116F0A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220" y="904709"/>
            <a:ext cx="3963304" cy="554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62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86B30-0FB7-F87F-9C41-D9FCE1411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CC73C77D-C8D3-2B67-CF65-F6152A225F0D}"/>
              </a:ext>
            </a:extLst>
          </p:cNvPr>
          <p:cNvSpPr/>
          <p:nvPr/>
        </p:nvSpPr>
        <p:spPr>
          <a:xfrm>
            <a:off x="651092" y="1735384"/>
            <a:ext cx="2174145" cy="3013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6A77FC15-593E-B41F-5DFF-16782257A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3" y="2068366"/>
            <a:ext cx="2169377" cy="2917205"/>
          </a:xfrm>
          <a:ln>
            <a:solidFill>
              <a:schemeClr val="bg1">
                <a:lumMod val="95000"/>
              </a:schemeClr>
            </a:solidFill>
          </a:ln>
          <a:effectLst>
            <a:outerShdw blurRad="50800" dist="88900" dir="2700000" algn="tl" rotWithShape="0">
              <a:prstClr val="black">
                <a:alpha val="10000"/>
              </a:prstClr>
            </a:outerShdw>
          </a:effectLst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C168F8AE-E522-8924-C654-04E7E093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173" y="1733221"/>
            <a:ext cx="2039896" cy="297836"/>
          </a:xfrm>
        </p:spPr>
        <p:txBody>
          <a:bodyPr/>
          <a:lstStyle/>
          <a:p>
            <a:pPr algn="ctr"/>
            <a:r>
              <a:rPr lang="fi-FI" sz="1400">
                <a:solidFill>
                  <a:schemeClr val="bg1"/>
                </a:solidFill>
              </a:rPr>
              <a:t>Yrittäjä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459E177-12D7-B9F2-D2E0-4D6E7251B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807" y="2049706"/>
            <a:ext cx="2171489" cy="293269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88900" dir="27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591D3017-007C-3987-7EBA-25D60505AC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227" y="2070419"/>
            <a:ext cx="1436894" cy="298559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88900" dir="27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C468635-19E3-EAC4-0C40-2D9934A2AB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59" y="2076742"/>
            <a:ext cx="2934202" cy="298559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88900" dir="2700000" algn="tl" rotWithShape="0">
              <a:prstClr val="black">
                <a:alpha val="10000"/>
              </a:prstClr>
            </a:outerShdw>
            <a:reflection endPos="0" dist="50800" dir="5400000" sy="-100000" algn="bl" rotWithShape="0"/>
          </a:effectLst>
        </p:spPr>
      </p:pic>
      <p:sp>
        <p:nvSpPr>
          <p:cNvPr id="13" name="Otsikko 2">
            <a:extLst>
              <a:ext uri="{FF2B5EF4-FFF2-40B4-BE49-F238E27FC236}">
                <a16:creationId xmlns:a16="http://schemas.microsoft.com/office/drawing/2014/main" id="{55A47FB3-8A2F-B3FC-2413-662C963C7427}"/>
              </a:ext>
            </a:extLst>
          </p:cNvPr>
          <p:cNvSpPr txBox="1">
            <a:spLocks/>
          </p:cNvSpPr>
          <p:nvPr/>
        </p:nvSpPr>
        <p:spPr>
          <a:xfrm>
            <a:off x="566400" y="15240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Yrittäjämediat </a:t>
            </a:r>
            <a:r>
              <a:rPr lang="mr-IN"/>
              <a:t>–</a:t>
            </a:r>
            <a:r>
              <a:rPr lang="fi-FI"/>
              <a:t> tuntee yrittäjän arjen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59F5D99D-FE92-44CE-AAAB-5C5350748F5A}"/>
              </a:ext>
            </a:extLst>
          </p:cNvPr>
          <p:cNvSpPr/>
          <p:nvPr/>
        </p:nvSpPr>
        <p:spPr>
          <a:xfrm>
            <a:off x="3066807" y="1744108"/>
            <a:ext cx="2174145" cy="3013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19" name="Otsikko 2">
            <a:extLst>
              <a:ext uri="{FF2B5EF4-FFF2-40B4-BE49-F238E27FC236}">
                <a16:creationId xmlns:a16="http://schemas.microsoft.com/office/drawing/2014/main" id="{16298C2D-AB99-E81C-8F87-9C4CFB926273}"/>
              </a:ext>
            </a:extLst>
          </p:cNvPr>
          <p:cNvSpPr txBox="1">
            <a:spLocks/>
          </p:cNvSpPr>
          <p:nvPr/>
        </p:nvSpPr>
        <p:spPr>
          <a:xfrm>
            <a:off x="3066807" y="1725558"/>
            <a:ext cx="2174145" cy="29783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1400">
                <a:solidFill>
                  <a:schemeClr val="bg1"/>
                </a:solidFill>
              </a:rPr>
              <a:t>Yrittäjä +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835D0FC7-EB3E-ACC0-DC14-3CAB65A80CF8}"/>
              </a:ext>
            </a:extLst>
          </p:cNvPr>
          <p:cNvSpPr/>
          <p:nvPr/>
        </p:nvSpPr>
        <p:spPr>
          <a:xfrm>
            <a:off x="5395017" y="1758869"/>
            <a:ext cx="1450327" cy="3013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21" name="Otsikko 2">
            <a:extLst>
              <a:ext uri="{FF2B5EF4-FFF2-40B4-BE49-F238E27FC236}">
                <a16:creationId xmlns:a16="http://schemas.microsoft.com/office/drawing/2014/main" id="{3082BF47-CD9E-2B6B-5591-1B6FF28736BA}"/>
              </a:ext>
            </a:extLst>
          </p:cNvPr>
          <p:cNvSpPr txBox="1">
            <a:spLocks/>
          </p:cNvSpPr>
          <p:nvPr/>
        </p:nvSpPr>
        <p:spPr>
          <a:xfrm>
            <a:off x="5395016" y="1738847"/>
            <a:ext cx="1450327" cy="29783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1400">
                <a:solidFill>
                  <a:schemeClr val="bg1"/>
                </a:solidFill>
              </a:rPr>
              <a:t>Uutiskirje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C7EB784B-A725-9B21-C0AB-F9D72A6D082B}"/>
              </a:ext>
            </a:extLst>
          </p:cNvPr>
          <p:cNvSpPr/>
          <p:nvPr/>
        </p:nvSpPr>
        <p:spPr>
          <a:xfrm>
            <a:off x="6994257" y="1765192"/>
            <a:ext cx="2934201" cy="3013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23" name="Otsikko 2">
            <a:extLst>
              <a:ext uri="{FF2B5EF4-FFF2-40B4-BE49-F238E27FC236}">
                <a16:creationId xmlns:a16="http://schemas.microsoft.com/office/drawing/2014/main" id="{FE03124C-0F82-4767-3B0A-0FAF92D4FCB3}"/>
              </a:ext>
            </a:extLst>
          </p:cNvPr>
          <p:cNvSpPr txBox="1">
            <a:spLocks/>
          </p:cNvSpPr>
          <p:nvPr/>
        </p:nvSpPr>
        <p:spPr>
          <a:xfrm>
            <a:off x="6994256" y="1739699"/>
            <a:ext cx="2934201" cy="29783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1400" err="1">
                <a:solidFill>
                  <a:schemeClr val="bg1"/>
                </a:solidFill>
              </a:rPr>
              <a:t>Yrittäjät.fi</a:t>
            </a:r>
            <a:endParaRPr lang="fi-FI" sz="1400">
              <a:solidFill>
                <a:schemeClr val="bg1"/>
              </a:solidFill>
            </a:endParaRP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CDCAA3D3-DF02-EF4E-5C1E-B4DBB0706DE8}"/>
              </a:ext>
            </a:extLst>
          </p:cNvPr>
          <p:cNvSpPr/>
          <p:nvPr/>
        </p:nvSpPr>
        <p:spPr>
          <a:xfrm>
            <a:off x="669679" y="4535121"/>
            <a:ext cx="1448169" cy="14481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8214025D-A5B8-6D40-3C65-52C32BB377FB}"/>
              </a:ext>
            </a:extLst>
          </p:cNvPr>
          <p:cNvSpPr/>
          <p:nvPr/>
        </p:nvSpPr>
        <p:spPr>
          <a:xfrm>
            <a:off x="649313" y="4927311"/>
            <a:ext cx="1486464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400">
                <a:solidFill>
                  <a:schemeClr val="bg1"/>
                </a:solidFill>
              </a:rPr>
              <a:t>Yrittäjä-lehden painos</a:t>
            </a:r>
          </a:p>
          <a:p>
            <a:pPr algn="ctr"/>
            <a:r>
              <a:rPr lang="fi-FI" sz="1400" b="1">
                <a:solidFill>
                  <a:schemeClr val="bg1"/>
                </a:solidFill>
              </a:rPr>
              <a:t>70 000</a:t>
            </a:r>
            <a:endParaRPr lang="fi-FI" sz="1400" b="1">
              <a:solidFill>
                <a:schemeClr val="bg1"/>
              </a:solidFill>
              <a:cs typeface="Arial"/>
            </a:endParaRPr>
          </a:p>
          <a:p>
            <a:pPr algn="ctr"/>
            <a:endParaRPr lang="fi-FI" sz="1400"/>
          </a:p>
        </p:txBody>
      </p:sp>
      <p:grpSp>
        <p:nvGrpSpPr>
          <p:cNvPr id="26" name="Ryhmä 25">
            <a:extLst>
              <a:ext uri="{FF2B5EF4-FFF2-40B4-BE49-F238E27FC236}">
                <a16:creationId xmlns:a16="http://schemas.microsoft.com/office/drawing/2014/main" id="{6E61BF88-8C18-6AA4-9DF5-90C8439B35DA}"/>
              </a:ext>
            </a:extLst>
          </p:cNvPr>
          <p:cNvGrpSpPr/>
          <p:nvPr/>
        </p:nvGrpSpPr>
        <p:grpSpPr>
          <a:xfrm>
            <a:off x="3082162" y="4534390"/>
            <a:ext cx="1486464" cy="1448169"/>
            <a:chOff x="3082162" y="4534390"/>
            <a:chExt cx="1486464" cy="1448169"/>
          </a:xfrm>
        </p:grpSpPr>
        <p:sp>
          <p:nvSpPr>
            <p:cNvPr id="24" name="Ellipsi 23">
              <a:extLst>
                <a:ext uri="{FF2B5EF4-FFF2-40B4-BE49-F238E27FC236}">
                  <a16:creationId xmlns:a16="http://schemas.microsoft.com/office/drawing/2014/main" id="{C43CA7EB-F20F-A86E-DC4B-E23D71F77579}"/>
                </a:ext>
              </a:extLst>
            </p:cNvPr>
            <p:cNvSpPr/>
            <p:nvPr/>
          </p:nvSpPr>
          <p:spPr>
            <a:xfrm>
              <a:off x="3084598" y="4534390"/>
              <a:ext cx="1448169" cy="14481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err="1"/>
            </a:p>
          </p:txBody>
        </p:sp>
        <p:sp>
          <p:nvSpPr>
            <p:cNvPr id="25" name="Suorakulmio 24">
              <a:extLst>
                <a:ext uri="{FF2B5EF4-FFF2-40B4-BE49-F238E27FC236}">
                  <a16:creationId xmlns:a16="http://schemas.microsoft.com/office/drawing/2014/main" id="{DDE637AE-A085-CC4C-3F62-6D620326A17B}"/>
                </a:ext>
              </a:extLst>
            </p:cNvPr>
            <p:cNvSpPr/>
            <p:nvPr/>
          </p:nvSpPr>
          <p:spPr>
            <a:xfrm>
              <a:off x="3082162" y="4926579"/>
              <a:ext cx="1486464" cy="73866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fi-FI" sz="1400">
                  <a:solidFill>
                    <a:schemeClr val="bg1"/>
                  </a:solidFill>
                </a:rPr>
                <a:t>Yrittäjä+-lehti</a:t>
              </a:r>
            </a:p>
            <a:p>
              <a:pPr algn="ctr"/>
              <a:r>
                <a:rPr lang="fi-FI" sz="1400" b="1">
                  <a:solidFill>
                    <a:schemeClr val="bg1"/>
                  </a:solidFill>
                </a:rPr>
                <a:t>11 000</a:t>
              </a:r>
              <a:endParaRPr lang="fi-FI" sz="1400" b="1">
                <a:solidFill>
                  <a:schemeClr val="bg1"/>
                </a:solidFill>
                <a:cs typeface="Arial"/>
              </a:endParaRPr>
            </a:p>
            <a:p>
              <a:pPr algn="ctr"/>
              <a:r>
                <a:rPr lang="fi-FI" sz="1400">
                  <a:solidFill>
                    <a:schemeClr val="bg1"/>
                  </a:solidFill>
                </a:rPr>
                <a:t>tilaajaa</a:t>
              </a:r>
              <a:endParaRPr lang="fi-FI" sz="1400">
                <a:solidFill>
                  <a:schemeClr val="bg1"/>
                </a:solidFill>
                <a:cs typeface="Arial"/>
              </a:endParaRPr>
            </a:p>
          </p:txBody>
        </p:sp>
      </p:grpSp>
      <p:grpSp>
        <p:nvGrpSpPr>
          <p:cNvPr id="31" name="Ryhmä 30">
            <a:extLst>
              <a:ext uri="{FF2B5EF4-FFF2-40B4-BE49-F238E27FC236}">
                <a16:creationId xmlns:a16="http://schemas.microsoft.com/office/drawing/2014/main" id="{F55DB43C-5D49-C808-62F6-55FD066E3893}"/>
              </a:ext>
            </a:extLst>
          </p:cNvPr>
          <p:cNvGrpSpPr/>
          <p:nvPr/>
        </p:nvGrpSpPr>
        <p:grpSpPr>
          <a:xfrm>
            <a:off x="5364765" y="4539304"/>
            <a:ext cx="1489137" cy="1448169"/>
            <a:chOff x="5364765" y="4539304"/>
            <a:chExt cx="1489137" cy="1448169"/>
          </a:xfrm>
        </p:grpSpPr>
        <p:sp>
          <p:nvSpPr>
            <p:cNvPr id="27" name="Ellipsi 26">
              <a:extLst>
                <a:ext uri="{FF2B5EF4-FFF2-40B4-BE49-F238E27FC236}">
                  <a16:creationId xmlns:a16="http://schemas.microsoft.com/office/drawing/2014/main" id="{B68315DE-7DE0-E3DD-003A-6B7D26B723A9}"/>
                </a:ext>
              </a:extLst>
            </p:cNvPr>
            <p:cNvSpPr/>
            <p:nvPr/>
          </p:nvSpPr>
          <p:spPr>
            <a:xfrm>
              <a:off x="5364765" y="4539304"/>
              <a:ext cx="1448169" cy="14481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err="1"/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56BC3DE9-A76B-FD2A-ECFB-62EE227650FC}"/>
                </a:ext>
              </a:extLst>
            </p:cNvPr>
            <p:cNvSpPr/>
            <p:nvPr/>
          </p:nvSpPr>
          <p:spPr>
            <a:xfrm>
              <a:off x="5367438" y="4782962"/>
              <a:ext cx="1486464" cy="95410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fi-FI" sz="1200">
                  <a:solidFill>
                    <a:schemeClr val="bg1"/>
                  </a:solidFill>
                </a:rPr>
                <a:t>Uutiskirjeet</a:t>
              </a:r>
            </a:p>
            <a:p>
              <a:pPr algn="ctr"/>
              <a:r>
                <a:rPr lang="fi-FI" sz="1200">
                  <a:solidFill>
                    <a:schemeClr val="bg1"/>
                  </a:solidFill>
                </a:rPr>
                <a:t>Avausprosentti</a:t>
              </a:r>
              <a:endParaRPr lang="fi-FI" sz="1200">
                <a:solidFill>
                  <a:schemeClr val="bg1"/>
                </a:solidFill>
                <a:cs typeface="Arial"/>
              </a:endParaRPr>
            </a:p>
            <a:p>
              <a:pPr algn="ctr"/>
              <a:r>
                <a:rPr lang="fi-FI" sz="1200" b="1">
                  <a:solidFill>
                    <a:schemeClr val="bg1"/>
                  </a:solidFill>
                </a:rPr>
                <a:t>46 %/vuosi 2025</a:t>
              </a:r>
              <a:endParaRPr lang="fi-FI" sz="1200" b="1">
                <a:solidFill>
                  <a:schemeClr val="bg1"/>
                </a:solidFill>
                <a:cs typeface="Arial"/>
              </a:endParaRPr>
            </a:p>
            <a:p>
              <a:pPr algn="ctr"/>
              <a:r>
                <a:rPr lang="fi-FI" sz="900">
                  <a:solidFill>
                    <a:schemeClr val="bg1"/>
                  </a:solidFill>
                </a:rPr>
                <a:t>Vahva yhteys yrittäjään joka viikko!</a:t>
              </a:r>
              <a:endParaRPr lang="fi-FI" sz="900">
                <a:solidFill>
                  <a:schemeClr val="bg1"/>
                </a:solidFill>
                <a:cs typeface="Arial"/>
              </a:endParaRPr>
            </a:p>
          </p:txBody>
        </p:sp>
      </p:grpSp>
      <p:grpSp>
        <p:nvGrpSpPr>
          <p:cNvPr id="32" name="Ryhmä 31">
            <a:extLst>
              <a:ext uri="{FF2B5EF4-FFF2-40B4-BE49-F238E27FC236}">
                <a16:creationId xmlns:a16="http://schemas.microsoft.com/office/drawing/2014/main" id="{A50BA6FA-E43E-3516-C010-8F231A0872A9}"/>
              </a:ext>
            </a:extLst>
          </p:cNvPr>
          <p:cNvGrpSpPr/>
          <p:nvPr/>
        </p:nvGrpSpPr>
        <p:grpSpPr>
          <a:xfrm>
            <a:off x="7637686" y="4536662"/>
            <a:ext cx="1448169" cy="1448169"/>
            <a:chOff x="7637686" y="4536662"/>
            <a:chExt cx="1448169" cy="1448169"/>
          </a:xfrm>
        </p:grpSpPr>
        <p:sp>
          <p:nvSpPr>
            <p:cNvPr id="29" name="Ellipsi 28">
              <a:extLst>
                <a:ext uri="{FF2B5EF4-FFF2-40B4-BE49-F238E27FC236}">
                  <a16:creationId xmlns:a16="http://schemas.microsoft.com/office/drawing/2014/main" id="{B5B0D1D4-75DC-1F1B-55A6-6453F1B43B40}"/>
                </a:ext>
              </a:extLst>
            </p:cNvPr>
            <p:cNvSpPr/>
            <p:nvPr/>
          </p:nvSpPr>
          <p:spPr>
            <a:xfrm>
              <a:off x="7637686" y="4536662"/>
              <a:ext cx="1448169" cy="144816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err="1"/>
            </a:p>
          </p:txBody>
        </p:sp>
        <p:sp>
          <p:nvSpPr>
            <p:cNvPr id="30" name="Suorakulmio 29">
              <a:extLst>
                <a:ext uri="{FF2B5EF4-FFF2-40B4-BE49-F238E27FC236}">
                  <a16:creationId xmlns:a16="http://schemas.microsoft.com/office/drawing/2014/main" id="{2EEF7939-24A8-1723-0CAC-FA16C3862077}"/>
                </a:ext>
              </a:extLst>
            </p:cNvPr>
            <p:cNvSpPr/>
            <p:nvPr/>
          </p:nvSpPr>
          <p:spPr>
            <a:xfrm>
              <a:off x="7666001" y="4851061"/>
              <a:ext cx="1394986" cy="83099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fi-FI" sz="1200">
                  <a:solidFill>
                    <a:schemeClr val="bg1"/>
                  </a:solidFill>
                </a:rPr>
                <a:t>Yrittäjät.fi/uutiset</a:t>
              </a:r>
            </a:p>
            <a:p>
              <a:pPr algn="ctr"/>
              <a:r>
                <a:rPr lang="fi-FI" sz="1200" b="1">
                  <a:solidFill>
                    <a:schemeClr val="bg1"/>
                  </a:solidFill>
                </a:rPr>
                <a:t>250 000-300 000</a:t>
              </a:r>
              <a:r>
                <a:rPr lang="fi-FI" sz="1200">
                  <a:solidFill>
                    <a:schemeClr val="bg1"/>
                  </a:solidFill>
                </a:rPr>
                <a:t> sivulatausta kuussa</a:t>
              </a:r>
              <a:endParaRPr lang="fi-FI" sz="1600">
                <a:solidFill>
                  <a:schemeClr val="bg1"/>
                </a:solidFill>
              </a:endParaRPr>
            </a:p>
          </p:txBody>
        </p:sp>
      </p:grpSp>
      <p:pic>
        <p:nvPicPr>
          <p:cNvPr id="1026" name="09E1BF2B-5773-4C6D-8344-661CB537E8D8" descr="Näyttökuva 2025-06-09 kello 12.30.21.jpeg">
            <a:extLst>
              <a:ext uri="{FF2B5EF4-FFF2-40B4-BE49-F238E27FC236}">
                <a16:creationId xmlns:a16="http://schemas.microsoft.com/office/drawing/2014/main" id="{9569C0DF-43D3-2283-D791-2CA49A9BE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100" y="2047673"/>
            <a:ext cx="1547285" cy="299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E009F364-A33D-2C1E-4D23-35799C2F0B71}"/>
              </a:ext>
            </a:extLst>
          </p:cNvPr>
          <p:cNvSpPr/>
          <p:nvPr/>
        </p:nvSpPr>
        <p:spPr>
          <a:xfrm>
            <a:off x="10076239" y="1752700"/>
            <a:ext cx="1692140" cy="3013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10" name="Otsikko 2">
            <a:extLst>
              <a:ext uri="{FF2B5EF4-FFF2-40B4-BE49-F238E27FC236}">
                <a16:creationId xmlns:a16="http://schemas.microsoft.com/office/drawing/2014/main" id="{D49F12B6-E23C-6888-411E-28F422E43905}"/>
              </a:ext>
            </a:extLst>
          </p:cNvPr>
          <p:cNvSpPr txBox="1">
            <a:spLocks/>
          </p:cNvSpPr>
          <p:nvPr/>
        </p:nvSpPr>
        <p:spPr>
          <a:xfrm>
            <a:off x="10059852" y="1726435"/>
            <a:ext cx="1692140" cy="29783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1400">
                <a:solidFill>
                  <a:schemeClr val="bg1"/>
                </a:solidFill>
              </a:rPr>
              <a:t>Sovellus</a:t>
            </a: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FA3CCD12-19F3-0AF9-E6C1-45EBD275E9ED}"/>
              </a:ext>
            </a:extLst>
          </p:cNvPr>
          <p:cNvSpPr/>
          <p:nvPr/>
        </p:nvSpPr>
        <p:spPr>
          <a:xfrm>
            <a:off x="9943378" y="4544744"/>
            <a:ext cx="1448169" cy="14481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BE807ED3-DBF9-12F7-5B34-E61A7572CE2E}"/>
              </a:ext>
            </a:extLst>
          </p:cNvPr>
          <p:cNvSpPr/>
          <p:nvPr/>
        </p:nvSpPr>
        <p:spPr>
          <a:xfrm>
            <a:off x="9948325" y="4975683"/>
            <a:ext cx="1457738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200">
                <a:solidFill>
                  <a:schemeClr val="bg1"/>
                </a:solidFill>
              </a:rPr>
              <a:t>Yrittäjät-sovellus</a:t>
            </a:r>
            <a:endParaRPr lang="fi-FI" sz="1200">
              <a:solidFill>
                <a:schemeClr val="bg1"/>
              </a:solidFill>
              <a:cs typeface="Arial"/>
            </a:endParaRPr>
          </a:p>
          <a:p>
            <a:pPr algn="ctr"/>
            <a:r>
              <a:rPr lang="fi-FI" sz="1200" b="1">
                <a:solidFill>
                  <a:schemeClr val="bg1"/>
                </a:solidFill>
                <a:cs typeface="Arial"/>
              </a:rPr>
              <a:t>8 950 käyttäjää</a:t>
            </a:r>
            <a:r>
              <a:rPr lang="fi-FI" sz="1200">
                <a:solidFill>
                  <a:schemeClr val="bg1"/>
                </a:solidFill>
                <a:cs typeface="Arial"/>
              </a:rPr>
              <a:t> kuukaudessa</a:t>
            </a:r>
          </a:p>
        </p:txBody>
      </p:sp>
    </p:spTree>
    <p:extLst>
      <p:ext uri="{BB962C8B-B14F-4D97-AF65-F5344CB8AC3E}">
        <p14:creationId xmlns:p14="http://schemas.microsoft.com/office/powerpoint/2010/main" val="2384525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6E63E-4706-1E04-D273-D9431BE76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81FD8E-AB9E-0856-AB2B-09EEB3114B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Koulutuksia ja tietoiskuja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6AB5ECC-C0F7-8986-F13D-643F6F6AB0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endParaRPr lang="fi-FI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472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teksti, Ihmisen kasvot, vaate, kuvakaappaus&#10;&#10;Tekoälyllä luotu sisältö saattaa olla virheellistä.">
            <a:extLst>
              <a:ext uri="{FF2B5EF4-FFF2-40B4-BE49-F238E27FC236}">
                <a16:creationId xmlns:a16="http://schemas.microsoft.com/office/drawing/2014/main" id="{F55D8334-C91C-BC3C-1EE4-1C3181FFD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1145143"/>
            <a:ext cx="7025287" cy="4584000"/>
          </a:xfrm>
          <a:prstGeom prst="rect">
            <a:avLst/>
          </a:prstGeom>
          <a:noFill/>
        </p:spPr>
      </p:pic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574A767-F29E-BDC8-5EA9-776A010E6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8943" y="1340768"/>
            <a:ext cx="4122378" cy="5040560"/>
          </a:xfrm>
        </p:spPr>
        <p:txBody>
          <a:bodyPr vert="horz" lIns="0" tIns="45720" rIns="0" bIns="45720" rtlCol="0" anchor="t">
            <a:noAutofit/>
          </a:bodyPr>
          <a:lstStyle/>
          <a:p>
            <a:pPr marL="179705" indent="-179705">
              <a:lnSpc>
                <a:spcPct val="90000"/>
              </a:lnSpc>
              <a:spcAft>
                <a:spcPts val="600"/>
              </a:spcAft>
            </a:pPr>
            <a:r>
              <a:rPr lang="fi-FI" sz="2000" b="1">
                <a:solidFill>
                  <a:schemeClr val="tx2"/>
                </a:solidFill>
                <a:cs typeface="Arial" panose="020B0604020202020204"/>
              </a:rPr>
              <a:t>Vaikuttaja-koulutukset!</a:t>
            </a:r>
          </a:p>
          <a:p>
            <a:pPr marL="179705" indent="-179705">
              <a:lnSpc>
                <a:spcPct val="90000"/>
              </a:lnSpc>
              <a:spcAft>
                <a:spcPts val="600"/>
              </a:spcAft>
            </a:pPr>
            <a:r>
              <a:rPr lang="fi-FI" sz="2000">
                <a:cs typeface="Arial" panose="020B0604020202020204"/>
              </a:rPr>
              <a:t>Pitävät sisällään koulutuskokonaisuuksia jäsenyrittäjille, jotka haluavat vaikuttaa tai ovat jo vaikuttajia paikallisella, alueellisella tai valtakunnallisella tasolla. Vaikuttaja I – III sisältävät viestinnän osuuden!</a:t>
            </a:r>
          </a:p>
          <a:p>
            <a:pPr marL="179705" indent="-179705">
              <a:lnSpc>
                <a:spcPct val="90000"/>
              </a:lnSpc>
              <a:spcAft>
                <a:spcPts val="600"/>
              </a:spcAft>
            </a:pPr>
            <a:r>
              <a:rPr lang="fi-FI" sz="2000" b="1">
                <a:solidFill>
                  <a:schemeClr val="tx2"/>
                </a:solidFill>
                <a:cs typeface="Arial" panose="020B0604020202020204"/>
              </a:rPr>
              <a:t>Luottamushenkilöinfot </a:t>
            </a:r>
            <a:r>
              <a:rPr lang="fi-FI" sz="2000">
                <a:cs typeface="Arial" panose="020B0604020202020204"/>
              </a:rPr>
              <a:t>kerran kuussa verkossa – tietoiskut ajankohtaisista asioista - myös viestinnästä!</a:t>
            </a:r>
          </a:p>
          <a:p>
            <a:pPr marL="179705" indent="-179705">
              <a:lnSpc>
                <a:spcPct val="90000"/>
              </a:lnSpc>
              <a:spcAft>
                <a:spcPts val="600"/>
              </a:spcAft>
            </a:pPr>
            <a:r>
              <a:rPr lang="fi-FI" sz="2000">
                <a:cs typeface="Arial" panose="020B0604020202020204"/>
              </a:rPr>
              <a:t>Kuuntele kattava </a:t>
            </a:r>
            <a:r>
              <a:rPr lang="fi-FI" sz="2000" b="1">
                <a:solidFill>
                  <a:schemeClr val="tx2"/>
                </a:solidFill>
                <a:cs typeface="Arial" panose="020B0604020202020204"/>
              </a:rPr>
              <a:t>sometietoisku</a:t>
            </a:r>
            <a:r>
              <a:rPr lang="fi-FI" sz="2000">
                <a:cs typeface="Arial" panose="020B0604020202020204"/>
              </a:rPr>
              <a:t> - Paikallisyhdistyksenä somessa! Käytännön vinkkejä ja materiaaleja. Löytyy Materiaalipankista.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fi-FI" sz="1700">
              <a:cs typeface="Arial" panose="020B0604020202020204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03D721D-CEDE-CE8E-2D46-8BCF3861C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</p:spPr>
        <p:txBody>
          <a:bodyPr anchor="b">
            <a:normAutofit/>
          </a:bodyPr>
          <a:lstStyle/>
          <a:p>
            <a:r>
              <a:rPr lang="fi-FI"/>
              <a:t>Hyödynnä koulutukset</a:t>
            </a:r>
          </a:p>
        </p:txBody>
      </p:sp>
    </p:spTree>
    <p:extLst>
      <p:ext uri="{BB962C8B-B14F-4D97-AF65-F5344CB8AC3E}">
        <p14:creationId xmlns:p14="http://schemas.microsoft.com/office/powerpoint/2010/main" val="2131967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091451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45</TotalTime>
  <Words>930</Words>
  <Application>Microsoft Office PowerPoint</Application>
  <PresentationFormat>Laajakuva</PresentationFormat>
  <Paragraphs>140</Paragraphs>
  <Slides>22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7" baseType="lpstr">
      <vt:lpstr>Aldhabi</vt:lpstr>
      <vt:lpstr>Arial</vt:lpstr>
      <vt:lpstr>Calibri</vt:lpstr>
      <vt:lpstr>Courier New</vt:lpstr>
      <vt:lpstr>Suomen Yrittajat</vt:lpstr>
      <vt:lpstr>PowerPoint-esitys</vt:lpstr>
      <vt:lpstr>Viestinnän ABC</vt:lpstr>
      <vt:lpstr>Hyödynnä: Uuden viestintäoppaan sisältö </vt:lpstr>
      <vt:lpstr>Mediaviestintä</vt:lpstr>
      <vt:lpstr>Näin pääset mediaan</vt:lpstr>
      <vt:lpstr>Lisää tiedotteet ja kannanotot myös Yrittäjät.fi:hin</vt:lpstr>
      <vt:lpstr>Kun media kirjoittaa – mieti kolme pointtia</vt:lpstr>
      <vt:lpstr>Näin pääset Kuntabarometrillä mediaan</vt:lpstr>
      <vt:lpstr>Sosiaalinen media</vt:lpstr>
      <vt:lpstr>Somessa vaikuttavinta viestintää, vahvistamme ja verkostoimme yrittäjät</vt:lpstr>
      <vt:lpstr>Mitä sisältöä voisin tuottaa?</vt:lpstr>
      <vt:lpstr>PowerPoint-esitys</vt:lpstr>
      <vt:lpstr>PowerPoint-esitys</vt:lpstr>
      <vt:lpstr>Yrittäjien työkaluja</vt:lpstr>
      <vt:lpstr>Yhdistyksen verkkosivut Yrittajat.fi:ssä</vt:lpstr>
      <vt:lpstr>Uusi Materiaalipankki on nyt auki!</vt:lpstr>
      <vt:lpstr>Kuvat, kampanjat ja logot – yhdessä paikassa</vt:lpstr>
      <vt:lpstr>Uutiskirjetyökalu LianaMailer </vt:lpstr>
      <vt:lpstr>Yrittäjä</vt:lpstr>
      <vt:lpstr>Koulutuksia ja tietoiskuja</vt:lpstr>
      <vt:lpstr>Hyödynnä koulutukset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Janika Tikkala</dc:creator>
  <cp:lastModifiedBy>Heidi Jäntti</cp:lastModifiedBy>
  <cp:revision>1</cp:revision>
  <dcterms:created xsi:type="dcterms:W3CDTF">2026-01-16T09:08:11Z</dcterms:created>
  <dcterms:modified xsi:type="dcterms:W3CDTF">2026-02-02T14:16:37Z</dcterms:modified>
</cp:coreProperties>
</file>