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4.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5.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6.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7.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8.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9.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48" r:id="rId4"/>
    <p:sldMasterId id="2147484471" r:id="rId5"/>
    <p:sldMasterId id="2147484616" r:id="rId6"/>
    <p:sldMasterId id="2147484503" r:id="rId7"/>
    <p:sldMasterId id="2147484527" r:id="rId8"/>
    <p:sldMasterId id="2147484565" r:id="rId9"/>
    <p:sldMasterId id="2147484591" r:id="rId10"/>
    <p:sldMasterId id="2147484619" r:id="rId11"/>
    <p:sldMasterId id="2147484645" r:id="rId12"/>
    <p:sldMasterId id="2147484658" r:id="rId13"/>
  </p:sldMasterIdLst>
  <p:notesMasterIdLst>
    <p:notesMasterId r:id="rId42"/>
  </p:notesMasterIdLst>
  <p:sldIdLst>
    <p:sldId id="673" r:id="rId14"/>
    <p:sldId id="2147472686" r:id="rId15"/>
    <p:sldId id="2147472776" r:id="rId16"/>
    <p:sldId id="2147472663" r:id="rId17"/>
    <p:sldId id="693" r:id="rId18"/>
    <p:sldId id="7145" r:id="rId19"/>
    <p:sldId id="2147472664" r:id="rId20"/>
    <p:sldId id="2147373813" r:id="rId21"/>
    <p:sldId id="359" r:id="rId22"/>
    <p:sldId id="2147373810" r:id="rId23"/>
    <p:sldId id="2147373812" r:id="rId24"/>
    <p:sldId id="2147373903" r:id="rId25"/>
    <p:sldId id="2147373920" r:id="rId26"/>
    <p:sldId id="2147480183" r:id="rId27"/>
    <p:sldId id="2147472648" r:id="rId28"/>
    <p:sldId id="2147472681" r:id="rId29"/>
    <p:sldId id="2147378434" r:id="rId30"/>
    <p:sldId id="2147480184" r:id="rId31"/>
    <p:sldId id="2147480082" r:id="rId32"/>
    <p:sldId id="2147378438" r:id="rId33"/>
    <p:sldId id="2147480182" r:id="rId34"/>
    <p:sldId id="2147373918" r:id="rId35"/>
    <p:sldId id="2147472795" r:id="rId36"/>
    <p:sldId id="262" r:id="rId37"/>
    <p:sldId id="263" r:id="rId38"/>
    <p:sldId id="265" r:id="rId39"/>
    <p:sldId id="264" r:id="rId40"/>
    <p:sldId id="696" r:id="rId41"/>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9E8A5C-59FA-D42D-FDFF-ACBA3DD6D6D2}" name="Anneli Komi" initials="AK" userId="S::anneli.komi@yrittajat.fi::a3a919d7-c878-4d8e-8493-faca80bee35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A3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D69785-9CBF-4FA7-BA43-AC731CE21E17}" v="1" dt="2026-02-02T19:31:54.030"/>
    <p1510:client id="{8ECBC025-C34D-499E-9308-DF56EDE98297}" v="37" dt="2026-02-02T14:55:04.545"/>
  </p1510:revLst>
</p1510:revInfo>
</file>

<file path=ppt/tableStyles.xml><?xml version="1.0" encoding="utf-8"?>
<a:tblStyleLst xmlns:a="http://schemas.openxmlformats.org/drawingml/2006/main" def="{69012ECD-51FC-41F1-AA8D-1B2483CD663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Vaalea tyyli 2 - Korostu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3557" autoAdjust="0"/>
  </p:normalViewPr>
  <p:slideViewPr>
    <p:cSldViewPr snapToGrid="0">
      <p:cViewPr varScale="1">
        <p:scale>
          <a:sx n="77" d="100"/>
          <a:sy n="77" d="100"/>
        </p:scale>
        <p:origin x="54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tableStyles" Target="tableStyles.xml"/><Relationship Id="rId20" Type="http://schemas.openxmlformats.org/officeDocument/2006/relationships/slide" Target="slides/slide7.xml"/><Relationship Id="rId41" Type="http://schemas.openxmlformats.org/officeDocument/2006/relationships/slide" Target="slides/slide28.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 Jaskari" userId="5b4af36c-c6ea-46d2-81a7-7ec9121d3c67" providerId="ADAL" clId="{6B269CFA-C078-48D2-AC78-539069AA71A0}"/>
    <pc:docChg chg="custSel addSld delSld modSld sldOrd">
      <pc:chgData name="Harri Jaskari" userId="5b4af36c-c6ea-46d2-81a7-7ec9121d3c67" providerId="ADAL" clId="{6B269CFA-C078-48D2-AC78-539069AA71A0}" dt="2026-02-02T14:59:06.122" v="1682" actId="20577"/>
      <pc:docMkLst>
        <pc:docMk/>
      </pc:docMkLst>
      <pc:sldChg chg="modSp mod">
        <pc:chgData name="Harri Jaskari" userId="5b4af36c-c6ea-46d2-81a7-7ec9121d3c67" providerId="ADAL" clId="{6B269CFA-C078-48D2-AC78-539069AA71A0}" dt="2026-01-30T05:59:44.704" v="176" actId="20577"/>
        <pc:sldMkLst>
          <pc:docMk/>
          <pc:sldMk cId="1143233126" sldId="673"/>
        </pc:sldMkLst>
        <pc:spChg chg="mod">
          <ac:chgData name="Harri Jaskari" userId="5b4af36c-c6ea-46d2-81a7-7ec9121d3c67" providerId="ADAL" clId="{6B269CFA-C078-48D2-AC78-539069AA71A0}" dt="2026-01-30T05:59:11.516" v="103" actId="20577"/>
          <ac:spMkLst>
            <pc:docMk/>
            <pc:sldMk cId="1143233126" sldId="673"/>
            <ac:spMk id="2" creationId="{00000000-0000-0000-0000-000000000000}"/>
          </ac:spMkLst>
        </pc:spChg>
        <pc:spChg chg="mod">
          <ac:chgData name="Harri Jaskari" userId="5b4af36c-c6ea-46d2-81a7-7ec9121d3c67" providerId="ADAL" clId="{6B269CFA-C078-48D2-AC78-539069AA71A0}" dt="2026-01-30T05:59:44.704" v="176" actId="20577"/>
          <ac:spMkLst>
            <pc:docMk/>
            <pc:sldMk cId="1143233126" sldId="673"/>
            <ac:spMk id="3" creationId="{00000000-0000-0000-0000-000000000000}"/>
          </ac:spMkLst>
        </pc:spChg>
      </pc:sldChg>
      <pc:sldChg chg="modSp mod">
        <pc:chgData name="Harri Jaskari" userId="5b4af36c-c6ea-46d2-81a7-7ec9121d3c67" providerId="ADAL" clId="{6B269CFA-C078-48D2-AC78-539069AA71A0}" dt="2026-02-02T13:37:31.507" v="519" actId="20577"/>
        <pc:sldMkLst>
          <pc:docMk/>
          <pc:sldMk cId="857406057" sldId="693"/>
        </pc:sldMkLst>
        <pc:spChg chg="mod">
          <ac:chgData name="Harri Jaskari" userId="5b4af36c-c6ea-46d2-81a7-7ec9121d3c67" providerId="ADAL" clId="{6B269CFA-C078-48D2-AC78-539069AA71A0}" dt="2026-02-02T13:37:31.507" v="519" actId="20577"/>
          <ac:spMkLst>
            <pc:docMk/>
            <pc:sldMk cId="857406057" sldId="693"/>
            <ac:spMk id="3" creationId="{17C36A11-C033-14D5-8E18-1626B743FB48}"/>
          </ac:spMkLst>
        </pc:spChg>
      </pc:sldChg>
      <pc:sldChg chg="modSp mod">
        <pc:chgData name="Harri Jaskari" userId="5b4af36c-c6ea-46d2-81a7-7ec9121d3c67" providerId="ADAL" clId="{6B269CFA-C078-48D2-AC78-539069AA71A0}" dt="2026-02-02T13:49:30.680" v="660" actId="1076"/>
        <pc:sldMkLst>
          <pc:docMk/>
          <pc:sldMk cId="3876265556" sldId="2147373810"/>
        </pc:sldMkLst>
        <pc:spChg chg="mod">
          <ac:chgData name="Harri Jaskari" userId="5b4af36c-c6ea-46d2-81a7-7ec9121d3c67" providerId="ADAL" clId="{6B269CFA-C078-48D2-AC78-539069AA71A0}" dt="2026-02-02T13:49:30.680" v="660" actId="1076"/>
          <ac:spMkLst>
            <pc:docMk/>
            <pc:sldMk cId="3876265556" sldId="2147373810"/>
            <ac:spMk id="2" creationId="{94F5A7B4-1E6D-6742-DB3C-3B27F43B500D}"/>
          </ac:spMkLst>
        </pc:spChg>
        <pc:spChg chg="mod">
          <ac:chgData name="Harri Jaskari" userId="5b4af36c-c6ea-46d2-81a7-7ec9121d3c67" providerId="ADAL" clId="{6B269CFA-C078-48D2-AC78-539069AA71A0}" dt="2026-02-02T13:49:26.656" v="659" actId="1076"/>
          <ac:spMkLst>
            <pc:docMk/>
            <pc:sldMk cId="3876265556" sldId="2147373810"/>
            <ac:spMk id="3" creationId="{95E894E1-37E0-D46F-ED55-77876BD9E10D}"/>
          </ac:spMkLst>
        </pc:spChg>
      </pc:sldChg>
      <pc:sldChg chg="addSp delSp modSp add mod">
        <pc:chgData name="Harri Jaskari" userId="5b4af36c-c6ea-46d2-81a7-7ec9121d3c67" providerId="ADAL" clId="{6B269CFA-C078-48D2-AC78-539069AA71A0}" dt="2026-02-02T14:55:04.545" v="1400" actId="1076"/>
        <pc:sldMkLst>
          <pc:docMk/>
          <pc:sldMk cId="1423634667" sldId="2147373918"/>
        </pc:sldMkLst>
        <pc:spChg chg="mod">
          <ac:chgData name="Harri Jaskari" userId="5b4af36c-c6ea-46d2-81a7-7ec9121d3c67" providerId="ADAL" clId="{6B269CFA-C078-48D2-AC78-539069AA71A0}" dt="2026-02-02T14:52:05.847" v="1322" actId="1076"/>
          <ac:spMkLst>
            <pc:docMk/>
            <pc:sldMk cId="1423634667" sldId="2147373918"/>
            <ac:spMk id="3" creationId="{85371950-6D94-D1B1-6BBD-B1A5176639BB}"/>
          </ac:spMkLst>
        </pc:spChg>
        <pc:spChg chg="mod">
          <ac:chgData name="Harri Jaskari" userId="5b4af36c-c6ea-46d2-81a7-7ec9121d3c67" providerId="ADAL" clId="{6B269CFA-C078-48D2-AC78-539069AA71A0}" dt="2026-02-02T14:52:05.847" v="1322" actId="1076"/>
          <ac:spMkLst>
            <pc:docMk/>
            <pc:sldMk cId="1423634667" sldId="2147373918"/>
            <ac:spMk id="4" creationId="{08B445B6-1168-9F88-484A-6F6A957D5BFB}"/>
          </ac:spMkLst>
        </pc:spChg>
        <pc:spChg chg="mod">
          <ac:chgData name="Harri Jaskari" userId="5b4af36c-c6ea-46d2-81a7-7ec9121d3c67" providerId="ADAL" clId="{6B269CFA-C078-48D2-AC78-539069AA71A0}" dt="2026-02-02T14:52:05.847" v="1322" actId="1076"/>
          <ac:spMkLst>
            <pc:docMk/>
            <pc:sldMk cId="1423634667" sldId="2147373918"/>
            <ac:spMk id="5" creationId="{34E5C241-7798-98E2-C5EA-3D7BC66446F3}"/>
          </ac:spMkLst>
        </pc:spChg>
        <pc:spChg chg="del">
          <ac:chgData name="Harri Jaskari" userId="5b4af36c-c6ea-46d2-81a7-7ec9121d3c67" providerId="ADAL" clId="{6B269CFA-C078-48D2-AC78-539069AA71A0}" dt="2026-02-02T14:51:01.257" v="1316" actId="478"/>
          <ac:spMkLst>
            <pc:docMk/>
            <pc:sldMk cId="1423634667" sldId="2147373918"/>
            <ac:spMk id="6" creationId="{D9E39381-55E3-282D-9E3A-C94546898A7D}"/>
          </ac:spMkLst>
        </pc:spChg>
        <pc:spChg chg="mod">
          <ac:chgData name="Harri Jaskari" userId="5b4af36c-c6ea-46d2-81a7-7ec9121d3c67" providerId="ADAL" clId="{6B269CFA-C078-48D2-AC78-539069AA71A0}" dt="2026-02-02T14:52:05.847" v="1322" actId="1076"/>
          <ac:spMkLst>
            <pc:docMk/>
            <pc:sldMk cId="1423634667" sldId="2147373918"/>
            <ac:spMk id="7" creationId="{273266A1-99F8-D1F7-23EF-0427732A3B5B}"/>
          </ac:spMkLst>
        </pc:spChg>
        <pc:spChg chg="mod">
          <ac:chgData name="Harri Jaskari" userId="5b4af36c-c6ea-46d2-81a7-7ec9121d3c67" providerId="ADAL" clId="{6B269CFA-C078-48D2-AC78-539069AA71A0}" dt="2026-02-02T14:52:05.847" v="1322" actId="1076"/>
          <ac:spMkLst>
            <pc:docMk/>
            <pc:sldMk cId="1423634667" sldId="2147373918"/>
            <ac:spMk id="8" creationId="{07074157-4D36-1919-6237-7A5D9EFD0BA7}"/>
          </ac:spMkLst>
        </pc:spChg>
        <pc:spChg chg="mod">
          <ac:chgData name="Harri Jaskari" userId="5b4af36c-c6ea-46d2-81a7-7ec9121d3c67" providerId="ADAL" clId="{6B269CFA-C078-48D2-AC78-539069AA71A0}" dt="2026-02-02T14:52:05.847" v="1322" actId="1076"/>
          <ac:spMkLst>
            <pc:docMk/>
            <pc:sldMk cId="1423634667" sldId="2147373918"/>
            <ac:spMk id="9" creationId="{68607A6C-DC30-D738-A587-9D57A4C24F47}"/>
          </ac:spMkLst>
        </pc:spChg>
        <pc:spChg chg="mod">
          <ac:chgData name="Harri Jaskari" userId="5b4af36c-c6ea-46d2-81a7-7ec9121d3c67" providerId="ADAL" clId="{6B269CFA-C078-48D2-AC78-539069AA71A0}" dt="2026-02-02T14:52:05.847" v="1322" actId="1076"/>
          <ac:spMkLst>
            <pc:docMk/>
            <pc:sldMk cId="1423634667" sldId="2147373918"/>
            <ac:spMk id="10" creationId="{C23B1BA5-3CE6-2B54-6E77-D8D0C444E9BB}"/>
          </ac:spMkLst>
        </pc:spChg>
        <pc:spChg chg="mod">
          <ac:chgData name="Harri Jaskari" userId="5b4af36c-c6ea-46d2-81a7-7ec9121d3c67" providerId="ADAL" clId="{6B269CFA-C078-48D2-AC78-539069AA71A0}" dt="2026-02-02T14:52:05.847" v="1322" actId="1076"/>
          <ac:spMkLst>
            <pc:docMk/>
            <pc:sldMk cId="1423634667" sldId="2147373918"/>
            <ac:spMk id="11" creationId="{2CDF7A61-A307-3C84-C341-3E91298023B9}"/>
          </ac:spMkLst>
        </pc:spChg>
        <pc:spChg chg="mod">
          <ac:chgData name="Harri Jaskari" userId="5b4af36c-c6ea-46d2-81a7-7ec9121d3c67" providerId="ADAL" clId="{6B269CFA-C078-48D2-AC78-539069AA71A0}" dt="2026-02-02T14:52:05.847" v="1322" actId="1076"/>
          <ac:spMkLst>
            <pc:docMk/>
            <pc:sldMk cId="1423634667" sldId="2147373918"/>
            <ac:spMk id="12" creationId="{4DF1B598-DB62-5355-20D9-0E077E731C62}"/>
          </ac:spMkLst>
        </pc:spChg>
        <pc:spChg chg="mod">
          <ac:chgData name="Harri Jaskari" userId="5b4af36c-c6ea-46d2-81a7-7ec9121d3c67" providerId="ADAL" clId="{6B269CFA-C078-48D2-AC78-539069AA71A0}" dt="2026-02-02T14:52:05.847" v="1322" actId="1076"/>
          <ac:spMkLst>
            <pc:docMk/>
            <pc:sldMk cId="1423634667" sldId="2147373918"/>
            <ac:spMk id="13" creationId="{47BFC963-A6F6-BBBC-EE95-DE2146220CA4}"/>
          </ac:spMkLst>
        </pc:spChg>
        <pc:spChg chg="add mod">
          <ac:chgData name="Harri Jaskari" userId="5b4af36c-c6ea-46d2-81a7-7ec9121d3c67" providerId="ADAL" clId="{6B269CFA-C078-48D2-AC78-539069AA71A0}" dt="2026-02-02T14:52:49.986" v="1326" actId="207"/>
          <ac:spMkLst>
            <pc:docMk/>
            <pc:sldMk cId="1423634667" sldId="2147373918"/>
            <ac:spMk id="15" creationId="{2FDB0338-73A1-7325-ACB5-905594CC04D1}"/>
          </ac:spMkLst>
        </pc:spChg>
        <pc:spChg chg="add mod">
          <ac:chgData name="Harri Jaskari" userId="5b4af36c-c6ea-46d2-81a7-7ec9121d3c67" providerId="ADAL" clId="{6B269CFA-C078-48D2-AC78-539069AA71A0}" dt="2026-02-02T14:55:04.545" v="1400" actId="1076"/>
          <ac:spMkLst>
            <pc:docMk/>
            <pc:sldMk cId="1423634667" sldId="2147373918"/>
            <ac:spMk id="17" creationId="{8F11B405-441E-FDE3-337E-8A3C03787DF6}"/>
          </ac:spMkLst>
        </pc:spChg>
        <pc:grpChg chg="mod">
          <ac:chgData name="Harri Jaskari" userId="5b4af36c-c6ea-46d2-81a7-7ec9121d3c67" providerId="ADAL" clId="{6B269CFA-C078-48D2-AC78-539069AA71A0}" dt="2026-02-02T14:52:36.171" v="1325" actId="207"/>
          <ac:grpSpMkLst>
            <pc:docMk/>
            <pc:sldMk cId="1423634667" sldId="2147373918"/>
            <ac:grpSpMk id="2" creationId="{5F86D26A-AF30-E4A0-D187-F453B7F31A83}"/>
          </ac:grpSpMkLst>
        </pc:grpChg>
        <pc:picChg chg="del">
          <ac:chgData name="Harri Jaskari" userId="5b4af36c-c6ea-46d2-81a7-7ec9121d3c67" providerId="ADAL" clId="{6B269CFA-C078-48D2-AC78-539069AA71A0}" dt="2026-02-02T14:51:30.837" v="1321" actId="478"/>
          <ac:picMkLst>
            <pc:docMk/>
            <pc:sldMk cId="1423634667" sldId="2147373918"/>
            <ac:picMk id="16" creationId="{DF6D476E-DD34-79C1-1696-08D9D11029D6}"/>
          </ac:picMkLst>
        </pc:picChg>
      </pc:sldChg>
      <pc:sldChg chg="add del">
        <pc:chgData name="Harri Jaskari" userId="5b4af36c-c6ea-46d2-81a7-7ec9121d3c67" providerId="ADAL" clId="{6B269CFA-C078-48D2-AC78-539069AA71A0}" dt="2026-02-02T13:47:08.771" v="641" actId="47"/>
        <pc:sldMkLst>
          <pc:docMk/>
          <pc:sldMk cId="1664982454" sldId="2147373984"/>
        </pc:sldMkLst>
      </pc:sldChg>
      <pc:sldChg chg="del">
        <pc:chgData name="Harri Jaskari" userId="5b4af36c-c6ea-46d2-81a7-7ec9121d3c67" providerId="ADAL" clId="{6B269CFA-C078-48D2-AC78-539069AA71A0}" dt="2026-02-02T13:48:15.674" v="644" actId="47"/>
        <pc:sldMkLst>
          <pc:docMk/>
          <pc:sldMk cId="1364907717" sldId="2147373985"/>
        </pc:sldMkLst>
      </pc:sldChg>
      <pc:sldChg chg="del">
        <pc:chgData name="Harri Jaskari" userId="5b4af36c-c6ea-46d2-81a7-7ec9121d3c67" providerId="ADAL" clId="{6B269CFA-C078-48D2-AC78-539069AA71A0}" dt="2026-02-02T13:48:05.970" v="643" actId="47"/>
        <pc:sldMkLst>
          <pc:docMk/>
          <pc:sldMk cId="830273188" sldId="2147374002"/>
        </pc:sldMkLst>
      </pc:sldChg>
      <pc:sldChg chg="add del">
        <pc:chgData name="Harri Jaskari" userId="5b4af36c-c6ea-46d2-81a7-7ec9121d3c67" providerId="ADAL" clId="{6B269CFA-C078-48D2-AC78-539069AA71A0}" dt="2026-02-02T14:25:12.598" v="945" actId="47"/>
        <pc:sldMkLst>
          <pc:docMk/>
          <pc:sldMk cId="3501787569" sldId="2147378390"/>
        </pc:sldMkLst>
      </pc:sldChg>
      <pc:sldChg chg="add del">
        <pc:chgData name="Harri Jaskari" userId="5b4af36c-c6ea-46d2-81a7-7ec9121d3c67" providerId="ADAL" clId="{6B269CFA-C078-48D2-AC78-539069AA71A0}" dt="2026-02-02T14:28:27.958" v="1024" actId="47"/>
        <pc:sldMkLst>
          <pc:docMk/>
          <pc:sldMk cId="1119416315" sldId="2147378421"/>
        </pc:sldMkLst>
      </pc:sldChg>
      <pc:sldChg chg="addSp delSp modSp mod">
        <pc:chgData name="Harri Jaskari" userId="5b4af36c-c6ea-46d2-81a7-7ec9121d3c67" providerId="ADAL" clId="{6B269CFA-C078-48D2-AC78-539069AA71A0}" dt="2026-02-02T14:26:17.515" v="951" actId="1076"/>
        <pc:sldMkLst>
          <pc:docMk/>
          <pc:sldMk cId="160915928" sldId="2147378434"/>
        </pc:sldMkLst>
        <pc:spChg chg="mod">
          <ac:chgData name="Harri Jaskari" userId="5b4af36c-c6ea-46d2-81a7-7ec9121d3c67" providerId="ADAL" clId="{6B269CFA-C078-48D2-AC78-539069AA71A0}" dt="2026-02-02T14:17:54.526" v="853" actId="14100"/>
          <ac:spMkLst>
            <pc:docMk/>
            <pc:sldMk cId="160915928" sldId="2147378434"/>
            <ac:spMk id="2" creationId="{CE3D94CD-1C40-5370-B4AC-073BAE221F97}"/>
          </ac:spMkLst>
        </pc:spChg>
        <pc:spChg chg="del">
          <ac:chgData name="Harri Jaskari" userId="5b4af36c-c6ea-46d2-81a7-7ec9121d3c67" providerId="ADAL" clId="{6B269CFA-C078-48D2-AC78-539069AA71A0}" dt="2026-02-02T14:18:01.638" v="854" actId="478"/>
          <ac:spMkLst>
            <pc:docMk/>
            <pc:sldMk cId="160915928" sldId="2147378434"/>
            <ac:spMk id="6" creationId="{E39A7BA5-0C3E-84C4-2418-82739BAC5E9C}"/>
          </ac:spMkLst>
        </pc:spChg>
        <pc:spChg chg="del">
          <ac:chgData name="Harri Jaskari" userId="5b4af36c-c6ea-46d2-81a7-7ec9121d3c67" providerId="ADAL" clId="{6B269CFA-C078-48D2-AC78-539069AA71A0}" dt="2026-02-02T14:18:01.638" v="854" actId="478"/>
          <ac:spMkLst>
            <pc:docMk/>
            <pc:sldMk cId="160915928" sldId="2147378434"/>
            <ac:spMk id="9" creationId="{0B487108-EECB-47B4-4D5C-631C72CB302E}"/>
          </ac:spMkLst>
        </pc:spChg>
        <pc:spChg chg="del">
          <ac:chgData name="Harri Jaskari" userId="5b4af36c-c6ea-46d2-81a7-7ec9121d3c67" providerId="ADAL" clId="{6B269CFA-C078-48D2-AC78-539069AA71A0}" dt="2026-02-02T14:18:01.638" v="854" actId="478"/>
          <ac:spMkLst>
            <pc:docMk/>
            <pc:sldMk cId="160915928" sldId="2147378434"/>
            <ac:spMk id="13" creationId="{7EBE3EAD-845D-00DA-9C34-0C27E7C6F05D}"/>
          </ac:spMkLst>
        </pc:spChg>
        <pc:spChg chg="del">
          <ac:chgData name="Harri Jaskari" userId="5b4af36c-c6ea-46d2-81a7-7ec9121d3c67" providerId="ADAL" clId="{6B269CFA-C078-48D2-AC78-539069AA71A0}" dt="2026-02-02T14:18:01.638" v="854" actId="478"/>
          <ac:spMkLst>
            <pc:docMk/>
            <pc:sldMk cId="160915928" sldId="2147378434"/>
            <ac:spMk id="14" creationId="{3107F451-ACF5-5FF4-AB57-BD32830A3E44}"/>
          </ac:spMkLst>
        </pc:spChg>
        <pc:spChg chg="del">
          <ac:chgData name="Harri Jaskari" userId="5b4af36c-c6ea-46d2-81a7-7ec9121d3c67" providerId="ADAL" clId="{6B269CFA-C078-48D2-AC78-539069AA71A0}" dt="2026-02-02T14:18:01.638" v="854" actId="478"/>
          <ac:spMkLst>
            <pc:docMk/>
            <pc:sldMk cId="160915928" sldId="2147378434"/>
            <ac:spMk id="15" creationId="{2523600A-8A1A-337A-1AF9-3CAFEFE96AD8}"/>
          </ac:spMkLst>
        </pc:spChg>
        <pc:spChg chg="del">
          <ac:chgData name="Harri Jaskari" userId="5b4af36c-c6ea-46d2-81a7-7ec9121d3c67" providerId="ADAL" clId="{6B269CFA-C078-48D2-AC78-539069AA71A0}" dt="2026-02-02T14:18:01.638" v="854" actId="478"/>
          <ac:spMkLst>
            <pc:docMk/>
            <pc:sldMk cId="160915928" sldId="2147378434"/>
            <ac:spMk id="16" creationId="{3DDE64B3-4A63-932B-1AE6-A0CDB74321EE}"/>
          </ac:spMkLst>
        </pc:spChg>
        <pc:picChg chg="add mod">
          <ac:chgData name="Harri Jaskari" userId="5b4af36c-c6ea-46d2-81a7-7ec9121d3c67" providerId="ADAL" clId="{6B269CFA-C078-48D2-AC78-539069AA71A0}" dt="2026-02-02T14:18:42.193" v="855"/>
          <ac:picMkLst>
            <pc:docMk/>
            <pc:sldMk cId="160915928" sldId="2147378434"/>
            <ac:picMk id="3" creationId="{9FEA9CB2-5729-2F2B-52CD-ECB26B1BA362}"/>
          </ac:picMkLst>
        </pc:picChg>
        <pc:picChg chg="add mod">
          <ac:chgData name="Harri Jaskari" userId="5b4af36c-c6ea-46d2-81a7-7ec9121d3c67" providerId="ADAL" clId="{6B269CFA-C078-48D2-AC78-539069AA71A0}" dt="2026-02-02T14:20:21.645" v="866" actId="14100"/>
          <ac:picMkLst>
            <pc:docMk/>
            <pc:sldMk cId="160915928" sldId="2147378434"/>
            <ac:picMk id="5" creationId="{2C002F6A-1CE9-8E24-6480-ED94FF6E0794}"/>
          </ac:picMkLst>
        </pc:picChg>
        <pc:picChg chg="add mod">
          <ac:chgData name="Harri Jaskari" userId="5b4af36c-c6ea-46d2-81a7-7ec9121d3c67" providerId="ADAL" clId="{6B269CFA-C078-48D2-AC78-539069AA71A0}" dt="2026-02-02T14:26:17.515" v="951" actId="1076"/>
          <ac:picMkLst>
            <pc:docMk/>
            <pc:sldMk cId="160915928" sldId="2147378434"/>
            <ac:picMk id="7" creationId="{6B684BFA-9FA6-2F07-B0E3-5CFEB2D289D0}"/>
          </ac:picMkLst>
        </pc:picChg>
        <pc:picChg chg="add mod">
          <ac:chgData name="Harri Jaskari" userId="5b4af36c-c6ea-46d2-81a7-7ec9121d3c67" providerId="ADAL" clId="{6B269CFA-C078-48D2-AC78-539069AA71A0}" dt="2026-02-02T14:20:30.026" v="867" actId="1076"/>
          <ac:picMkLst>
            <pc:docMk/>
            <pc:sldMk cId="160915928" sldId="2147378434"/>
            <ac:picMk id="8" creationId="{B74F102A-A9DE-8FCB-02CE-4B04F7E580B3}"/>
          </ac:picMkLst>
        </pc:picChg>
        <pc:picChg chg="add mod">
          <ac:chgData name="Harri Jaskari" userId="5b4af36c-c6ea-46d2-81a7-7ec9121d3c67" providerId="ADAL" clId="{6B269CFA-C078-48D2-AC78-539069AA71A0}" dt="2026-02-02T14:26:13.358" v="950" actId="14100"/>
          <ac:picMkLst>
            <pc:docMk/>
            <pc:sldMk cId="160915928" sldId="2147378434"/>
            <ac:picMk id="10" creationId="{68159098-06CB-C7BF-46B1-F9E0C84A8B87}"/>
          </ac:picMkLst>
        </pc:picChg>
        <pc:cxnChg chg="del">
          <ac:chgData name="Harri Jaskari" userId="5b4af36c-c6ea-46d2-81a7-7ec9121d3c67" providerId="ADAL" clId="{6B269CFA-C078-48D2-AC78-539069AA71A0}" dt="2026-02-02T14:18:01.638" v="854" actId="478"/>
          <ac:cxnSpMkLst>
            <pc:docMk/>
            <pc:sldMk cId="160915928" sldId="2147378434"/>
            <ac:cxnSpMk id="11" creationId="{D916CF0E-2BF6-85AE-01D0-CFFBC022617D}"/>
          </ac:cxnSpMkLst>
        </pc:cxnChg>
      </pc:sldChg>
      <pc:sldChg chg="modSp mod">
        <pc:chgData name="Harri Jaskari" userId="5b4af36c-c6ea-46d2-81a7-7ec9121d3c67" providerId="ADAL" clId="{6B269CFA-C078-48D2-AC78-539069AA71A0}" dt="2026-02-02T14:44:05.004" v="1114" actId="1076"/>
        <pc:sldMkLst>
          <pc:docMk/>
          <pc:sldMk cId="1320045665" sldId="2147378438"/>
        </pc:sldMkLst>
        <pc:spChg chg="mod">
          <ac:chgData name="Harri Jaskari" userId="5b4af36c-c6ea-46d2-81a7-7ec9121d3c67" providerId="ADAL" clId="{6B269CFA-C078-48D2-AC78-539069AA71A0}" dt="2026-02-02T14:44:05.004" v="1114" actId="1076"/>
          <ac:spMkLst>
            <pc:docMk/>
            <pc:sldMk cId="1320045665" sldId="2147378438"/>
            <ac:spMk id="3" creationId="{A44D072A-2B8C-8F82-33D1-FBD2A0E99E11}"/>
          </ac:spMkLst>
        </pc:spChg>
      </pc:sldChg>
      <pc:sldChg chg="del">
        <pc:chgData name="Harri Jaskari" userId="5b4af36c-c6ea-46d2-81a7-7ec9121d3c67" providerId="ADAL" clId="{6B269CFA-C078-48D2-AC78-539069AA71A0}" dt="2026-02-02T14:25:00.874" v="943" actId="47"/>
        <pc:sldMkLst>
          <pc:docMk/>
          <pc:sldMk cId="4035472803" sldId="2147472647"/>
        </pc:sldMkLst>
      </pc:sldChg>
      <pc:sldChg chg="modSp mod">
        <pc:chgData name="Harri Jaskari" userId="5b4af36c-c6ea-46d2-81a7-7ec9121d3c67" providerId="ADAL" clId="{6B269CFA-C078-48D2-AC78-539069AA71A0}" dt="2026-02-02T13:50:50.887" v="709" actId="255"/>
        <pc:sldMkLst>
          <pc:docMk/>
          <pc:sldMk cId="4061024409" sldId="2147472648"/>
        </pc:sldMkLst>
        <pc:spChg chg="mod">
          <ac:chgData name="Harri Jaskari" userId="5b4af36c-c6ea-46d2-81a7-7ec9121d3c67" providerId="ADAL" clId="{6B269CFA-C078-48D2-AC78-539069AA71A0}" dt="2026-02-02T13:50:50.887" v="709" actId="255"/>
          <ac:spMkLst>
            <pc:docMk/>
            <pc:sldMk cId="4061024409" sldId="2147472648"/>
            <ac:spMk id="2" creationId="{3598A290-4990-49F7-8A80-DFDB8A15B306}"/>
          </ac:spMkLst>
        </pc:spChg>
      </pc:sldChg>
      <pc:sldChg chg="add del">
        <pc:chgData name="Harri Jaskari" userId="5b4af36c-c6ea-46d2-81a7-7ec9121d3c67" providerId="ADAL" clId="{6B269CFA-C078-48D2-AC78-539069AA71A0}" dt="2026-02-02T14:25:06.897" v="944" actId="47"/>
        <pc:sldMkLst>
          <pc:docMk/>
          <pc:sldMk cId="2168113809" sldId="2147472658"/>
        </pc:sldMkLst>
      </pc:sldChg>
      <pc:sldChg chg="delSp modSp mod">
        <pc:chgData name="Harri Jaskari" userId="5b4af36c-c6ea-46d2-81a7-7ec9121d3c67" providerId="ADAL" clId="{6B269CFA-C078-48D2-AC78-539069AA71A0}" dt="2026-02-02T13:36:10.361" v="515" actId="20577"/>
        <pc:sldMkLst>
          <pc:docMk/>
          <pc:sldMk cId="3402462928" sldId="2147472663"/>
        </pc:sldMkLst>
        <pc:spChg chg="mod">
          <ac:chgData name="Harri Jaskari" userId="5b4af36c-c6ea-46d2-81a7-7ec9121d3c67" providerId="ADAL" clId="{6B269CFA-C078-48D2-AC78-539069AA71A0}" dt="2026-02-02T13:36:10.361" v="515" actId="20577"/>
          <ac:spMkLst>
            <pc:docMk/>
            <pc:sldMk cId="3402462928" sldId="2147472663"/>
            <ac:spMk id="18" creationId="{2827F012-E410-BE8E-75F7-E16261D4D286}"/>
          </ac:spMkLst>
        </pc:spChg>
        <pc:cxnChg chg="del">
          <ac:chgData name="Harri Jaskari" userId="5b4af36c-c6ea-46d2-81a7-7ec9121d3c67" providerId="ADAL" clId="{6B269CFA-C078-48D2-AC78-539069AA71A0}" dt="2026-02-02T13:35:50.716" v="504" actId="478"/>
          <ac:cxnSpMkLst>
            <pc:docMk/>
            <pc:sldMk cId="3402462928" sldId="2147472663"/>
            <ac:cxnSpMk id="21" creationId="{DF30688A-5899-377C-C34D-059E70FAEAD7}"/>
          </ac:cxnSpMkLst>
        </pc:cxnChg>
      </pc:sldChg>
      <pc:sldChg chg="modSp mod">
        <pc:chgData name="Harri Jaskari" userId="5b4af36c-c6ea-46d2-81a7-7ec9121d3c67" providerId="ADAL" clId="{6B269CFA-C078-48D2-AC78-539069AA71A0}" dt="2026-02-02T14:28:06.669" v="1023" actId="20577"/>
        <pc:sldMkLst>
          <pc:docMk/>
          <pc:sldMk cId="3600976877" sldId="2147472681"/>
        </pc:sldMkLst>
        <pc:spChg chg="mod">
          <ac:chgData name="Harri Jaskari" userId="5b4af36c-c6ea-46d2-81a7-7ec9121d3c67" providerId="ADAL" clId="{6B269CFA-C078-48D2-AC78-539069AA71A0}" dt="2026-02-02T13:53:35.751" v="752" actId="255"/>
          <ac:spMkLst>
            <pc:docMk/>
            <pc:sldMk cId="3600976877" sldId="2147472681"/>
            <ac:spMk id="2" creationId="{50EF3790-8E52-128E-54BE-8CB4EE2653A1}"/>
          </ac:spMkLst>
        </pc:spChg>
        <pc:spChg chg="mod">
          <ac:chgData name="Harri Jaskari" userId="5b4af36c-c6ea-46d2-81a7-7ec9121d3c67" providerId="ADAL" clId="{6B269CFA-C078-48D2-AC78-539069AA71A0}" dt="2026-02-02T14:28:06.669" v="1023" actId="20577"/>
          <ac:spMkLst>
            <pc:docMk/>
            <pc:sldMk cId="3600976877" sldId="2147472681"/>
            <ac:spMk id="3" creationId="{9345C34C-DCAB-32BB-6CE8-D4CF9E698949}"/>
          </ac:spMkLst>
        </pc:spChg>
        <pc:picChg chg="mod">
          <ac:chgData name="Harri Jaskari" userId="5b4af36c-c6ea-46d2-81a7-7ec9121d3c67" providerId="ADAL" clId="{6B269CFA-C078-48D2-AC78-539069AA71A0}" dt="2026-02-02T13:53:52.426" v="754" actId="14100"/>
          <ac:picMkLst>
            <pc:docMk/>
            <pc:sldMk cId="3600976877" sldId="2147472681"/>
            <ac:picMk id="1026" creationId="{7977F9C7-8E1B-9D53-6F34-D427CBE9A109}"/>
          </ac:picMkLst>
        </pc:picChg>
        <pc:picChg chg="mod">
          <ac:chgData name="Harri Jaskari" userId="5b4af36c-c6ea-46d2-81a7-7ec9121d3c67" providerId="ADAL" clId="{6B269CFA-C078-48D2-AC78-539069AA71A0}" dt="2026-02-02T13:53:44.583" v="753" actId="1076"/>
          <ac:picMkLst>
            <pc:docMk/>
            <pc:sldMk cId="3600976877" sldId="2147472681"/>
            <ac:picMk id="1027" creationId="{C1669078-44D5-A3C7-03C0-9007AC2BB230}"/>
          </ac:picMkLst>
        </pc:picChg>
      </pc:sldChg>
      <pc:sldChg chg="del ord">
        <pc:chgData name="Harri Jaskari" userId="5b4af36c-c6ea-46d2-81a7-7ec9121d3c67" providerId="ADAL" clId="{6B269CFA-C078-48D2-AC78-539069AA71A0}" dt="2026-02-02T14:24:55.071" v="942" actId="47"/>
        <pc:sldMkLst>
          <pc:docMk/>
          <pc:sldMk cId="903946673" sldId="2147472685"/>
        </pc:sldMkLst>
      </pc:sldChg>
      <pc:sldChg chg="addSp modSp add mod">
        <pc:chgData name="Harri Jaskari" userId="5b4af36c-c6ea-46d2-81a7-7ec9121d3c67" providerId="ADAL" clId="{6B269CFA-C078-48D2-AC78-539069AA71A0}" dt="2026-02-02T14:59:06.122" v="1682" actId="20577"/>
        <pc:sldMkLst>
          <pc:docMk/>
          <pc:sldMk cId="1230205659" sldId="2147472686"/>
        </pc:sldMkLst>
        <pc:spChg chg="mod">
          <ac:chgData name="Harri Jaskari" userId="5b4af36c-c6ea-46d2-81a7-7ec9121d3c67" providerId="ADAL" clId="{6B269CFA-C078-48D2-AC78-539069AA71A0}" dt="2026-01-30T06:14:37.457" v="496" actId="1076"/>
          <ac:spMkLst>
            <pc:docMk/>
            <pc:sldMk cId="1230205659" sldId="2147472686"/>
            <ac:spMk id="5" creationId="{37235C6C-612D-FD76-4FAE-A31C9DA2230F}"/>
          </ac:spMkLst>
        </pc:spChg>
        <pc:spChg chg="mod">
          <ac:chgData name="Harri Jaskari" userId="5b4af36c-c6ea-46d2-81a7-7ec9121d3c67" providerId="ADAL" clId="{6B269CFA-C078-48D2-AC78-539069AA71A0}" dt="2026-02-02T14:59:06.122" v="1682" actId="20577"/>
          <ac:spMkLst>
            <pc:docMk/>
            <pc:sldMk cId="1230205659" sldId="2147472686"/>
            <ac:spMk id="6" creationId="{DDD46AB9-CAC2-33F3-B4FC-9A7CB2ED4290}"/>
          </ac:spMkLst>
        </pc:spChg>
        <pc:picChg chg="add mod">
          <ac:chgData name="Harri Jaskari" userId="5b4af36c-c6ea-46d2-81a7-7ec9121d3c67" providerId="ADAL" clId="{6B269CFA-C078-48D2-AC78-539069AA71A0}" dt="2026-01-30T06:15:09.867" v="500" actId="1076"/>
          <ac:picMkLst>
            <pc:docMk/>
            <pc:sldMk cId="1230205659" sldId="2147472686"/>
            <ac:picMk id="2" creationId="{B93294F2-7FC9-4ABF-5C57-0F49C71A3DE8}"/>
          </ac:picMkLst>
        </pc:picChg>
        <pc:picChg chg="add mod">
          <ac:chgData name="Harri Jaskari" userId="5b4af36c-c6ea-46d2-81a7-7ec9121d3c67" providerId="ADAL" clId="{6B269CFA-C078-48D2-AC78-539069AA71A0}" dt="2026-01-30T06:15:26.038" v="502" actId="1076"/>
          <ac:picMkLst>
            <pc:docMk/>
            <pc:sldMk cId="1230205659" sldId="2147472686"/>
            <ac:picMk id="3" creationId="{9434DF04-C8CA-5EF1-A792-062C1C642E8C}"/>
          </ac:picMkLst>
        </pc:picChg>
      </pc:sldChg>
      <pc:sldChg chg="add">
        <pc:chgData name="Harri Jaskari" userId="5b4af36c-c6ea-46d2-81a7-7ec9121d3c67" providerId="ADAL" clId="{6B269CFA-C078-48D2-AC78-539069AA71A0}" dt="2026-02-02T13:35:15.164" v="503"/>
        <pc:sldMkLst>
          <pc:docMk/>
          <pc:sldMk cId="3608467406" sldId="2147472776"/>
        </pc:sldMkLst>
      </pc:sldChg>
      <pc:sldChg chg="add del">
        <pc:chgData name="Harri Jaskari" userId="5b4af36c-c6ea-46d2-81a7-7ec9121d3c67" providerId="ADAL" clId="{6B269CFA-C078-48D2-AC78-539069AA71A0}" dt="2026-02-02T14:28:47.002" v="1026" actId="47"/>
        <pc:sldMkLst>
          <pc:docMk/>
          <pc:sldMk cId="2504902274" sldId="2147472826"/>
        </pc:sldMkLst>
      </pc:sldChg>
      <pc:sldChg chg="add del">
        <pc:chgData name="Harri Jaskari" userId="5b4af36c-c6ea-46d2-81a7-7ec9121d3c67" providerId="ADAL" clId="{6B269CFA-C078-48D2-AC78-539069AA71A0}" dt="2026-02-02T14:28:43.231" v="1025" actId="47"/>
        <pc:sldMkLst>
          <pc:docMk/>
          <pc:sldMk cId="1478386962" sldId="2147472830"/>
        </pc:sldMkLst>
      </pc:sldChg>
      <pc:sldChg chg="add del">
        <pc:chgData name="Harri Jaskari" userId="5b4af36c-c6ea-46d2-81a7-7ec9121d3c67" providerId="ADAL" clId="{6B269CFA-C078-48D2-AC78-539069AA71A0}" dt="2026-02-02T14:29:01.956" v="1027" actId="47"/>
        <pc:sldMkLst>
          <pc:docMk/>
          <pc:sldMk cId="2742815953" sldId="2147472844"/>
        </pc:sldMkLst>
      </pc:sldChg>
      <pc:sldChg chg="modSp add mod ord">
        <pc:chgData name="Harri Jaskari" userId="5b4af36c-c6ea-46d2-81a7-7ec9121d3c67" providerId="ADAL" clId="{6B269CFA-C078-48D2-AC78-539069AA71A0}" dt="2026-02-02T14:46:59.979" v="1153" actId="20577"/>
        <pc:sldMkLst>
          <pc:docMk/>
          <pc:sldMk cId="2517796917" sldId="2147480082"/>
        </pc:sldMkLst>
        <pc:spChg chg="mod">
          <ac:chgData name="Harri Jaskari" userId="5b4af36c-c6ea-46d2-81a7-7ec9121d3c67" providerId="ADAL" clId="{6B269CFA-C078-48D2-AC78-539069AA71A0}" dt="2026-02-02T14:46:59.979" v="1153" actId="20577"/>
          <ac:spMkLst>
            <pc:docMk/>
            <pc:sldMk cId="2517796917" sldId="2147480082"/>
            <ac:spMk id="5" creationId="{3E23BDA3-A976-A3E3-9E6E-95AF7BFA61B4}"/>
          </ac:spMkLst>
        </pc:spChg>
      </pc:sldChg>
      <pc:sldChg chg="modSp add del mod">
        <pc:chgData name="Harri Jaskari" userId="5b4af36c-c6ea-46d2-81a7-7ec9121d3c67" providerId="ADAL" clId="{6B269CFA-C078-48D2-AC78-539069AA71A0}" dt="2026-02-02T14:49:38.959" v="1301" actId="255"/>
        <pc:sldMkLst>
          <pc:docMk/>
          <pc:sldMk cId="3156873450" sldId="2147480182"/>
        </pc:sldMkLst>
        <pc:spChg chg="mod">
          <ac:chgData name="Harri Jaskari" userId="5b4af36c-c6ea-46d2-81a7-7ec9121d3c67" providerId="ADAL" clId="{6B269CFA-C078-48D2-AC78-539069AA71A0}" dt="2026-02-02T14:49:38.959" v="1301" actId="255"/>
          <ac:spMkLst>
            <pc:docMk/>
            <pc:sldMk cId="3156873450" sldId="2147480182"/>
            <ac:spMk id="3" creationId="{C3E748A7-9711-22F1-A4FC-184811537B15}"/>
          </ac:spMkLst>
        </pc:spChg>
        <pc:spChg chg="mod">
          <ac:chgData name="Harri Jaskari" userId="5b4af36c-c6ea-46d2-81a7-7ec9121d3c67" providerId="ADAL" clId="{6B269CFA-C078-48D2-AC78-539069AA71A0}" dt="2026-02-02T14:49:00.697" v="1274" actId="1076"/>
          <ac:spMkLst>
            <pc:docMk/>
            <pc:sldMk cId="3156873450" sldId="2147480182"/>
            <ac:spMk id="4" creationId="{059D4C17-170E-7BB9-CF86-F75E8AA0088A}"/>
          </ac:spMkLst>
        </pc:spChg>
        <pc:spChg chg="mod">
          <ac:chgData name="Harri Jaskari" userId="5b4af36c-c6ea-46d2-81a7-7ec9121d3c67" providerId="ADAL" clId="{6B269CFA-C078-48D2-AC78-539069AA71A0}" dt="2026-02-02T14:49:12.304" v="1276" actId="1076"/>
          <ac:spMkLst>
            <pc:docMk/>
            <pc:sldMk cId="3156873450" sldId="2147480182"/>
            <ac:spMk id="7" creationId="{DE61BE54-F861-10EC-E1D3-170FAE42D733}"/>
          </ac:spMkLst>
        </pc:spChg>
        <pc:picChg chg="mod">
          <ac:chgData name="Harri Jaskari" userId="5b4af36c-c6ea-46d2-81a7-7ec9121d3c67" providerId="ADAL" clId="{6B269CFA-C078-48D2-AC78-539069AA71A0}" dt="2026-02-02T14:49:04.583" v="1275" actId="1076"/>
          <ac:picMkLst>
            <pc:docMk/>
            <pc:sldMk cId="3156873450" sldId="2147480182"/>
            <ac:picMk id="6" creationId="{6E2BCFDF-F545-DFCC-DFEE-9A668253D345}"/>
          </ac:picMkLst>
        </pc:picChg>
      </pc:sldChg>
      <pc:sldChg chg="modSp add mod">
        <pc:chgData name="Harri Jaskari" userId="5b4af36c-c6ea-46d2-81a7-7ec9121d3c67" providerId="ADAL" clId="{6B269CFA-C078-48D2-AC78-539069AA71A0}" dt="2026-02-02T13:46:59.756" v="640"/>
        <pc:sldMkLst>
          <pc:docMk/>
          <pc:sldMk cId="2630343258" sldId="2147480183"/>
        </pc:sldMkLst>
        <pc:spChg chg="mod">
          <ac:chgData name="Harri Jaskari" userId="5b4af36c-c6ea-46d2-81a7-7ec9121d3c67" providerId="ADAL" clId="{6B269CFA-C078-48D2-AC78-539069AA71A0}" dt="2026-02-02T13:44:30.692" v="562" actId="20577"/>
          <ac:spMkLst>
            <pc:docMk/>
            <pc:sldMk cId="2630343258" sldId="2147480183"/>
            <ac:spMk id="5" creationId="{807FEFDC-6B2F-7F18-05D6-C89BD3856EFD}"/>
          </ac:spMkLst>
        </pc:spChg>
        <pc:spChg chg="mod">
          <ac:chgData name="Harri Jaskari" userId="5b4af36c-c6ea-46d2-81a7-7ec9121d3c67" providerId="ADAL" clId="{6B269CFA-C078-48D2-AC78-539069AA71A0}" dt="2026-02-02T13:46:59.756" v="640"/>
          <ac:spMkLst>
            <pc:docMk/>
            <pc:sldMk cId="2630343258" sldId="2147480183"/>
            <ac:spMk id="6" creationId="{EA8B0846-7CE6-D016-5D75-86B6FCBBC106}"/>
          </ac:spMkLst>
        </pc:spChg>
      </pc:sldChg>
      <pc:sldChg chg="addSp delSp modSp add mod">
        <pc:chgData name="Harri Jaskari" userId="5b4af36c-c6ea-46d2-81a7-7ec9121d3c67" providerId="ADAL" clId="{6B269CFA-C078-48D2-AC78-539069AA71A0}" dt="2026-02-02T14:24:28.839" v="941" actId="1076"/>
        <pc:sldMkLst>
          <pc:docMk/>
          <pc:sldMk cId="1833687439" sldId="2147480184"/>
        </pc:sldMkLst>
        <pc:spChg chg="mod">
          <ac:chgData name="Harri Jaskari" userId="5b4af36c-c6ea-46d2-81a7-7ec9121d3c67" providerId="ADAL" clId="{6B269CFA-C078-48D2-AC78-539069AA71A0}" dt="2026-02-02T14:24:28.839" v="941" actId="1076"/>
          <ac:spMkLst>
            <pc:docMk/>
            <pc:sldMk cId="1833687439" sldId="2147480184"/>
            <ac:spMk id="2" creationId="{9CF1D23B-5AEB-A368-39FF-4F3AE1A89156}"/>
          </ac:spMkLst>
        </pc:spChg>
        <pc:picChg chg="del">
          <ac:chgData name="Harri Jaskari" userId="5b4af36c-c6ea-46d2-81a7-7ec9121d3c67" providerId="ADAL" clId="{6B269CFA-C078-48D2-AC78-539069AA71A0}" dt="2026-02-02T14:23:07.572" v="925" actId="478"/>
          <ac:picMkLst>
            <pc:docMk/>
            <pc:sldMk cId="1833687439" sldId="2147480184"/>
            <ac:picMk id="3" creationId="{829C2C26-3800-6918-7273-73A848EF088B}"/>
          </ac:picMkLst>
        </pc:picChg>
        <pc:picChg chg="del">
          <ac:chgData name="Harri Jaskari" userId="5b4af36c-c6ea-46d2-81a7-7ec9121d3c67" providerId="ADAL" clId="{6B269CFA-C078-48D2-AC78-539069AA71A0}" dt="2026-02-02T14:23:11.091" v="927" actId="478"/>
          <ac:picMkLst>
            <pc:docMk/>
            <pc:sldMk cId="1833687439" sldId="2147480184"/>
            <ac:picMk id="5" creationId="{5DD9C9FB-E166-941C-AAF1-D47667E0D966}"/>
          </ac:picMkLst>
        </pc:picChg>
        <pc:picChg chg="add mod">
          <ac:chgData name="Harri Jaskari" userId="5b4af36c-c6ea-46d2-81a7-7ec9121d3c67" providerId="ADAL" clId="{6B269CFA-C078-48D2-AC78-539069AA71A0}" dt="2026-02-02T14:23:36.174" v="933" actId="1076"/>
          <ac:picMkLst>
            <pc:docMk/>
            <pc:sldMk cId="1833687439" sldId="2147480184"/>
            <ac:picMk id="6" creationId="{B03EB376-6912-A176-BC00-02A6B5DCA2A4}"/>
          </ac:picMkLst>
        </pc:picChg>
        <pc:picChg chg="del">
          <ac:chgData name="Harri Jaskari" userId="5b4af36c-c6ea-46d2-81a7-7ec9121d3c67" providerId="ADAL" clId="{6B269CFA-C078-48D2-AC78-539069AA71A0}" dt="2026-02-02T14:23:13.721" v="928" actId="478"/>
          <ac:picMkLst>
            <pc:docMk/>
            <pc:sldMk cId="1833687439" sldId="2147480184"/>
            <ac:picMk id="7" creationId="{6C241FB1-2567-CB96-7CE7-05AF01593375}"/>
          </ac:picMkLst>
        </pc:picChg>
        <pc:picChg chg="del">
          <ac:chgData name="Harri Jaskari" userId="5b4af36c-c6ea-46d2-81a7-7ec9121d3c67" providerId="ADAL" clId="{6B269CFA-C078-48D2-AC78-539069AA71A0}" dt="2026-02-02T14:23:09.170" v="926" actId="478"/>
          <ac:picMkLst>
            <pc:docMk/>
            <pc:sldMk cId="1833687439" sldId="2147480184"/>
            <ac:picMk id="8" creationId="{DDC9754A-EB15-6CE5-F68F-0EDF41658E08}"/>
          </ac:picMkLst>
        </pc:picChg>
        <pc:picChg chg="add mod">
          <ac:chgData name="Harri Jaskari" userId="5b4af36c-c6ea-46d2-81a7-7ec9121d3c67" providerId="ADAL" clId="{6B269CFA-C078-48D2-AC78-539069AA71A0}" dt="2026-02-02T14:24:17.230" v="939" actId="1076"/>
          <ac:picMkLst>
            <pc:docMk/>
            <pc:sldMk cId="1833687439" sldId="2147480184"/>
            <ac:picMk id="9" creationId="{EB48277D-10C9-6867-02CC-87DC70BCEDB2}"/>
          </ac:picMkLst>
        </pc:picChg>
      </pc:sldChg>
    </pc:docChg>
  </pc:docChgLst>
  <pc:docChgLst>
    <pc:chgData name="Heidi Jäntti" userId="72604c53-cdc7-4e02-bfaf-0ce60e13563e" providerId="ADAL" clId="{4C2431C1-DF23-4930-A86A-AD60F9FCDEA2}"/>
    <pc:docChg chg="modSld">
      <pc:chgData name="Heidi Jäntti" userId="72604c53-cdc7-4e02-bfaf-0ce60e13563e" providerId="ADAL" clId="{4C2431C1-DF23-4930-A86A-AD60F9FCDEA2}" dt="2026-02-03T10:26:07.224" v="2" actId="20577"/>
      <pc:docMkLst>
        <pc:docMk/>
      </pc:docMkLst>
      <pc:sldChg chg="modSp mod">
        <pc:chgData name="Heidi Jäntti" userId="72604c53-cdc7-4e02-bfaf-0ce60e13563e" providerId="ADAL" clId="{4C2431C1-DF23-4930-A86A-AD60F9FCDEA2}" dt="2026-02-03T10:26:07.224" v="2" actId="20577"/>
        <pc:sldMkLst>
          <pc:docMk/>
          <pc:sldMk cId="3608467406" sldId="2147472776"/>
        </pc:sldMkLst>
        <pc:spChg chg="mod">
          <ac:chgData name="Heidi Jäntti" userId="72604c53-cdc7-4e02-bfaf-0ce60e13563e" providerId="ADAL" clId="{4C2431C1-DF23-4930-A86A-AD60F9FCDEA2}" dt="2026-02-03T10:26:07.224" v="2" actId="20577"/>
          <ac:spMkLst>
            <pc:docMk/>
            <pc:sldMk cId="3608467406" sldId="2147472776"/>
            <ac:spMk id="4" creationId="{131A9B33-B94D-DD3A-832A-A6028BF7C943}"/>
          </ac:spMkLst>
        </pc:spChg>
      </pc:sldChg>
    </pc:docChg>
  </pc:docChgLst>
  <pc:docChgLst>
    <pc:chgData name="Katja Rajala" userId="c256853a-7357-49b1-a3c3-65c0bcefbbf3" providerId="ADAL" clId="{C8346735-B0CF-43B1-9962-2C131ECF07C8}"/>
    <pc:docChg chg="custSel addSld modSld">
      <pc:chgData name="Katja Rajala" userId="c256853a-7357-49b1-a3c3-65c0bcefbbf3" providerId="ADAL" clId="{C8346735-B0CF-43B1-9962-2C131ECF07C8}" dt="2026-02-02T19:36:07.427" v="52" actId="20577"/>
      <pc:docMkLst>
        <pc:docMk/>
      </pc:docMkLst>
      <pc:sldChg chg="add">
        <pc:chgData name="Katja Rajala" userId="c256853a-7357-49b1-a3c3-65c0bcefbbf3" providerId="ADAL" clId="{C8346735-B0CF-43B1-9962-2C131ECF07C8}" dt="2026-02-02T19:31:54.007" v="0"/>
        <pc:sldMkLst>
          <pc:docMk/>
          <pc:sldMk cId="2073237203" sldId="262"/>
        </pc:sldMkLst>
      </pc:sldChg>
      <pc:sldChg chg="modSp add mod">
        <pc:chgData name="Katja Rajala" userId="c256853a-7357-49b1-a3c3-65c0bcefbbf3" providerId="ADAL" clId="{C8346735-B0CF-43B1-9962-2C131ECF07C8}" dt="2026-02-02T19:36:07.427" v="52" actId="20577"/>
        <pc:sldMkLst>
          <pc:docMk/>
          <pc:sldMk cId="4147244409" sldId="263"/>
        </pc:sldMkLst>
        <pc:spChg chg="mod">
          <ac:chgData name="Katja Rajala" userId="c256853a-7357-49b1-a3c3-65c0bcefbbf3" providerId="ADAL" clId="{C8346735-B0CF-43B1-9962-2C131ECF07C8}" dt="2026-02-02T19:36:07.427" v="52" actId="20577"/>
          <ac:spMkLst>
            <pc:docMk/>
            <pc:sldMk cId="4147244409" sldId="263"/>
            <ac:spMk id="2" creationId="{EDDD79B8-EE15-54F8-75CA-E23B5D6EE70B}"/>
          </ac:spMkLst>
        </pc:spChg>
      </pc:sldChg>
      <pc:sldChg chg="add">
        <pc:chgData name="Katja Rajala" userId="c256853a-7357-49b1-a3c3-65c0bcefbbf3" providerId="ADAL" clId="{C8346735-B0CF-43B1-9962-2C131ECF07C8}" dt="2026-02-02T19:31:54.007" v="0"/>
        <pc:sldMkLst>
          <pc:docMk/>
          <pc:sldMk cId="2690229047" sldId="264"/>
        </pc:sldMkLst>
      </pc:sldChg>
      <pc:sldChg chg="add">
        <pc:chgData name="Katja Rajala" userId="c256853a-7357-49b1-a3c3-65c0bcefbbf3" providerId="ADAL" clId="{C8346735-B0CF-43B1-9962-2C131ECF07C8}" dt="2026-02-02T19:31:54.007" v="0"/>
        <pc:sldMkLst>
          <pc:docMk/>
          <pc:sldMk cId="1207624327" sldId="265"/>
        </pc:sldMkLst>
      </pc:sldChg>
      <pc:sldChg chg="modSp add mod">
        <pc:chgData name="Katja Rajala" userId="c256853a-7357-49b1-a3c3-65c0bcefbbf3" providerId="ADAL" clId="{C8346735-B0CF-43B1-9962-2C131ECF07C8}" dt="2026-02-02T19:34:06.773" v="35" actId="20577"/>
        <pc:sldMkLst>
          <pc:docMk/>
          <pc:sldMk cId="3587728976" sldId="2147472795"/>
        </pc:sldMkLst>
        <pc:spChg chg="mod">
          <ac:chgData name="Katja Rajala" userId="c256853a-7357-49b1-a3c3-65c0bcefbbf3" providerId="ADAL" clId="{C8346735-B0CF-43B1-9962-2C131ECF07C8}" dt="2026-02-02T19:34:06.773" v="35" actId="20577"/>
          <ac:spMkLst>
            <pc:docMk/>
            <pc:sldMk cId="3587728976" sldId="2147472795"/>
            <ac:spMk id="2" creationId="{D6F491E4-ED97-330F-BE56-6B664EC459FA}"/>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904417043712103E-2"/>
          <c:y val="4.028535991955616E-2"/>
          <c:w val="0.90193482184694751"/>
          <c:h val="0.81559535100602376"/>
        </c:manualLayout>
      </c:layout>
      <c:barChart>
        <c:barDir val="col"/>
        <c:grouping val="clustered"/>
        <c:varyColors val="0"/>
        <c:ser>
          <c:idx val="0"/>
          <c:order val="0"/>
          <c:tx>
            <c:strRef>
              <c:f>'Taul1 (2)'!$T$66</c:f>
              <c:strCache>
                <c:ptCount val="1"/>
                <c:pt idx="0">
                  <c:v>Kunnan toimintamenot bruttona </c:v>
                </c:pt>
              </c:strCache>
            </c:strRef>
          </c:tx>
          <c:spPr>
            <a:solidFill>
              <a:schemeClr val="accent1"/>
            </a:solidFill>
            <a:ln>
              <a:noFill/>
            </a:ln>
            <a:effectLst/>
          </c:spPr>
          <c:invertIfNegative val="0"/>
          <c:cat>
            <c:strRef>
              <c:f>'Taul1 (2)'!$U$65:$AE$65</c:f>
              <c:strCache>
                <c:ptCount val="11"/>
                <c:pt idx="0">
                  <c:v>Espoo</c:v>
                </c:pt>
                <c:pt idx="1">
                  <c:v>PHHYKY</c:v>
                </c:pt>
                <c:pt idx="2">
                  <c:v>Kymsote</c:v>
                </c:pt>
                <c:pt idx="3">
                  <c:v>Siunsote</c:v>
                </c:pt>
                <c:pt idx="4">
                  <c:v>Jyväskylä</c:v>
                </c:pt>
                <c:pt idx="5">
                  <c:v>Tampere</c:v>
                </c:pt>
                <c:pt idx="6">
                  <c:v>Nokia</c:v>
                </c:pt>
                <c:pt idx="7">
                  <c:v>Pori</c:v>
                </c:pt>
                <c:pt idx="8">
                  <c:v>Salo</c:v>
                </c:pt>
                <c:pt idx="9">
                  <c:v>Turku</c:v>
                </c:pt>
                <c:pt idx="10">
                  <c:v>Rovaniemi</c:v>
                </c:pt>
              </c:strCache>
            </c:strRef>
          </c:cat>
          <c:val>
            <c:numRef>
              <c:f>'Taul1 (2)'!$U$66:$AE$66</c:f>
              <c:numCache>
                <c:formatCode>0.00</c:formatCode>
                <c:ptCount val="11"/>
                <c:pt idx="0">
                  <c:v>180.20911010186009</c:v>
                </c:pt>
                <c:pt idx="1">
                  <c:v>138.15640121469718</c:v>
                </c:pt>
                <c:pt idx="2">
                  <c:v>156.9694830495246</c:v>
                </c:pt>
                <c:pt idx="3">
                  <c:v>156.72940030000075</c:v>
                </c:pt>
                <c:pt idx="4">
                  <c:v>138.46656502195916</c:v>
                </c:pt>
                <c:pt idx="5">
                  <c:v>158.54560447830107</c:v>
                </c:pt>
                <c:pt idx="6">
                  <c:v>163.42091438170345</c:v>
                </c:pt>
                <c:pt idx="7">
                  <c:v>138.94408270659372</c:v>
                </c:pt>
                <c:pt idx="8">
                  <c:v>144.97916749469567</c:v>
                </c:pt>
                <c:pt idx="9">
                  <c:v>147.49500387292198</c:v>
                </c:pt>
                <c:pt idx="10">
                  <c:v>168.63693733240703</c:v>
                </c:pt>
              </c:numCache>
            </c:numRef>
          </c:val>
          <c:extLst>
            <c:ext xmlns:c16="http://schemas.microsoft.com/office/drawing/2014/chart" uri="{C3380CC4-5D6E-409C-BE32-E72D297353CC}">
              <c16:uniqueId val="{00000000-988E-4AD9-B5D9-F284FBFDACA6}"/>
            </c:ext>
          </c:extLst>
        </c:ser>
        <c:ser>
          <c:idx val="1"/>
          <c:order val="1"/>
          <c:tx>
            <c:strRef>
              <c:f>'Taul1 (2)'!$T$67</c:f>
              <c:strCache>
                <c:ptCount val="1"/>
                <c:pt idx="0">
                  <c:v>Ostopalvelun kustannus kunnalle</c:v>
                </c:pt>
              </c:strCache>
            </c:strRef>
          </c:tx>
          <c:spPr>
            <a:solidFill>
              <a:schemeClr val="accent2"/>
            </a:solidFill>
            <a:ln>
              <a:noFill/>
            </a:ln>
            <a:effectLst/>
          </c:spPr>
          <c:invertIfNegative val="0"/>
          <c:cat>
            <c:strRef>
              <c:f>'Taul1 (2)'!$U$65:$AE$65</c:f>
              <c:strCache>
                <c:ptCount val="11"/>
                <c:pt idx="0">
                  <c:v>Espoo</c:v>
                </c:pt>
                <c:pt idx="1">
                  <c:v>PHHYKY</c:v>
                </c:pt>
                <c:pt idx="2">
                  <c:v>Kymsote</c:v>
                </c:pt>
                <c:pt idx="3">
                  <c:v>Siunsote</c:v>
                </c:pt>
                <c:pt idx="4">
                  <c:v>Jyväskylä</c:v>
                </c:pt>
                <c:pt idx="5">
                  <c:v>Tampere</c:v>
                </c:pt>
                <c:pt idx="6">
                  <c:v>Nokia</c:v>
                </c:pt>
                <c:pt idx="7">
                  <c:v>Pori</c:v>
                </c:pt>
                <c:pt idx="8">
                  <c:v>Salo</c:v>
                </c:pt>
                <c:pt idx="9">
                  <c:v>Turku</c:v>
                </c:pt>
                <c:pt idx="10">
                  <c:v>Rovaniemi</c:v>
                </c:pt>
              </c:strCache>
            </c:strRef>
          </c:cat>
          <c:val>
            <c:numRef>
              <c:f>'Taul1 (2)'!$U$67:$AE$67</c:f>
              <c:numCache>
                <c:formatCode>0.00</c:formatCode>
                <c:ptCount val="11"/>
                <c:pt idx="0">
                  <c:v>125.4285</c:v>
                </c:pt>
                <c:pt idx="1">
                  <c:v>114</c:v>
                </c:pt>
                <c:pt idx="2">
                  <c:v>132.98099999999999</c:v>
                </c:pt>
                <c:pt idx="3">
                  <c:v>109.9435</c:v>
                </c:pt>
                <c:pt idx="4">
                  <c:v>114</c:v>
                </c:pt>
                <c:pt idx="5">
                  <c:v>121.999</c:v>
                </c:pt>
                <c:pt idx="6">
                  <c:v>111.625</c:v>
                </c:pt>
                <c:pt idx="7">
                  <c:v>109.25</c:v>
                </c:pt>
                <c:pt idx="8">
                  <c:v>121.6</c:v>
                </c:pt>
                <c:pt idx="9">
                  <c:v>118.82599999999999</c:v>
                </c:pt>
                <c:pt idx="10">
                  <c:v>115.4</c:v>
                </c:pt>
              </c:numCache>
            </c:numRef>
          </c:val>
          <c:extLst>
            <c:ext xmlns:c16="http://schemas.microsoft.com/office/drawing/2014/chart" uri="{C3380CC4-5D6E-409C-BE32-E72D297353CC}">
              <c16:uniqueId val="{00000001-988E-4AD9-B5D9-F284FBFDACA6}"/>
            </c:ext>
          </c:extLst>
        </c:ser>
        <c:dLbls>
          <c:showLegendKey val="0"/>
          <c:showVal val="0"/>
          <c:showCatName val="0"/>
          <c:showSerName val="0"/>
          <c:showPercent val="0"/>
          <c:showBubbleSize val="0"/>
        </c:dLbls>
        <c:gapWidth val="219"/>
        <c:overlap val="-27"/>
        <c:axId val="1601108287"/>
        <c:axId val="1601096223"/>
      </c:barChart>
      <c:catAx>
        <c:axId val="16011082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601096223"/>
        <c:crosses val="autoZero"/>
        <c:auto val="1"/>
        <c:lblAlgn val="ctr"/>
        <c:lblOffset val="100"/>
        <c:noMultiLvlLbl val="0"/>
      </c:catAx>
      <c:valAx>
        <c:axId val="1601096223"/>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6011082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B6AF8D-FC22-4752-A3B9-6DA469188AAA}" type="datetimeFigureOut">
              <a:rPr lang="fi-FI" smtClean="0"/>
              <a:t>3.2.2026</a:t>
            </a:fld>
            <a:endParaRPr lang="fi-FI"/>
          </a:p>
        </p:txBody>
      </p:sp>
      <p:sp>
        <p:nvSpPr>
          <p:cNvPr id="4" name="Dian kuvan paikkamerkki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D93A1-36CC-4246-897B-3343C27AA005}" type="slidenum">
              <a:rPr lang="fi-FI" smtClean="0"/>
              <a:t>‹#›</a:t>
            </a:fld>
            <a:endParaRPr lang="fi-FI"/>
          </a:p>
        </p:txBody>
      </p:sp>
    </p:spTree>
    <p:extLst>
      <p:ext uri="{BB962C8B-B14F-4D97-AF65-F5344CB8AC3E}">
        <p14:creationId xmlns:p14="http://schemas.microsoft.com/office/powerpoint/2010/main" val="238864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t>Muista korjata ensimmäiselle dialle nimi ja päivämäärä!</a:t>
            </a:r>
          </a:p>
          <a:p>
            <a:r>
              <a:rPr lang="fi-FI"/>
              <a:t>Kaikkia dioja ei ole pakko käyttää, vaan voit vapaasti valita esityksesi kannalta olennaisimmat. </a:t>
            </a:r>
          </a:p>
        </p:txBody>
      </p:sp>
      <p:sp>
        <p:nvSpPr>
          <p:cNvPr id="4" name="Dian numeron paikkamerkki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9EB2E1E-1AC8-E24E-9330-0FAF407D0980}"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2958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BBDD93A1-36CC-4246-897B-3343C27AA005}" type="slidenum">
              <a:rPr lang="fi-FI" smtClean="0"/>
              <a:t>2</a:t>
            </a:fld>
            <a:endParaRPr lang="fi-FI"/>
          </a:p>
        </p:txBody>
      </p:sp>
    </p:spTree>
    <p:extLst>
      <p:ext uri="{BB962C8B-B14F-4D97-AF65-F5344CB8AC3E}">
        <p14:creationId xmlns:p14="http://schemas.microsoft.com/office/powerpoint/2010/main" val="820719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Uusin otos</a:t>
            </a:r>
          </a:p>
        </p:txBody>
      </p:sp>
      <p:sp>
        <p:nvSpPr>
          <p:cNvPr id="4" name="Dian numeron paikkamerkki 3"/>
          <p:cNvSpPr>
            <a:spLocks noGrp="1"/>
          </p:cNvSpPr>
          <p:nvPr>
            <p:ph type="sldNum" sz="quarter" idx="5"/>
          </p:nvPr>
        </p:nvSpPr>
        <p:spPr/>
        <p:txBody>
          <a:bodyPr/>
          <a:lstStyle/>
          <a:p>
            <a:fld id="{392AD96A-2756-48D5-983B-63C214F57679}" type="slidenum">
              <a:rPr lang="fi-FI" smtClean="0"/>
              <a:t>9</a:t>
            </a:fld>
            <a:endParaRPr lang="fi-FI"/>
          </a:p>
        </p:txBody>
      </p:sp>
    </p:spTree>
    <p:extLst>
      <p:ext uri="{BB962C8B-B14F-4D97-AF65-F5344CB8AC3E}">
        <p14:creationId xmlns:p14="http://schemas.microsoft.com/office/powerpoint/2010/main" val="1526363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BDD93A1-36CC-4246-897B-3343C27AA005}"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11</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4636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BDD93A1-36CC-4246-897B-3343C27AA005}"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13</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9030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4DEE5-F0E4-BA44-9C67-F1FA8391268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4586AA7-C97A-8EDA-8ACD-837AE48F4A90}"/>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5C96D998-662F-28A1-99D7-47B75E3FCF34}"/>
              </a:ext>
            </a:extLst>
          </p:cNvPr>
          <p:cNvSpPr>
            <a:spLocks noGrp="1"/>
          </p:cNvSpPr>
          <p:nvPr>
            <p:ph type="body" idx="1"/>
          </p:nvPr>
        </p:nvSpPr>
        <p:spPr/>
        <p:txBody>
          <a:bodyPr/>
          <a:lstStyle/>
          <a:p>
            <a:r>
              <a:rPr lang="fi-FI"/>
              <a:t>19-20.3</a:t>
            </a:r>
          </a:p>
        </p:txBody>
      </p:sp>
      <p:sp>
        <p:nvSpPr>
          <p:cNvPr id="4" name="Dian numeron paikkamerkki 3">
            <a:extLst>
              <a:ext uri="{FF2B5EF4-FFF2-40B4-BE49-F238E27FC236}">
                <a16:creationId xmlns:a16="http://schemas.microsoft.com/office/drawing/2014/main" id="{C46BD6EC-A7B9-06B1-7F4E-9F0341A9FBD3}"/>
              </a:ext>
            </a:extLst>
          </p:cNvPr>
          <p:cNvSpPr>
            <a:spLocks noGrp="1"/>
          </p:cNvSpPr>
          <p:nvPr>
            <p:ph type="sldNum" sz="quarter" idx="5"/>
          </p:nvPr>
        </p:nvSpPr>
        <p:spPr/>
        <p:txBody>
          <a:bodyPr/>
          <a:lstStyle/>
          <a:p>
            <a:fld id="{BBDD93A1-36CC-4246-897B-3343C27AA005}" type="slidenum">
              <a:rPr lang="fi-FI" smtClean="0"/>
              <a:t>17</a:t>
            </a:fld>
            <a:endParaRPr lang="fi-FI"/>
          </a:p>
        </p:txBody>
      </p:sp>
    </p:spTree>
    <p:extLst>
      <p:ext uri="{BB962C8B-B14F-4D97-AF65-F5344CB8AC3E}">
        <p14:creationId xmlns:p14="http://schemas.microsoft.com/office/powerpoint/2010/main" val="1730382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757D8-A710-BEC0-010A-C2809A02A3ED}"/>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7E4C2682-188B-63FD-B50B-8B012B0517BB}"/>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794A96A-8347-6155-4CDF-2BA5BCFD08F6}"/>
              </a:ext>
            </a:extLst>
          </p:cNvPr>
          <p:cNvSpPr>
            <a:spLocks noGrp="1"/>
          </p:cNvSpPr>
          <p:nvPr>
            <p:ph type="body" idx="1"/>
          </p:nvPr>
        </p:nvSpPr>
        <p:spPr/>
        <p:txBody>
          <a:bodyPr/>
          <a:lstStyle/>
          <a:p>
            <a:r>
              <a:rPr lang="fi-FI"/>
              <a:t>19-20.3</a:t>
            </a:r>
          </a:p>
        </p:txBody>
      </p:sp>
      <p:sp>
        <p:nvSpPr>
          <p:cNvPr id="4" name="Dian numeron paikkamerkki 3">
            <a:extLst>
              <a:ext uri="{FF2B5EF4-FFF2-40B4-BE49-F238E27FC236}">
                <a16:creationId xmlns:a16="http://schemas.microsoft.com/office/drawing/2014/main" id="{8A179C17-6048-22FF-3175-9271571C89BA}"/>
              </a:ext>
            </a:extLst>
          </p:cNvPr>
          <p:cNvSpPr>
            <a:spLocks noGrp="1"/>
          </p:cNvSpPr>
          <p:nvPr>
            <p:ph type="sldNum" sz="quarter" idx="5"/>
          </p:nvPr>
        </p:nvSpPr>
        <p:spPr/>
        <p:txBody>
          <a:bodyPr/>
          <a:lstStyle/>
          <a:p>
            <a:fld id="{BBDD93A1-36CC-4246-897B-3343C27AA005}" type="slidenum">
              <a:rPr lang="fi-FI" smtClean="0"/>
              <a:t>18</a:t>
            </a:fld>
            <a:endParaRPr lang="fi-FI"/>
          </a:p>
        </p:txBody>
      </p:sp>
    </p:spTree>
    <p:extLst>
      <p:ext uri="{BB962C8B-B14F-4D97-AF65-F5344CB8AC3E}">
        <p14:creationId xmlns:p14="http://schemas.microsoft.com/office/powerpoint/2010/main" val="3485050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BBDD93A1-36CC-4246-897B-3343C27AA005}" type="slidenum">
              <a:rPr lang="fi-FI" smtClean="0"/>
              <a:t>19</a:t>
            </a:fld>
            <a:endParaRPr lang="fi-FI"/>
          </a:p>
        </p:txBody>
      </p:sp>
    </p:spTree>
    <p:extLst>
      <p:ext uri="{BB962C8B-B14F-4D97-AF65-F5344CB8AC3E}">
        <p14:creationId xmlns:p14="http://schemas.microsoft.com/office/powerpoint/2010/main" val="2713618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02254-C589-50DD-34B8-7527998AFBF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94F0307-6526-C844-B16C-F2776415D13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1E22EAF0-0287-9902-3975-88BBFA5F787E}"/>
              </a:ext>
            </a:extLst>
          </p:cNvPr>
          <p:cNvSpPr>
            <a:spLocks noGrp="1"/>
          </p:cNvSpPr>
          <p:nvPr>
            <p:ph type="body" idx="1"/>
          </p:nvPr>
        </p:nvSpPr>
        <p:spPr/>
        <p:txBody>
          <a:bodyPr/>
          <a:lstStyle/>
          <a:p>
            <a:r>
              <a:rPr lang="fi-FI"/>
              <a:t>19-20.3</a:t>
            </a:r>
          </a:p>
        </p:txBody>
      </p:sp>
      <p:sp>
        <p:nvSpPr>
          <p:cNvPr id="4" name="Dian numeron paikkamerkki 3">
            <a:extLst>
              <a:ext uri="{FF2B5EF4-FFF2-40B4-BE49-F238E27FC236}">
                <a16:creationId xmlns:a16="http://schemas.microsoft.com/office/drawing/2014/main" id="{36A69CAE-E34A-A198-E0B5-B325EB155269}"/>
              </a:ext>
            </a:extLst>
          </p:cNvPr>
          <p:cNvSpPr>
            <a:spLocks noGrp="1"/>
          </p:cNvSpPr>
          <p:nvPr>
            <p:ph type="sldNum" sz="quarter" idx="5"/>
          </p:nvPr>
        </p:nvSpPr>
        <p:spPr/>
        <p:txBody>
          <a:bodyPr/>
          <a:lstStyle/>
          <a:p>
            <a:fld id="{BBDD93A1-36CC-4246-897B-3343C27AA005}" type="slidenum">
              <a:rPr lang="fi-FI" smtClean="0"/>
              <a:t>20</a:t>
            </a:fld>
            <a:endParaRPr lang="fi-FI"/>
          </a:p>
        </p:txBody>
      </p:sp>
    </p:spTree>
    <p:extLst>
      <p:ext uri="{BB962C8B-B14F-4D97-AF65-F5344CB8AC3E}">
        <p14:creationId xmlns:p14="http://schemas.microsoft.com/office/powerpoint/2010/main" val="1622778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BDD93A1-36CC-4246-897B-3343C27AA005}"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22</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3128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8.xml"/><Relationship Id="rId1" Type="http://schemas.openxmlformats.org/officeDocument/2006/relationships/tags" Target="../tags/tag3.xml"/><Relationship Id="rId5" Type="http://schemas.openxmlformats.org/officeDocument/2006/relationships/image" Target="../media/image19.png"/><Relationship Id="rId4" Type="http://schemas.openxmlformats.org/officeDocument/2006/relationships/image" Target="../media/image18.svg"/></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8.xml"/><Relationship Id="rId1" Type="http://schemas.openxmlformats.org/officeDocument/2006/relationships/tags" Target="../tags/tag4.xml"/><Relationship Id="rId6" Type="http://schemas.openxmlformats.org/officeDocument/2006/relationships/image" Target="../media/image19.png"/><Relationship Id="rId5" Type="http://schemas.openxmlformats.org/officeDocument/2006/relationships/image" Target="../media/image20.png"/><Relationship Id="rId4" Type="http://schemas.openxmlformats.org/officeDocument/2006/relationships/image" Target="../media/image18.svg"/></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Master" Target="../slideMasters/slideMaster8.xml"/><Relationship Id="rId1" Type="http://schemas.openxmlformats.org/officeDocument/2006/relationships/tags" Target="../tags/tag5.xml"/><Relationship Id="rId4" Type="http://schemas.openxmlformats.org/officeDocument/2006/relationships/image" Target="../media/image22.svg"/></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Master" Target="../slideMasters/slideMaster8.xml"/><Relationship Id="rId1" Type="http://schemas.openxmlformats.org/officeDocument/2006/relationships/tags" Target="../tags/tag6.xml"/><Relationship Id="rId5" Type="http://schemas.openxmlformats.org/officeDocument/2006/relationships/image" Target="../media/image20.png"/><Relationship Id="rId4" Type="http://schemas.openxmlformats.org/officeDocument/2006/relationships/image" Target="../media/image22.svg"/></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Master" Target="../slideMasters/slideMaster8.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5C121BBF-6B19-4C82-9DE3-E69FF4E32259}"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063482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339C2F9F-D62C-45B4-A903-8104CE8EF828}"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153121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lvl1pPr>
              <a:defRPr>
                <a:solidFill>
                  <a:schemeClr val="bg1"/>
                </a:solidFill>
              </a:defRPr>
            </a:lvl1pPr>
          </a:lstStyle>
          <a:p>
            <a:fld id="{1CE8FED5-D933-44C8-9564-D710DB44FAAC}" type="datetime1">
              <a:rPr lang="fi-FI" smtClean="0"/>
              <a:t>3.2.2026</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fi-FI"/>
              <a:t>Muokkaa ots. perustyyl. napsautt.</a:t>
            </a:r>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243280832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3.2.2026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90402173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3.2.2026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145244424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22637972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1CE8FED5-D933-44C8-9564-D710DB44FAAC}"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60411859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1CE8FED5-D933-44C8-9564-D710DB44FAAC}"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09862509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95E75A26-E7EB-42B7-B05A-8F0C149E23CB}"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53776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9300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1708906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18205522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9734854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256405624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bwMode="hidden">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5" name="Tekstin paikkamerkki 3">
            <a:extLst>
              <a:ext uri="{FF2B5EF4-FFF2-40B4-BE49-F238E27FC236}">
                <a16:creationId xmlns:a16="http://schemas.microsoft.com/office/drawing/2014/main" id="{2CA83F02-F75C-41E6-8063-D1CDE2812214}"/>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325573284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ots. perustyyl. napsautt.</a:t>
            </a:r>
          </a:p>
        </p:txBody>
      </p:sp>
    </p:spTree>
    <p:extLst>
      <p:ext uri="{BB962C8B-B14F-4D97-AF65-F5344CB8AC3E}">
        <p14:creationId xmlns:p14="http://schemas.microsoft.com/office/powerpoint/2010/main" val="169491013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ots. perustyyl. napsautt.</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67193572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A3C3278E-765C-4FED-AAAB-781631F41A93}" type="datetime1">
              <a:rPr lang="fi-FI" smtClean="0"/>
              <a:t>3.2.2026</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619085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3.2.2026</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203344968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600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3.2.2026</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199987970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110548936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Perussivu2">
    <p:spTree>
      <p:nvGrpSpPr>
        <p:cNvPr id="1" name=""/>
        <p:cNvGrpSpPr/>
        <p:nvPr/>
      </p:nvGrpSpPr>
      <p:grpSpPr>
        <a:xfrm>
          <a:off x="0" y="0"/>
          <a:ext cx="0" cy="0"/>
          <a:chOff x="0" y="0"/>
          <a:chExt cx="0" cy="0"/>
        </a:xfrm>
      </p:grpSpPr>
      <p:pic>
        <p:nvPicPr>
          <p:cNvPr id="7" name="LPY ppt-pohjan kuvat2 25.jpg" descr="LPY ppt-pohjan kuvat2 25.jpg"/>
          <p:cNvPicPr>
            <a:picLocks noChangeAspect="1"/>
          </p:cNvPicPr>
          <p:nvPr userDrawn="1"/>
        </p:nvPicPr>
        <p:blipFill>
          <a:blip r:embed="rId2"/>
          <a:stretch>
            <a:fillRect/>
          </a:stretch>
        </p:blipFill>
        <p:spPr>
          <a:xfrm>
            <a:off x="12760" y="0"/>
            <a:ext cx="12179181" cy="6858000"/>
          </a:xfrm>
          <a:prstGeom prst="rect">
            <a:avLst/>
          </a:prstGeom>
          <a:ln w="12700">
            <a:miter lim="400000"/>
          </a:ln>
        </p:spPr>
      </p:pic>
      <p:pic>
        <p:nvPicPr>
          <p:cNvPr id="8" name="LPY_50_tunnus_2019170.png" descr="LPY_50_tunnus_2019170.png"/>
          <p:cNvPicPr>
            <a:picLocks noChangeAspect="1"/>
          </p:cNvPicPr>
          <p:nvPr userDrawn="1"/>
        </p:nvPicPr>
        <p:blipFill>
          <a:blip r:embed="rId3"/>
          <a:stretch>
            <a:fillRect/>
          </a:stretch>
        </p:blipFill>
        <p:spPr>
          <a:xfrm>
            <a:off x="10347434" y="230774"/>
            <a:ext cx="1179833" cy="1177756"/>
          </a:xfrm>
          <a:prstGeom prst="rect">
            <a:avLst/>
          </a:prstGeom>
          <a:ln w="12700">
            <a:miter lim="400000"/>
          </a:ln>
        </p:spPr>
      </p:pic>
      <p:sp>
        <p:nvSpPr>
          <p:cNvPr id="20" name="Otsikkoteksti"/>
          <p:cNvSpPr txBox="1">
            <a:spLocks noGrp="1"/>
          </p:cNvSpPr>
          <p:nvPr>
            <p:ph type="title"/>
          </p:nvPr>
        </p:nvSpPr>
        <p:spPr>
          <a:xfrm>
            <a:off x="734217" y="331788"/>
            <a:ext cx="9476583" cy="1143001"/>
          </a:xfrm>
          <a:prstGeom prst="rect">
            <a:avLst/>
          </a:prstGeom>
        </p:spPr>
        <p:txBody>
          <a:bodyPr>
            <a:normAutofit/>
          </a:bodyPr>
          <a:lstStyle>
            <a:lvl1pPr algn="l">
              <a:defRPr sz="3900">
                <a:solidFill>
                  <a:srgbClr val="6E267B"/>
                </a:solidFill>
                <a:latin typeface="+mn-lt"/>
              </a:defRPr>
            </a:lvl1pPr>
          </a:lstStyle>
          <a:p>
            <a:r>
              <a:t>Otsikkoteksti</a:t>
            </a:r>
          </a:p>
        </p:txBody>
      </p:sp>
      <p:sp>
        <p:nvSpPr>
          <p:cNvPr id="21" name="Leipätekstin taso yksi…"/>
          <p:cNvSpPr txBox="1">
            <a:spLocks noGrp="1"/>
          </p:cNvSpPr>
          <p:nvPr>
            <p:ph type="body" idx="1"/>
          </p:nvPr>
        </p:nvSpPr>
        <p:spPr>
          <a:xfrm>
            <a:off x="737044" y="1634220"/>
            <a:ext cx="9473756" cy="4530043"/>
          </a:xfrm>
          <a:prstGeom prst="rect">
            <a:avLst/>
          </a:prstGeom>
        </p:spPr>
        <p:txBody>
          <a:bodyPr/>
          <a:lstStyle>
            <a:lvl1pPr marL="342900" indent="-342900">
              <a:buClr>
                <a:srgbClr val="6E267B"/>
              </a:buClr>
              <a:buSzPct val="110000"/>
              <a:buFont typeface="Arial"/>
              <a:buChar char="•"/>
              <a:defRPr/>
            </a:lvl1pPr>
            <a:lvl2pPr marL="555171" indent="-326571">
              <a:buClr>
                <a:srgbClr val="6E267B"/>
              </a:buClr>
              <a:buSzPct val="110000"/>
              <a:buFont typeface="Arial"/>
              <a:buChar char="•"/>
              <a:defRPr/>
            </a:lvl2pPr>
            <a:lvl3pPr marL="762000" indent="-304800">
              <a:buClr>
                <a:srgbClr val="6E267B"/>
              </a:buClr>
              <a:buSzPct val="110000"/>
              <a:buFont typeface="Arial"/>
              <a:buChar char="•"/>
              <a:defRPr/>
            </a:lvl3pPr>
            <a:lvl4pPr marL="1051560" indent="-365760">
              <a:buClr>
                <a:srgbClr val="6E267B"/>
              </a:buClr>
              <a:buSzPct val="110000"/>
              <a:buFont typeface="Arial"/>
              <a:buChar char="•"/>
              <a:defRPr/>
            </a:lvl4pPr>
            <a:lvl5pPr marL="1280160" indent="-365760">
              <a:buClr>
                <a:srgbClr val="6E267B"/>
              </a:buClr>
              <a:buSzPct val="110000"/>
              <a:buFont typeface="Arial"/>
              <a:buChar char="•"/>
              <a:defRPr/>
            </a:lvl5pPr>
          </a:lstStyle>
          <a:p>
            <a:r>
              <a:t>Leipätekstin taso yksi</a:t>
            </a:r>
          </a:p>
          <a:p>
            <a:pPr lvl="1"/>
            <a:r>
              <a:t>Leipätekstin taso kaksi</a:t>
            </a:r>
          </a:p>
          <a:p>
            <a:pPr lvl="2"/>
            <a:r>
              <a:t>Leipätekstin taso kolme</a:t>
            </a:r>
          </a:p>
          <a:p>
            <a:pPr lvl="3"/>
            <a:r>
              <a:t>Leipätekstin taso neljä</a:t>
            </a:r>
          </a:p>
          <a:p>
            <a:pPr lvl="4"/>
            <a:r>
              <a:t>Leipätekstin taso viisi</a:t>
            </a:r>
          </a:p>
        </p:txBody>
      </p:sp>
      <p:sp>
        <p:nvSpPr>
          <p:cNvPr id="22" name="Dian numero"/>
          <p:cNvSpPr txBox="1">
            <a:spLocks noGrp="1"/>
          </p:cNvSpPr>
          <p:nvPr>
            <p:ph type="sldNum" sz="quarter" idx="2"/>
          </p:nvPr>
        </p:nvSpPr>
        <p:spPr>
          <a:xfrm>
            <a:off x="11147952" y="6350835"/>
            <a:ext cx="303427" cy="365125"/>
          </a:xfrm>
          <a:prstGeom prst="rect">
            <a:avLst/>
          </a:prstGeom>
        </p:spPr>
        <p:txBody>
          <a:bodyPr/>
          <a:lstStyle>
            <a:lvl1pPr>
              <a:defRPr sz="1400">
                <a:solidFill>
                  <a:srgbClr val="6E267B"/>
                </a:solidFill>
                <a:latin typeface="+mn-lt"/>
              </a:defRPr>
            </a:lvl1pPr>
          </a:lstStyle>
          <a:p>
            <a:fld id="{86CB4B4D-7CA3-9044-876B-883B54F8677D}" type="slidenum">
              <a:rPr lang="uk-UA" smtClean="0"/>
              <a:pPr/>
              <a:t>‹#›</a:t>
            </a:fld>
            <a:endParaRPr lang="uk-UA"/>
          </a:p>
        </p:txBody>
      </p:sp>
      <p:sp>
        <p:nvSpPr>
          <p:cNvPr id="10" name="Alatunnisteen paikkamerkki 4"/>
          <p:cNvSpPr>
            <a:spLocks noGrp="1"/>
          </p:cNvSpPr>
          <p:nvPr>
            <p:ph type="ftr" sz="quarter" idx="3"/>
          </p:nvPr>
        </p:nvSpPr>
        <p:spPr>
          <a:xfrm>
            <a:off x="734217" y="6350835"/>
            <a:ext cx="4356886" cy="365125"/>
          </a:xfrm>
          <a:prstGeom prst="rect">
            <a:avLst/>
          </a:prstGeom>
        </p:spPr>
        <p:txBody>
          <a:bodyPr vert="horz" lIns="91440" tIns="45720" rIns="91440" bIns="45720" rtlCol="0" anchor="ctr"/>
          <a:lstStyle>
            <a:lvl1pPr algn="l">
              <a:defRPr sz="1400">
                <a:solidFill>
                  <a:srgbClr val="6E267B"/>
                </a:solidFill>
                <a:latin typeface="+mn-lt"/>
              </a:defRPr>
            </a:lvl1pPr>
          </a:lstStyle>
          <a:p>
            <a:r>
              <a:rPr lang="fi-FI"/>
              <a:t>Ismo Partanen</a:t>
            </a:r>
          </a:p>
        </p:txBody>
      </p:sp>
      <p:sp>
        <p:nvSpPr>
          <p:cNvPr id="11" name="Päivämäärän paikkamerkki 5"/>
          <p:cNvSpPr>
            <a:spLocks noGrp="1"/>
          </p:cNvSpPr>
          <p:nvPr>
            <p:ph type="dt" sz="half" idx="10"/>
          </p:nvPr>
        </p:nvSpPr>
        <p:spPr>
          <a:xfrm>
            <a:off x="5604182" y="6350835"/>
            <a:ext cx="983637" cy="365125"/>
          </a:xfrm>
          <a:prstGeom prst="rect">
            <a:avLst/>
          </a:prstGeom>
        </p:spPr>
        <p:txBody>
          <a:bodyPr vert="horz" lIns="91440" tIns="45720" rIns="91440" bIns="45720" rtlCol="0" anchor="ctr"/>
          <a:lstStyle>
            <a:lvl1pPr algn="ctr">
              <a:defRPr sz="1400">
                <a:solidFill>
                  <a:srgbClr val="6E267B"/>
                </a:solidFill>
                <a:latin typeface="+mn-lt"/>
              </a:defRPr>
            </a:lvl1pPr>
          </a:lstStyle>
          <a:p>
            <a:r>
              <a:rPr lang="fi-FI"/>
              <a:t>27.4.2022</a:t>
            </a:r>
          </a:p>
        </p:txBody>
      </p:sp>
    </p:spTree>
    <p:extLst>
      <p:ext uri="{BB962C8B-B14F-4D97-AF65-F5344CB8AC3E}">
        <p14:creationId xmlns:p14="http://schemas.microsoft.com/office/powerpoint/2010/main" val="3391893824"/>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Content and Graph">
    <p:spTree>
      <p:nvGrpSpPr>
        <p:cNvPr id="1" name=""/>
        <p:cNvGrpSpPr/>
        <p:nvPr/>
      </p:nvGrpSpPr>
      <p:grpSpPr>
        <a:xfrm>
          <a:off x="0" y="0"/>
          <a:ext cx="0" cy="0"/>
          <a:chOff x="0" y="0"/>
          <a:chExt cx="0" cy="0"/>
        </a:xfrm>
      </p:grpSpPr>
      <p:sp>
        <p:nvSpPr>
          <p:cNvPr id="2" name="Title 1"/>
          <p:cNvSpPr>
            <a:spLocks noGrp="1"/>
          </p:cNvSpPr>
          <p:nvPr>
            <p:ph type="title"/>
          </p:nvPr>
        </p:nvSpPr>
        <p:spPr>
          <a:xfrm>
            <a:off x="590400" y="1392000"/>
            <a:ext cx="5232000" cy="1056000"/>
          </a:xfrm>
        </p:spPr>
        <p:txBody>
          <a:bodyPr/>
          <a:lstStyle/>
          <a:p>
            <a:r>
              <a:rPr lang="fi-FI"/>
              <a:t>Click to edit Master title style</a:t>
            </a:r>
            <a:endParaRPr lang="en-US"/>
          </a:p>
        </p:txBody>
      </p:sp>
      <p:sp>
        <p:nvSpPr>
          <p:cNvPr id="3" name="Content Placeholder 2"/>
          <p:cNvSpPr>
            <a:spLocks noGrp="1"/>
          </p:cNvSpPr>
          <p:nvPr>
            <p:ph idx="1"/>
          </p:nvPr>
        </p:nvSpPr>
        <p:spPr>
          <a:xfrm>
            <a:off x="590400" y="2688000"/>
            <a:ext cx="5232000" cy="3552000"/>
          </a:xfrm>
        </p:spPr>
        <p:txBody>
          <a:body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4" name="Date Placeholder 3"/>
          <p:cNvSpPr>
            <a:spLocks noGrp="1"/>
          </p:cNvSpPr>
          <p:nvPr>
            <p:ph type="dt" sz="half" idx="10"/>
          </p:nvPr>
        </p:nvSpPr>
        <p:spPr/>
        <p:txBody>
          <a:bodyPr/>
          <a:lstStyle/>
          <a:p>
            <a:r>
              <a:rPr lang="fi-FI"/>
              <a:t>31.5.2016</a:t>
            </a:r>
            <a:endParaRPr lang="en-US"/>
          </a:p>
        </p:txBody>
      </p:sp>
      <p:sp>
        <p:nvSpPr>
          <p:cNvPr id="5" name="Footer Placeholder 4"/>
          <p:cNvSpPr>
            <a:spLocks noGrp="1"/>
          </p:cNvSpPr>
          <p:nvPr>
            <p:ph type="ftr" sz="quarter" idx="11"/>
          </p:nvPr>
        </p:nvSpPr>
        <p:spPr/>
        <p:txBody>
          <a:bodyPr/>
          <a:lstStyle/>
          <a:p>
            <a:r>
              <a:rPr lang="en-US"/>
              <a:t>Footer txt</a:t>
            </a:r>
          </a:p>
        </p:txBody>
      </p:sp>
      <p:sp>
        <p:nvSpPr>
          <p:cNvPr id="6" name="Slide Number Placeholder 5"/>
          <p:cNvSpPr>
            <a:spLocks noGrp="1"/>
          </p:cNvSpPr>
          <p:nvPr>
            <p:ph type="sldNum" sz="quarter" idx="12"/>
          </p:nvPr>
        </p:nvSpPr>
        <p:spPr/>
        <p:txBody>
          <a:bodyPr/>
          <a:lstStyle/>
          <a:p>
            <a:fld id="{3E0CB034-A392-5042-8FC7-461F3780B1D8}" type="slidenum">
              <a:t>‹#›</a:t>
            </a:fld>
            <a:endParaRPr lang="en-US"/>
          </a:p>
        </p:txBody>
      </p:sp>
      <p:sp>
        <p:nvSpPr>
          <p:cNvPr id="8" name="Content Placeholder 7"/>
          <p:cNvSpPr>
            <a:spLocks noGrp="1"/>
          </p:cNvSpPr>
          <p:nvPr>
            <p:ph sz="quarter" idx="13"/>
          </p:nvPr>
        </p:nvSpPr>
        <p:spPr>
          <a:xfrm>
            <a:off x="6369600" y="1392000"/>
            <a:ext cx="5232000" cy="4848000"/>
          </a:xfrm>
        </p:spPr>
        <p:txBody>
          <a:body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Tree>
    <p:extLst>
      <p:ext uri="{BB962C8B-B14F-4D97-AF65-F5344CB8AC3E}">
        <p14:creationId xmlns:p14="http://schemas.microsoft.com/office/powerpoint/2010/main" val="16289924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6"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3/2023 elokuu</a:t>
            </a:r>
          </a:p>
        </p:txBody>
      </p:sp>
    </p:spTree>
    <p:extLst>
      <p:ext uri="{BB962C8B-B14F-4D97-AF65-F5344CB8AC3E}">
        <p14:creationId xmlns:p14="http://schemas.microsoft.com/office/powerpoint/2010/main" val="99457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7531218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GB"/>
              <a:t>Click to edit Master title style</a:t>
            </a:r>
            <a:endParaRPr lang="fi-FI"/>
          </a:p>
        </p:txBody>
      </p:sp>
      <p:sp>
        <p:nvSpPr>
          <p:cNvPr id="8" name="Tekstin paikkamerkki 13">
            <a:extLst>
              <a:ext uri="{FF2B5EF4-FFF2-40B4-BE49-F238E27FC236}">
                <a16:creationId xmlns:a16="http://schemas.microsoft.com/office/drawing/2014/main" id="{F444A000-B758-C94D-9683-4F5F09F286B5}"/>
              </a:ext>
            </a:extLst>
          </p:cNvPr>
          <p:cNvSpPr>
            <a:spLocks noGrp="1"/>
          </p:cNvSpPr>
          <p:nvPr>
            <p:ph type="body" sz="quarter" idx="13" hasCustomPrompt="1"/>
          </p:nvPr>
        </p:nvSpPr>
        <p:spPr>
          <a:xfrm>
            <a:off x="2069432" y="5856000"/>
            <a:ext cx="8058567" cy="240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14" name="Päivämäärän paikkamerkki 3">
            <a:extLst>
              <a:ext uri="{FF2B5EF4-FFF2-40B4-BE49-F238E27FC236}">
                <a16:creationId xmlns:a16="http://schemas.microsoft.com/office/drawing/2014/main" id="{1D742ABF-2963-F949-847F-ED0B9AF677DA}"/>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15" name="Alatunnisteen paikkamerkki 4">
            <a:extLst>
              <a:ext uri="{FF2B5EF4-FFF2-40B4-BE49-F238E27FC236}">
                <a16:creationId xmlns:a16="http://schemas.microsoft.com/office/drawing/2014/main" id="{2E032AAA-386D-2B42-B0FE-6A6B9E7D550C}"/>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7" name="Dian numeron paikkamerkki 5">
            <a:extLst>
              <a:ext uri="{FF2B5EF4-FFF2-40B4-BE49-F238E27FC236}">
                <a16:creationId xmlns:a16="http://schemas.microsoft.com/office/drawing/2014/main" id="{0725A685-BD34-FF41-A284-1D4E2D86F6C0}"/>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0" name="Dian numeron paikkamerkki 5">
            <a:extLst>
              <a:ext uri="{FF2B5EF4-FFF2-40B4-BE49-F238E27FC236}">
                <a16:creationId xmlns:a16="http://schemas.microsoft.com/office/drawing/2014/main" id="{88CB238B-3E8E-034D-82F2-94421457AA8A}"/>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40812197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000"/>
            </a:lvl1pPr>
          </a:lstStyle>
          <a:p>
            <a:r>
              <a:rPr lang="fi-FI"/>
              <a:t>Muokkaa perustyylejä naps.</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6023164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41601449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75837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441215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2362653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2800"/>
            </a:lvl1pPr>
          </a:lstStyle>
          <a:p>
            <a:r>
              <a:rPr lang="fi-FI"/>
              <a:t>Muokkaa perustyylejä naps.</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a:xfrm>
            <a:off x="9139203" y="3431685"/>
            <a:ext cx="3052797"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59038" y="4690463"/>
            <a:ext cx="2346257" cy="911447"/>
          </a:xfrm>
          <a:prstGeom prst="rect">
            <a:avLst/>
          </a:prstGeom>
        </p:spPr>
      </p:pic>
      <p:sp>
        <p:nvSpPr>
          <p:cNvPr id="9" name="Kuvan paikkamerkki 8"/>
          <p:cNvSpPr>
            <a:spLocks noGrp="1"/>
          </p:cNvSpPr>
          <p:nvPr>
            <p:ph type="pic" sz="quarter" idx="13" hasCustomPrompt="1"/>
          </p:nvPr>
        </p:nvSpPr>
        <p:spPr>
          <a:xfrm>
            <a:off x="0" y="3431685"/>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a:xfrm>
            <a:off x="414000" y="6516000"/>
            <a:ext cx="576000" cy="324000"/>
          </a:xfrm>
        </p:spPr>
        <p:txBody>
          <a:bodyPr/>
          <a:lstStyle/>
          <a:p>
            <a:fld id="{B1CB82E3-9E00-42C2-B472-7419D5A22153}" type="slidenum">
              <a:rPr lang="fi-FI" smtClean="0"/>
              <a:t>‹#›</a:t>
            </a:fld>
            <a:endParaRPr lang="fi-FI"/>
          </a:p>
        </p:txBody>
      </p:sp>
      <p:sp>
        <p:nvSpPr>
          <p:cNvPr id="10" name="Kolmio 9"/>
          <p:cNvSpPr/>
          <p:nvPr userDrawn="1"/>
        </p:nvSpPr>
        <p:spPr>
          <a:xfrm rot="16200000">
            <a:off x="8388893" y="4091882"/>
            <a:ext cx="883212" cy="66691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958265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pic>
        <p:nvPicPr>
          <p:cNvPr id="2" name="Kuva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2033" y="10756"/>
            <a:ext cx="2649966" cy="1166302"/>
          </a:xfrm>
          <a:prstGeom prst="rect">
            <a:avLst/>
          </a:prstGeom>
        </p:spPr>
      </p:pic>
      <p:sp>
        <p:nvSpPr>
          <p:cNvPr id="3" name="Otsikko 2">
            <a:extLst>
              <a:ext uri="{FF2B5EF4-FFF2-40B4-BE49-F238E27FC236}">
                <a16:creationId xmlns:a16="http://schemas.microsoft.com/office/drawing/2014/main" id="{78DE6583-512C-40CC-9A0E-F2A42361D75D}"/>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5450191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pic>
        <p:nvPicPr>
          <p:cNvPr id="2" name="Kuva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4331985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3.2.2026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24411257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3.2.2026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5242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3.2.2026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8" name="Otsikko 7"/>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17297738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3.2.2026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7895145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8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0"/>
            <a:ext cx="10741468" cy="2291379"/>
          </a:xfrm>
        </p:spPr>
        <p:txBody>
          <a:bodyPr anchor="t" anchorCtr="0"/>
          <a:lstStyle>
            <a:lvl1pPr>
              <a:defRPr sz="2800" b="0"/>
            </a:lvl1pPr>
          </a:lstStyle>
          <a:p>
            <a:r>
              <a:rPr lang="fi-FI"/>
              <a:t>Muokkaa perustyylejä naps.</a:t>
            </a:r>
          </a:p>
        </p:txBody>
      </p:sp>
      <p:pic>
        <p:nvPicPr>
          <p:cNvPr id="5" name="Kuva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15794540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1"/>
            <a:ext cx="10752226" cy="2377440"/>
          </a:xfrm>
        </p:spPr>
        <p:txBody>
          <a:bodyPr anchor="t" anchorCtr="0"/>
          <a:lstStyle>
            <a:lvl1pPr>
              <a:defRPr sz="2800" b="0">
                <a:solidFill>
                  <a:schemeClr val="bg1"/>
                </a:solidFill>
              </a:defRPr>
            </a:lvl1pPr>
          </a:lstStyle>
          <a:p>
            <a:r>
              <a:rPr lang="fi-FI"/>
              <a:t>Muokkaa perustyylejä naps.</a:t>
            </a:r>
          </a:p>
        </p:txBody>
      </p:sp>
      <p:pic>
        <p:nvPicPr>
          <p:cNvPr id="4" name="Kuva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30104513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pic>
        <p:nvPicPr>
          <p:cNvPr id="4" name="Kuva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9739376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3.2.2026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perustyylejä naps.</a:t>
            </a:r>
          </a:p>
        </p:txBody>
      </p:sp>
    </p:spTree>
    <p:extLst>
      <p:ext uri="{BB962C8B-B14F-4D97-AF65-F5344CB8AC3E}">
        <p14:creationId xmlns:p14="http://schemas.microsoft.com/office/powerpoint/2010/main" val="20660334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3.2.2026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perustyylejä naps.</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36429900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2AF8E0C4-2B04-4575-90C9-B2559A6B0F5E}" type="datetimeFigureOut">
              <a:rPr lang="fi-FI" smtClean="0"/>
              <a:t>3.2.2026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0393661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3.2.2026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7532728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90887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3.2.2026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13598340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20019035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cSld name="Kuvallinen otsikkodia 2">
    <p:spTree>
      <p:nvGrpSpPr>
        <p:cNvPr id="1" name=""/>
        <p:cNvGrpSpPr/>
        <p:nvPr/>
      </p:nvGrpSpPr>
      <p:grpSpPr>
        <a:xfrm>
          <a:off x="0" y="0"/>
          <a:ext cx="0" cy="0"/>
          <a:chOff x="0" y="0"/>
          <a:chExt cx="0" cy="0"/>
        </a:xfrm>
      </p:grpSpPr>
      <p:sp>
        <p:nvSpPr>
          <p:cNvPr id="9" name="Kuvan paikkamerkki 8"/>
          <p:cNvSpPr>
            <a:spLocks noGrp="1"/>
          </p:cNvSpPr>
          <p:nvPr>
            <p:ph type="pic" sz="quarter" idx="13"/>
          </p:nvPr>
        </p:nvSpPr>
        <p:spPr>
          <a:xfrm>
            <a:off x="0" y="0"/>
            <a:ext cx="12192000" cy="3429000"/>
          </a:xfrm>
        </p:spPr>
        <p:txBody>
          <a:bodyPr/>
          <a:lstStyle/>
          <a:p>
            <a:r>
              <a:rPr lang="fi-FI"/>
              <a:t>Lisää kuva napsauttamalla kuvaketta</a:t>
            </a:r>
          </a:p>
        </p:txBody>
      </p:sp>
      <p:sp>
        <p:nvSpPr>
          <p:cNvPr id="2" name="Otsikko 1"/>
          <p:cNvSpPr>
            <a:spLocks noGrp="1"/>
          </p:cNvSpPr>
          <p:nvPr>
            <p:ph type="ctrTitle"/>
          </p:nvPr>
        </p:nvSpPr>
        <p:spPr>
          <a:xfrm>
            <a:off x="552000" y="3438144"/>
            <a:ext cx="10992000" cy="1332000"/>
          </a:xfrm>
        </p:spPr>
        <p:txBody>
          <a:bodyPr/>
          <a:lstStyle>
            <a:lvl1pPr>
              <a:defRPr sz="4000"/>
            </a:lvl1pPr>
          </a:lstStyle>
          <a:p>
            <a:r>
              <a:rPr lang="fi-FI"/>
              <a:t>Muokkaa perustyyl. napsautt.</a:t>
            </a:r>
          </a:p>
        </p:txBody>
      </p:sp>
      <p:sp>
        <p:nvSpPr>
          <p:cNvPr id="3" name="Alaotsikko 2"/>
          <p:cNvSpPr>
            <a:spLocks noGrp="1"/>
          </p:cNvSpPr>
          <p:nvPr>
            <p:ph type="subTitle" idx="1"/>
          </p:nvPr>
        </p:nvSpPr>
        <p:spPr>
          <a:xfrm>
            <a:off x="552000" y="4790372"/>
            <a:ext cx="10992000" cy="1332000"/>
          </a:xfrm>
        </p:spPr>
        <p:txBody>
          <a:bodyPr/>
          <a:lstStyle>
            <a:lvl1pPr marL="0" indent="0" algn="ctr">
              <a:spcBef>
                <a:spcPts val="0"/>
              </a:spcBef>
              <a:buNone/>
              <a:defRPr sz="3000">
                <a:solidFill>
                  <a:schemeClr val="accent6">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55DDC5FF-A6DF-4560-9119-6E8A27443FFB}"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pic>
        <p:nvPicPr>
          <p:cNvPr id="8" name="Kuva 7" descr="Suomen_Yrittajat_logo_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42639" y="6391365"/>
            <a:ext cx="1332691" cy="255301"/>
          </a:xfrm>
          <a:prstGeom prst="rect">
            <a:avLst/>
          </a:prstGeom>
        </p:spPr>
      </p:pic>
    </p:spTree>
    <p:extLst>
      <p:ext uri="{BB962C8B-B14F-4D97-AF65-F5344CB8AC3E}">
        <p14:creationId xmlns:p14="http://schemas.microsoft.com/office/powerpoint/2010/main" val="20108860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Kaksi sisältökohdetta 2">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552000" y="1602000"/>
            <a:ext cx="7656235" cy="4536000"/>
          </a:xfrm>
        </p:spPr>
        <p:txBody>
          <a:bodyPr>
            <a:noAutofit/>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400256" y="1602000"/>
            <a:ext cx="3168000" cy="4536000"/>
          </a:xfrm>
        </p:spPr>
        <p:txBody>
          <a:bodyPr>
            <a:noAutofit/>
          </a:bodyPr>
          <a:lstStyle>
            <a:lvl1pPr marL="180000" indent="-180000">
              <a:spcBef>
                <a:spcPts val="0"/>
              </a:spcBef>
              <a:defRPr sz="2000"/>
            </a:lvl1pPr>
            <a:lvl2pPr marL="360000" indent="-180000">
              <a:spcBef>
                <a:spcPts val="0"/>
              </a:spcBef>
              <a:defRPr sz="2000"/>
            </a:lvl2pPr>
            <a:lvl3pPr marL="540000" indent="-180000">
              <a:spcBef>
                <a:spcPts val="0"/>
              </a:spcBef>
              <a:defRPr sz="2000"/>
            </a:lvl3pPr>
            <a:lvl4pPr marL="720000" indent="-180000">
              <a:spcBef>
                <a:spcPts val="0"/>
              </a:spcBef>
              <a:defRPr sz="2000"/>
            </a:lvl4pPr>
            <a:lvl5pPr marL="900000" indent="-180000">
              <a:spcBef>
                <a:spcPts val="0"/>
              </a:spcBef>
              <a:defRPr sz="20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CE8E8D1-B5F2-4CD9-8F6B-FAFE1F33B733}"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cxnSp>
        <p:nvCxnSpPr>
          <p:cNvPr id="10" name="Suora yhdysviiva 9"/>
          <p:cNvCxnSpPr/>
          <p:nvPr/>
        </p:nvCxnSpPr>
        <p:spPr>
          <a:xfrm>
            <a:off x="552000" y="1245900"/>
            <a:ext cx="109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9" name="Otsikko 1"/>
          <p:cNvSpPr>
            <a:spLocks noGrp="1"/>
          </p:cNvSpPr>
          <p:nvPr>
            <p:ph type="title"/>
          </p:nvPr>
        </p:nvSpPr>
        <p:spPr>
          <a:xfrm>
            <a:off x="552000" y="297224"/>
            <a:ext cx="10972800" cy="864000"/>
          </a:xfrm>
          <a:ln>
            <a:noFill/>
          </a:ln>
        </p:spPr>
        <p:txBody>
          <a:bodyPr tIns="0" bIns="0" anchor="b">
            <a:noAutofit/>
          </a:bodyPr>
          <a:lstStyle>
            <a:lvl1pPr algn="l">
              <a:defRPr sz="2800">
                <a:solidFill>
                  <a:schemeClr val="accent6">
                    <a:lumMod val="85000"/>
                    <a:lumOff val="15000"/>
                  </a:schemeClr>
                </a:solidFill>
              </a:defRPr>
            </a:lvl1pPr>
          </a:lstStyle>
          <a:p>
            <a:r>
              <a:rPr lang="fi-FI"/>
              <a:t>Muokkaa perustyyl. napsautt.</a:t>
            </a:r>
          </a:p>
        </p:txBody>
      </p:sp>
    </p:spTree>
    <p:extLst>
      <p:ext uri="{BB962C8B-B14F-4D97-AF65-F5344CB8AC3E}">
        <p14:creationId xmlns:p14="http://schemas.microsoft.com/office/powerpoint/2010/main" val="19115663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Otsikko ja sisältö 2">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552000" y="1440000"/>
            <a:ext cx="10992000" cy="4212000"/>
          </a:xfrm>
        </p:spPr>
        <p:txBody>
          <a:bodyPr>
            <a:noAutofit/>
          </a:bodyPr>
          <a:lstStyle>
            <a:lvl1pPr>
              <a:defRPr sz="24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598F52C1-D087-41E8-9B8F-E43BFA58E7E5}"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cxnSp>
        <p:nvCxnSpPr>
          <p:cNvPr id="10" name="Suora yhdysviiva 9"/>
          <p:cNvCxnSpPr/>
          <p:nvPr/>
        </p:nvCxnSpPr>
        <p:spPr>
          <a:xfrm>
            <a:off x="552000" y="1245900"/>
            <a:ext cx="10992000"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Suora yhdysviiva 11"/>
          <p:cNvCxnSpPr/>
          <p:nvPr/>
        </p:nvCxnSpPr>
        <p:spPr>
          <a:xfrm>
            <a:off x="552000" y="5716577"/>
            <a:ext cx="10992000"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Tekstin paikkamerkki 13"/>
          <p:cNvSpPr>
            <a:spLocks noGrp="1"/>
          </p:cNvSpPr>
          <p:nvPr>
            <p:ph type="body" sz="quarter" idx="13"/>
          </p:nvPr>
        </p:nvSpPr>
        <p:spPr>
          <a:xfrm>
            <a:off x="552000" y="5751016"/>
            <a:ext cx="10992000" cy="396000"/>
          </a:xfrm>
        </p:spPr>
        <p:txBody>
          <a:bodyPr>
            <a:noAutofit/>
          </a:bodyPr>
          <a:lstStyle>
            <a:lvl1pPr marL="0" indent="0">
              <a:buNone/>
              <a:defRPr sz="1600" i="1">
                <a:solidFill>
                  <a:srgbClr val="404040"/>
                </a:solidFill>
              </a:defRPr>
            </a:lvl1pPr>
            <a:lvl2pPr marL="342000" indent="0">
              <a:buNone/>
              <a:defRPr sz="1200"/>
            </a:lvl2pPr>
            <a:lvl3pPr marL="630000" indent="0">
              <a:buNone/>
              <a:defRPr sz="1200"/>
            </a:lvl3pPr>
            <a:lvl4pPr marL="918000" indent="0">
              <a:buNone/>
              <a:defRPr sz="1200"/>
            </a:lvl4pPr>
            <a:lvl5pPr marL="1206000" indent="0">
              <a:buNone/>
              <a:defRPr sz="1200"/>
            </a:lvl5pPr>
          </a:lstStyle>
          <a:p>
            <a:pPr lvl="0"/>
            <a:r>
              <a:rPr lang="fi-FI"/>
              <a:t>Muokkaa tekstin perustyylejä napsauttamalla</a:t>
            </a:r>
          </a:p>
        </p:txBody>
      </p:sp>
      <p:sp>
        <p:nvSpPr>
          <p:cNvPr id="11" name="Otsikko 1"/>
          <p:cNvSpPr>
            <a:spLocks noGrp="1"/>
          </p:cNvSpPr>
          <p:nvPr>
            <p:ph type="title"/>
          </p:nvPr>
        </p:nvSpPr>
        <p:spPr>
          <a:xfrm>
            <a:off x="552000" y="297224"/>
            <a:ext cx="10972800" cy="864000"/>
          </a:xfrm>
          <a:ln>
            <a:noFill/>
          </a:ln>
        </p:spPr>
        <p:txBody>
          <a:bodyPr tIns="0" bIns="0" anchor="b">
            <a:noAutofit/>
          </a:bodyPr>
          <a:lstStyle>
            <a:lvl1pPr algn="l">
              <a:defRPr sz="2800">
                <a:solidFill>
                  <a:schemeClr val="accent6">
                    <a:lumMod val="85000"/>
                    <a:lumOff val="15000"/>
                  </a:schemeClr>
                </a:solidFill>
              </a:defRPr>
            </a:lvl1pPr>
          </a:lstStyle>
          <a:p>
            <a:r>
              <a:rPr lang="fi-FI"/>
              <a:t>Muokkaa perustyyl. napsautt.</a:t>
            </a:r>
          </a:p>
        </p:txBody>
      </p:sp>
    </p:spTree>
    <p:extLst>
      <p:ext uri="{BB962C8B-B14F-4D97-AF65-F5344CB8AC3E}">
        <p14:creationId xmlns:p14="http://schemas.microsoft.com/office/powerpoint/2010/main" val="2438250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Kansi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Dian numeron paikkamerkki 5">
            <a:extLst>
              <a:ext uri="{FF2B5EF4-FFF2-40B4-BE49-F238E27FC236}">
                <a16:creationId xmlns:a16="http://schemas.microsoft.com/office/drawing/2014/main" id="{7545D6CE-B870-9D46-AA31-993583FAEF97}"/>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solidFill>
                  <a:schemeClr val="bg1"/>
                </a:solidFill>
                <a:latin typeface="+mj-lt"/>
              </a:defRPr>
            </a:lvl1pPr>
          </a:lstStyle>
          <a:p>
            <a:fld id="{DA6950FC-F01D-432E-92A0-E4475BC39D8F}" type="slidenum">
              <a:rPr lang="fi-FI" smtClean="0"/>
              <a:pPr/>
              <a:t>‹#›</a:t>
            </a:fld>
            <a:endParaRPr lang="fi-FI">
              <a:solidFill>
                <a:schemeClr val="bg1"/>
              </a:solidFill>
            </a:endParaRPr>
          </a:p>
        </p:txBody>
      </p:sp>
      <p:sp>
        <p:nvSpPr>
          <p:cNvPr id="2" name="Otsikko 1"/>
          <p:cNvSpPr>
            <a:spLocks noGrp="1"/>
          </p:cNvSpPr>
          <p:nvPr>
            <p:ph type="ctrTitle"/>
          </p:nvPr>
        </p:nvSpPr>
        <p:spPr>
          <a:xfrm>
            <a:off x="6265888" y="2281736"/>
            <a:ext cx="4414111" cy="1082481"/>
          </a:xfrm>
        </p:spPr>
        <p:txBody>
          <a:bodyPr/>
          <a:lstStyle>
            <a:lvl1pPr algn="l">
              <a:defRPr sz="3600" baseline="0">
                <a:solidFill>
                  <a:schemeClr val="bg1"/>
                </a:solidFill>
              </a:defRPr>
            </a:lvl1pPr>
          </a:lstStyle>
          <a:p>
            <a:r>
              <a:rPr lang="en-GB"/>
              <a:t>Click to edit Master title style</a:t>
            </a:r>
            <a:endParaRPr lang="fi-FI"/>
          </a:p>
        </p:txBody>
      </p:sp>
      <p:sp>
        <p:nvSpPr>
          <p:cNvPr id="3" name="Alaotsikko 2"/>
          <p:cNvSpPr>
            <a:spLocks noGrp="1"/>
          </p:cNvSpPr>
          <p:nvPr>
            <p:ph type="subTitle" idx="1"/>
          </p:nvPr>
        </p:nvSpPr>
        <p:spPr>
          <a:xfrm>
            <a:off x="6265888" y="3525867"/>
            <a:ext cx="4414111" cy="823364"/>
          </a:xfrm>
        </p:spPr>
        <p:txBody>
          <a:bodyPr>
            <a:noAutofit/>
          </a:bodyPr>
          <a:lstStyle>
            <a:lvl1pPr marL="0" indent="0" algn="l">
              <a:spcBef>
                <a:spcPts val="0"/>
              </a:spcBef>
              <a:buNone/>
              <a:defRPr sz="2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
        <p:nvSpPr>
          <p:cNvPr id="5" name="Content Placeholder 4">
            <a:extLst>
              <a:ext uri="{FF2B5EF4-FFF2-40B4-BE49-F238E27FC236}">
                <a16:creationId xmlns:a16="http://schemas.microsoft.com/office/drawing/2014/main" id="{43091D27-BB9B-D44E-A415-43871660877C}"/>
              </a:ext>
            </a:extLst>
          </p:cNvPr>
          <p:cNvSpPr>
            <a:spLocks noGrp="1"/>
          </p:cNvSpPr>
          <p:nvPr>
            <p:ph sz="quarter" idx="13"/>
          </p:nvPr>
        </p:nvSpPr>
        <p:spPr>
          <a:xfrm>
            <a:off x="6265888" y="4659079"/>
            <a:ext cx="4414111" cy="449263"/>
          </a:xfrm>
        </p:spPr>
        <p:txBody>
          <a:bodyPr/>
          <a:lstStyle>
            <a:lvl1pPr>
              <a:buFontTx/>
              <a:buNone/>
              <a:defRPr sz="1800" baseline="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endParaRPr lang="en-FI"/>
          </a:p>
        </p:txBody>
      </p:sp>
      <p:sp>
        <p:nvSpPr>
          <p:cNvPr id="13" name="Alatunnisteen paikkamerkki 4">
            <a:extLst>
              <a:ext uri="{FF2B5EF4-FFF2-40B4-BE49-F238E27FC236}">
                <a16:creationId xmlns:a16="http://schemas.microsoft.com/office/drawing/2014/main" id="{18FEA16C-5C3C-0248-A11F-4D19397E7CCC}"/>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bg1"/>
                </a:solidFill>
              </a:defRPr>
            </a:lvl1pPr>
          </a:lstStyle>
          <a:p>
            <a:r>
              <a:rPr lang="fi-FI"/>
              <a:t>[Alatunnisteteksti]</a:t>
            </a:r>
            <a:endParaRPr lang="fi-FI">
              <a:solidFill>
                <a:schemeClr val="bg1"/>
              </a:solidFill>
            </a:endParaRPr>
          </a:p>
        </p:txBody>
      </p:sp>
      <p:sp>
        <p:nvSpPr>
          <p:cNvPr id="9" name="Päivämäärän paikkamerkki 3">
            <a:extLst>
              <a:ext uri="{FF2B5EF4-FFF2-40B4-BE49-F238E27FC236}">
                <a16:creationId xmlns:a16="http://schemas.microsoft.com/office/drawing/2014/main" id="{EEEB4C60-D4FB-B748-AC28-13B2CF10997C}"/>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baseline="0">
                <a:solidFill>
                  <a:schemeClr val="bg1"/>
                </a:solidFill>
              </a:defRPr>
            </a:lvl1pPr>
          </a:lstStyle>
          <a:p>
            <a:fld id="{1CE8FED5-D933-44C8-9564-D710DB44FAAC}" type="datetime1">
              <a:rPr lang="fi-FI" smtClean="0"/>
              <a:pPr/>
              <a:t>3.2.2026</a:t>
            </a:fld>
            <a:endParaRPr lang="fi-FI">
              <a:solidFill>
                <a:schemeClr val="bg1"/>
              </a:solidFill>
            </a:endParaRPr>
          </a:p>
        </p:txBody>
      </p:sp>
    </p:spTree>
    <p:extLst>
      <p:ext uri="{BB962C8B-B14F-4D97-AF65-F5344CB8AC3E}">
        <p14:creationId xmlns:p14="http://schemas.microsoft.com/office/powerpoint/2010/main" val="3586342136"/>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GB"/>
              <a:t>Click to edit Master title style</a:t>
            </a:r>
            <a:endParaRPr lang="fi-FI"/>
          </a:p>
        </p:txBody>
      </p:sp>
      <p:sp>
        <p:nvSpPr>
          <p:cNvPr id="8" name="Tekstin paikkamerkki 13">
            <a:extLst>
              <a:ext uri="{FF2B5EF4-FFF2-40B4-BE49-F238E27FC236}">
                <a16:creationId xmlns:a16="http://schemas.microsoft.com/office/drawing/2014/main" id="{F444A000-B758-C94D-9683-4F5F09F286B5}"/>
              </a:ext>
            </a:extLst>
          </p:cNvPr>
          <p:cNvSpPr>
            <a:spLocks noGrp="1"/>
          </p:cNvSpPr>
          <p:nvPr>
            <p:ph type="body" sz="quarter" idx="13" hasCustomPrompt="1"/>
          </p:nvPr>
        </p:nvSpPr>
        <p:spPr>
          <a:xfrm>
            <a:off x="2069432" y="5856000"/>
            <a:ext cx="8058567" cy="240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14" name="Päivämäärän paikkamerkki 3">
            <a:extLst>
              <a:ext uri="{FF2B5EF4-FFF2-40B4-BE49-F238E27FC236}">
                <a16:creationId xmlns:a16="http://schemas.microsoft.com/office/drawing/2014/main" id="{1D742ABF-2963-F949-847F-ED0B9AF677DA}"/>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15" name="Alatunnisteen paikkamerkki 4">
            <a:extLst>
              <a:ext uri="{FF2B5EF4-FFF2-40B4-BE49-F238E27FC236}">
                <a16:creationId xmlns:a16="http://schemas.microsoft.com/office/drawing/2014/main" id="{2E032AAA-386D-2B42-B0FE-6A6B9E7D550C}"/>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7" name="Dian numeron paikkamerkki 5">
            <a:extLst>
              <a:ext uri="{FF2B5EF4-FFF2-40B4-BE49-F238E27FC236}">
                <a16:creationId xmlns:a16="http://schemas.microsoft.com/office/drawing/2014/main" id="{0725A685-BD34-FF41-A284-1D4E2D86F6C0}"/>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0" name="Dian numeron paikkamerkki 5">
            <a:extLst>
              <a:ext uri="{FF2B5EF4-FFF2-40B4-BE49-F238E27FC236}">
                <a16:creationId xmlns:a16="http://schemas.microsoft.com/office/drawing/2014/main" id="{88CB238B-3E8E-034D-82F2-94421457AA8A}"/>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311281373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Osanvaih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3167122"/>
            <a:ext cx="9144000" cy="1173383"/>
          </a:xfrm>
        </p:spPr>
        <p:txBody>
          <a:bodyPr/>
          <a:lstStyle>
            <a:lvl1pPr algn="ctr">
              <a:defRPr sz="3600" baseline="0">
                <a:solidFill>
                  <a:schemeClr val="bg1"/>
                </a:solidFill>
              </a:defRPr>
            </a:lvl1pPr>
          </a:lstStyle>
          <a:p>
            <a:r>
              <a:rPr lang="en-GB"/>
              <a:t>Click to edit Master title style</a:t>
            </a:r>
            <a:endParaRPr lang="fi-FI"/>
          </a:p>
        </p:txBody>
      </p:sp>
      <p:sp>
        <p:nvSpPr>
          <p:cNvPr id="3" name="Alaotsikko 2"/>
          <p:cNvSpPr>
            <a:spLocks noGrp="1"/>
          </p:cNvSpPr>
          <p:nvPr>
            <p:ph type="subTitle" idx="1"/>
          </p:nvPr>
        </p:nvSpPr>
        <p:spPr>
          <a:xfrm>
            <a:off x="1536000" y="4548850"/>
            <a:ext cx="9144000" cy="707149"/>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
        <p:nvSpPr>
          <p:cNvPr id="13" name="Alatunnisteen paikkamerkki 4">
            <a:extLst>
              <a:ext uri="{FF2B5EF4-FFF2-40B4-BE49-F238E27FC236}">
                <a16:creationId xmlns:a16="http://schemas.microsoft.com/office/drawing/2014/main" id="{00080402-F5B1-844E-BCCB-C84212F77902}"/>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bg1"/>
                </a:solidFill>
              </a:defRPr>
            </a:lvl1pPr>
          </a:lstStyle>
          <a:p>
            <a:r>
              <a:rPr lang="fi-FI"/>
              <a:t>[Alatunnisteteksti]</a:t>
            </a:r>
            <a:endParaRPr lang="fi-FI">
              <a:solidFill>
                <a:schemeClr val="bg1"/>
              </a:solidFill>
            </a:endParaRPr>
          </a:p>
        </p:txBody>
      </p:sp>
      <p:sp>
        <p:nvSpPr>
          <p:cNvPr id="17" name="Päivämäärän paikkamerkki 3">
            <a:extLst>
              <a:ext uri="{FF2B5EF4-FFF2-40B4-BE49-F238E27FC236}">
                <a16:creationId xmlns:a16="http://schemas.microsoft.com/office/drawing/2014/main" id="{7E026693-1700-B74D-8C61-BB8BEE79BA30}"/>
              </a:ext>
            </a:extLst>
          </p:cNvPr>
          <p:cNvSpPr>
            <a:spLocks noGrp="1"/>
          </p:cNvSpPr>
          <p:nvPr>
            <p:ph type="dt" sz="half" idx="2"/>
          </p:nvPr>
        </p:nvSpPr>
        <p:spPr>
          <a:xfrm>
            <a:off x="10725888" y="6414344"/>
            <a:ext cx="1248000" cy="324000"/>
          </a:xfrm>
          <a:prstGeom prst="rect">
            <a:avLst/>
          </a:prstGeom>
        </p:spPr>
        <p:txBody>
          <a:bodyPr vert="horz" lIns="91440" tIns="45720" rIns="91440" bIns="45720" rtlCol="0" anchor="ctr"/>
          <a:lstStyle>
            <a:lvl1pPr algn="r">
              <a:defRPr sz="1000">
                <a:solidFill>
                  <a:schemeClr val="bg1"/>
                </a:solidFill>
              </a:defRPr>
            </a:lvl1pPr>
          </a:lstStyle>
          <a:p>
            <a:fld id="{1CE8FED5-D933-44C8-9564-D710DB44FAAC}" type="datetime1">
              <a:rPr lang="fi-FI" smtClean="0"/>
              <a:pPr/>
              <a:t>3.2.2026</a:t>
            </a:fld>
            <a:endParaRPr lang="fi-FI"/>
          </a:p>
        </p:txBody>
      </p:sp>
      <p:sp>
        <p:nvSpPr>
          <p:cNvPr id="9" name="Dian numeron paikkamerkki 5">
            <a:extLst>
              <a:ext uri="{FF2B5EF4-FFF2-40B4-BE49-F238E27FC236}">
                <a16:creationId xmlns:a16="http://schemas.microsoft.com/office/drawing/2014/main" id="{277CB916-A93F-354E-8406-3C00300DDD0B}"/>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solidFill>
                  <a:schemeClr val="bg1"/>
                </a:solidFill>
                <a:latin typeface="+mj-lt"/>
              </a:defRPr>
            </a:lvl1pPr>
          </a:lstStyle>
          <a:p>
            <a:fld id="{DA6950FC-F01D-432E-92A0-E4475BC39D8F}" type="slidenum">
              <a:rPr lang="fi-FI" smtClean="0"/>
              <a:pPr/>
              <a:t>‹#›</a:t>
            </a:fld>
            <a:endParaRPr lang="fi-FI">
              <a:solidFill>
                <a:schemeClr val="bg1"/>
              </a:solidFill>
            </a:endParaRPr>
          </a:p>
        </p:txBody>
      </p:sp>
      <p:sp>
        <p:nvSpPr>
          <p:cNvPr id="11" name="Rounded Rectangle 10">
            <a:extLst>
              <a:ext uri="{FF2B5EF4-FFF2-40B4-BE49-F238E27FC236}">
                <a16:creationId xmlns:a16="http://schemas.microsoft.com/office/drawing/2014/main" id="{01764A0C-C2DC-2F4A-85F9-A37F95823A0B}"/>
              </a:ext>
            </a:extLst>
          </p:cNvPr>
          <p:cNvSpPr/>
          <p:nvPr userDrawn="1"/>
        </p:nvSpPr>
        <p:spPr>
          <a:xfrm>
            <a:off x="9946953" y="827676"/>
            <a:ext cx="2340000" cy="351693"/>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lang="en-FI" sz="1400" b="1"/>
              <a:t>Kuntavaalit 18.4.2021</a:t>
            </a:r>
          </a:p>
        </p:txBody>
      </p:sp>
    </p:spTree>
    <p:extLst>
      <p:ext uri="{BB962C8B-B14F-4D97-AF65-F5344CB8AC3E}">
        <p14:creationId xmlns:p14="http://schemas.microsoft.com/office/powerpoint/2010/main" val="3265380528"/>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554967" y="1416000"/>
            <a:ext cx="4329549"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Sisällön paikkamerkki 3"/>
          <p:cNvSpPr>
            <a:spLocks noGrp="1"/>
          </p:cNvSpPr>
          <p:nvPr>
            <p:ph sz="half" idx="2"/>
          </p:nvPr>
        </p:nvSpPr>
        <p:spPr>
          <a:xfrm>
            <a:off x="5299885" y="1416000"/>
            <a:ext cx="4329548"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a:xfrm>
            <a:off x="545830" y="540000"/>
            <a:ext cx="9083602" cy="569272"/>
          </a:xfrm>
        </p:spPr>
        <p:txBody>
          <a:bodyPr/>
          <a:lstStyle/>
          <a:p>
            <a:r>
              <a:rPr lang="en-GB"/>
              <a:t>Click to edit Master title style</a:t>
            </a:r>
            <a:endParaRPr lang="fi-FI"/>
          </a:p>
        </p:txBody>
      </p:sp>
      <p:sp>
        <p:nvSpPr>
          <p:cNvPr id="10" name="Päivämäärän paikkamerkki 3">
            <a:extLst>
              <a:ext uri="{FF2B5EF4-FFF2-40B4-BE49-F238E27FC236}">
                <a16:creationId xmlns:a16="http://schemas.microsoft.com/office/drawing/2014/main" id="{9196873C-0DF1-FF44-B748-2A57F3233587}"/>
              </a:ext>
            </a:extLst>
          </p:cNvPr>
          <p:cNvSpPr>
            <a:spLocks noGrp="1"/>
          </p:cNvSpPr>
          <p:nvPr>
            <p:ph type="dt" sz="half" idx="14"/>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13" name="Dian numeron paikkamerkki 5">
            <a:extLst>
              <a:ext uri="{FF2B5EF4-FFF2-40B4-BE49-F238E27FC236}">
                <a16:creationId xmlns:a16="http://schemas.microsoft.com/office/drawing/2014/main" id="{E56A7948-894F-4444-A119-5A9DFE94CFD3}"/>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2" name="Alatunnisteen paikkamerkki 4">
            <a:extLst>
              <a:ext uri="{FF2B5EF4-FFF2-40B4-BE49-F238E27FC236}">
                <a16:creationId xmlns:a16="http://schemas.microsoft.com/office/drawing/2014/main" id="{3C22639C-24D0-C149-A3E6-4C70AE4A4B71}"/>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4" name="Dian numeron paikkamerkki 5">
            <a:extLst>
              <a:ext uri="{FF2B5EF4-FFF2-40B4-BE49-F238E27FC236}">
                <a16:creationId xmlns:a16="http://schemas.microsoft.com/office/drawing/2014/main" id="{68566581-AE16-8849-8FA8-A1D9F33EF6CB}"/>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4905648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GB"/>
              <a:t>Click to edit Master title style</a:t>
            </a:r>
            <a:endParaRPr lang="fi-FI"/>
          </a:p>
        </p:txBody>
      </p:sp>
      <p:sp>
        <p:nvSpPr>
          <p:cNvPr id="8" name="Päivämäärän paikkamerkki 3">
            <a:extLst>
              <a:ext uri="{FF2B5EF4-FFF2-40B4-BE49-F238E27FC236}">
                <a16:creationId xmlns:a16="http://schemas.microsoft.com/office/drawing/2014/main" id="{75D93A58-4F9A-B842-851B-603DB9F8555F}"/>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11" name="Dian numeron paikkamerkki 5">
            <a:extLst>
              <a:ext uri="{FF2B5EF4-FFF2-40B4-BE49-F238E27FC236}">
                <a16:creationId xmlns:a16="http://schemas.microsoft.com/office/drawing/2014/main" id="{0C780075-F9CF-FB4D-BEDE-BF6B32453555}"/>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0" name="Alatunnisteen paikkamerkki 4">
            <a:extLst>
              <a:ext uri="{FF2B5EF4-FFF2-40B4-BE49-F238E27FC236}">
                <a16:creationId xmlns:a16="http://schemas.microsoft.com/office/drawing/2014/main" id="{2E939E16-C33A-9F4E-97B7-E37B65779ABF}"/>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2" name="Dian numeron paikkamerkki 5">
            <a:extLst>
              <a:ext uri="{FF2B5EF4-FFF2-40B4-BE49-F238E27FC236}">
                <a16:creationId xmlns:a16="http://schemas.microsoft.com/office/drawing/2014/main" id="{1A7FF951-FAF7-B445-94D1-AB8CB2027865}"/>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260220532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Kuva ja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747094" y="943224"/>
            <a:ext cx="6914681" cy="1080001"/>
          </a:xfrm>
        </p:spPr>
        <p:txBody>
          <a:bodyPr/>
          <a:lstStyle>
            <a:lvl1pPr>
              <a:defRPr sz="3600" baseline="0"/>
            </a:lvl1pPr>
          </a:lstStyle>
          <a:p>
            <a:r>
              <a:rPr lang="en-GB"/>
              <a:t>Click to edit Master title style</a:t>
            </a:r>
            <a:endParaRPr lang="fi-FI"/>
          </a:p>
        </p:txBody>
      </p:sp>
      <p:sp>
        <p:nvSpPr>
          <p:cNvPr id="13" name="Text Placeholder 11">
            <a:extLst>
              <a:ext uri="{FF2B5EF4-FFF2-40B4-BE49-F238E27FC236}">
                <a16:creationId xmlns:a16="http://schemas.microsoft.com/office/drawing/2014/main" id="{6794226B-08B9-A946-AAC4-30B95F4BA731}"/>
              </a:ext>
            </a:extLst>
          </p:cNvPr>
          <p:cNvSpPr>
            <a:spLocks noGrp="1"/>
          </p:cNvSpPr>
          <p:nvPr>
            <p:ph type="body" sz="quarter" idx="14"/>
          </p:nvPr>
        </p:nvSpPr>
        <p:spPr>
          <a:xfrm>
            <a:off x="4747094" y="2312402"/>
            <a:ext cx="6914681" cy="3486514"/>
          </a:xfrm>
        </p:spPr>
        <p:txBody>
          <a:bodyPr/>
          <a:lstStyle>
            <a:lvl1pPr>
              <a:defRPr sz="2400" baseline="0"/>
            </a:lvl1pPr>
            <a:lvl2pPr>
              <a:defRPr sz="2200" baseline="0"/>
            </a:lvl2pPr>
            <a:lvl3pPr>
              <a:defRPr sz="2200" baseline="0"/>
            </a:lvl3pPr>
            <a:lvl4pPr>
              <a:defRPr sz="2200" baseline="0"/>
            </a:lvl4pPr>
            <a:lvl5pPr>
              <a:defRPr sz="22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16" name="Picture Placeholder 14">
            <a:extLst>
              <a:ext uri="{FF2B5EF4-FFF2-40B4-BE49-F238E27FC236}">
                <a16:creationId xmlns:a16="http://schemas.microsoft.com/office/drawing/2014/main" id="{4AA0D4C0-0A38-3245-9304-6AAD4AD488B5}"/>
              </a:ext>
            </a:extLst>
          </p:cNvPr>
          <p:cNvSpPr>
            <a:spLocks noGrp="1"/>
          </p:cNvSpPr>
          <p:nvPr>
            <p:ph type="pic" sz="quarter" idx="15"/>
          </p:nvPr>
        </p:nvSpPr>
        <p:spPr>
          <a:xfrm>
            <a:off x="0" y="0"/>
            <a:ext cx="4308340" cy="6858000"/>
          </a:xfrm>
        </p:spPr>
        <p:txBody>
          <a:bodyPr/>
          <a:lstStyle/>
          <a:p>
            <a:endParaRPr lang="en-FI"/>
          </a:p>
        </p:txBody>
      </p:sp>
      <p:sp>
        <p:nvSpPr>
          <p:cNvPr id="19" name="Text Placeholder 17">
            <a:extLst>
              <a:ext uri="{FF2B5EF4-FFF2-40B4-BE49-F238E27FC236}">
                <a16:creationId xmlns:a16="http://schemas.microsoft.com/office/drawing/2014/main" id="{09A0B248-934C-0D47-A1B4-2DF4A5CF574D}"/>
              </a:ext>
            </a:extLst>
          </p:cNvPr>
          <p:cNvSpPr>
            <a:spLocks noGrp="1"/>
          </p:cNvSpPr>
          <p:nvPr>
            <p:ph type="body" sz="quarter" idx="16"/>
          </p:nvPr>
        </p:nvSpPr>
        <p:spPr>
          <a:xfrm>
            <a:off x="4747094" y="6035040"/>
            <a:ext cx="6914681" cy="324000"/>
          </a:xfrm>
        </p:spPr>
        <p:txBody>
          <a:bodyPr/>
          <a:lstStyle>
            <a:lvl1pPr>
              <a:buFontTx/>
              <a:buNone/>
              <a:defRPr sz="1100" baseline="0"/>
            </a:lvl1pPr>
          </a:lstStyle>
          <a:p>
            <a:pPr lvl="0"/>
            <a:r>
              <a:rPr lang="en-GB"/>
              <a:t>Click to edit Master text styles</a:t>
            </a:r>
          </a:p>
        </p:txBody>
      </p:sp>
      <p:sp>
        <p:nvSpPr>
          <p:cNvPr id="20" name="Päivämäärän paikkamerkki 3">
            <a:extLst>
              <a:ext uri="{FF2B5EF4-FFF2-40B4-BE49-F238E27FC236}">
                <a16:creationId xmlns:a16="http://schemas.microsoft.com/office/drawing/2014/main" id="{14C2AF28-D0C8-7742-9F63-6E42C1223DF4}"/>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23" name="Dian numeron paikkamerkki 5">
            <a:extLst>
              <a:ext uri="{FF2B5EF4-FFF2-40B4-BE49-F238E27FC236}">
                <a16:creationId xmlns:a16="http://schemas.microsoft.com/office/drawing/2014/main" id="{2156259D-58ED-CF44-B0A0-0F50F3244092}"/>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0" name="Alatunnisteen paikkamerkki 4">
            <a:extLst>
              <a:ext uri="{FF2B5EF4-FFF2-40B4-BE49-F238E27FC236}">
                <a16:creationId xmlns:a16="http://schemas.microsoft.com/office/drawing/2014/main" id="{C03AD923-2B65-3941-BD67-9294AFBB092C}"/>
              </a:ext>
            </a:extLst>
          </p:cNvPr>
          <p:cNvSpPr>
            <a:spLocks noGrp="1"/>
          </p:cNvSpPr>
          <p:nvPr>
            <p:ph type="ftr" sz="quarter" idx="3"/>
          </p:nvPr>
        </p:nvSpPr>
        <p:spPr>
          <a:xfrm>
            <a:off x="4747094" y="6415200"/>
            <a:ext cx="5364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1" name="Dian numeron paikkamerkki 5">
            <a:extLst>
              <a:ext uri="{FF2B5EF4-FFF2-40B4-BE49-F238E27FC236}">
                <a16:creationId xmlns:a16="http://schemas.microsoft.com/office/drawing/2014/main" id="{423B2959-EB15-8046-AE86-8AEE0C49D08A}"/>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21143738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Logollinen dia">
    <p:spTree>
      <p:nvGrpSpPr>
        <p:cNvPr id="1" name=""/>
        <p:cNvGrpSpPr/>
        <p:nvPr/>
      </p:nvGrpSpPr>
      <p:grpSpPr>
        <a:xfrm>
          <a:off x="0" y="0"/>
          <a:ext cx="0" cy="0"/>
          <a:chOff x="0" y="0"/>
          <a:chExt cx="0" cy="0"/>
        </a:xfrm>
      </p:grpSpPr>
      <p:sp>
        <p:nvSpPr>
          <p:cNvPr id="7" name="Päivämäärän paikkamerkki 3">
            <a:extLst>
              <a:ext uri="{FF2B5EF4-FFF2-40B4-BE49-F238E27FC236}">
                <a16:creationId xmlns:a16="http://schemas.microsoft.com/office/drawing/2014/main" id="{E88741B2-AAB1-984B-BF6C-EEB5B1BDAD07}"/>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8" name="Alatunnisteen paikkamerkki 4">
            <a:extLst>
              <a:ext uri="{FF2B5EF4-FFF2-40B4-BE49-F238E27FC236}">
                <a16:creationId xmlns:a16="http://schemas.microsoft.com/office/drawing/2014/main" id="{32F73287-FA4D-2043-970F-16499C063195}"/>
              </a:ext>
            </a:extLst>
          </p:cNvPr>
          <p:cNvSpPr>
            <a:spLocks noGrp="1"/>
          </p:cNvSpPr>
          <p:nvPr>
            <p:ph type="ftr" sz="quarter" idx="3"/>
          </p:nvPr>
        </p:nvSpPr>
        <p:spPr>
          <a:xfrm>
            <a:off x="2069432" y="6414344"/>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0" name="Dian numeron paikkamerkki 5">
            <a:extLst>
              <a:ext uri="{FF2B5EF4-FFF2-40B4-BE49-F238E27FC236}">
                <a16:creationId xmlns:a16="http://schemas.microsoft.com/office/drawing/2014/main" id="{CBD5FBD1-6B66-7449-8E0E-0193D34789CE}"/>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9" name="Dian numeron paikkamerkki 5">
            <a:extLst>
              <a:ext uri="{FF2B5EF4-FFF2-40B4-BE49-F238E27FC236}">
                <a16:creationId xmlns:a16="http://schemas.microsoft.com/office/drawing/2014/main" id="{DC4B6653-C832-FB44-8397-DDFF44914BB6}"/>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3396829957"/>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FF9401-BC3A-064D-B6CC-71AAE461B5E1}"/>
              </a:ext>
            </a:extLst>
          </p:cNvPr>
          <p:cNvPicPr>
            <a:picLocks noChangeAspect="1"/>
          </p:cNvPicPr>
          <p:nvPr userDrawn="1"/>
        </p:nvPicPr>
        <p:blipFill>
          <a:blip r:embed="rId2"/>
          <a:stretch>
            <a:fillRect/>
          </a:stretch>
        </p:blipFill>
        <p:spPr>
          <a:xfrm>
            <a:off x="9906185" y="264943"/>
            <a:ext cx="1661319" cy="416182"/>
          </a:xfrm>
          <a:prstGeom prst="rect">
            <a:avLst/>
          </a:prstGeom>
        </p:spPr>
      </p:pic>
    </p:spTree>
    <p:extLst>
      <p:ext uri="{BB962C8B-B14F-4D97-AF65-F5344CB8AC3E}">
        <p14:creationId xmlns:p14="http://schemas.microsoft.com/office/powerpoint/2010/main" val="24185150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445249728"/>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type="obj">
  <p:cSld name="1_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4404258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2_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Päivämäärän paikkamerkki 3"/>
          <p:cNvSpPr>
            <a:spLocks noGrp="1"/>
          </p:cNvSpPr>
          <p:nvPr>
            <p:ph type="dt" sz="half" idx="10"/>
          </p:nvPr>
        </p:nvSpPr>
        <p:spPr/>
        <p:txBody>
          <a:bodyPr/>
          <a:lstStyle/>
          <a:p>
            <a:fld id="{339C2F9F-D62C-45B4-A903-8104CE8EF828}"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138131896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2800"/>
            </a:lvl1pPr>
          </a:lstStyle>
          <a:p>
            <a:r>
              <a:rPr lang="fi-FI"/>
              <a:t>Muokkaa perustyylejä naps.</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a:t>
            </a:r>
            <a:r>
              <a:rPr lang="fi-FI" err="1"/>
              <a:t>napsautt</a:t>
            </a:r>
            <a:r>
              <a:rPr lang="fi-FI"/>
              <a: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1789066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6658239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4749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9158123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61394784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Kuvallinen otsikkodia">
    <p:spTree>
      <p:nvGrpSpPr>
        <p:cNvPr id="1" name=""/>
        <p:cNvGrpSpPr/>
        <p:nvPr/>
      </p:nvGrpSpPr>
      <p:grpSpPr>
        <a:xfrm>
          <a:off x="0" y="0"/>
          <a:ext cx="0" cy="0"/>
          <a:chOff x="0" y="0"/>
          <a:chExt cx="0" cy="0"/>
        </a:xfrm>
      </p:grpSpPr>
      <p:sp>
        <p:nvSpPr>
          <p:cNvPr id="9" name="Kuvan paikkamerkki 8"/>
          <p:cNvSpPr>
            <a:spLocks noGrp="1"/>
          </p:cNvSpPr>
          <p:nvPr>
            <p:ph type="pic" sz="quarter" idx="13" hasCustomPrompt="1"/>
          </p:nvPr>
        </p:nvSpPr>
        <p:spPr>
          <a:xfrm>
            <a:off x="-259203" y="7563418"/>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0" name="Otsikko 1">
            <a:extLst>
              <a:ext uri="{FF2B5EF4-FFF2-40B4-BE49-F238E27FC236}">
                <a16:creationId xmlns:a16="http://schemas.microsoft.com/office/drawing/2014/main" id="{83C85CAC-69E9-EF44-A466-5BC6F0B73C4E}"/>
              </a:ext>
            </a:extLst>
          </p:cNvPr>
          <p:cNvSpPr>
            <a:spLocks noGrp="1"/>
          </p:cNvSpPr>
          <p:nvPr>
            <p:ph type="ctrTitle"/>
          </p:nvPr>
        </p:nvSpPr>
        <p:spPr>
          <a:xfrm>
            <a:off x="414000" y="776532"/>
            <a:ext cx="10795468" cy="1200000"/>
          </a:xfrm>
        </p:spPr>
        <p:txBody>
          <a:bodyPr/>
          <a:lstStyle>
            <a:lvl1pPr>
              <a:defRPr sz="2800"/>
            </a:lvl1pPr>
          </a:lstStyle>
          <a:p>
            <a:r>
              <a:rPr lang="fi-FI"/>
              <a:t>Muokkaa perustyylejä naps.</a:t>
            </a:r>
          </a:p>
        </p:txBody>
      </p:sp>
      <p:sp>
        <p:nvSpPr>
          <p:cNvPr id="11" name="Alaotsikko 2">
            <a:extLst>
              <a:ext uri="{FF2B5EF4-FFF2-40B4-BE49-F238E27FC236}">
                <a16:creationId xmlns:a16="http://schemas.microsoft.com/office/drawing/2014/main" id="{B169244E-81C3-0349-87A8-7967AEF46F3A}"/>
              </a:ext>
            </a:extLst>
          </p:cNvPr>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12" name="Suorakulmio 11">
            <a:extLst>
              <a:ext uri="{FF2B5EF4-FFF2-40B4-BE49-F238E27FC236}">
                <a16:creationId xmlns:a16="http://schemas.microsoft.com/office/drawing/2014/main" id="{D90AADE6-F9B1-B648-8E92-9C6ADF8ECD90}"/>
              </a:ext>
            </a:extLst>
          </p:cNvPr>
          <p:cNvSpPr/>
          <p:nvPr userDrawn="1"/>
        </p:nvSpPr>
        <p:spPr>
          <a:xfrm>
            <a:off x="9139203" y="3431685"/>
            <a:ext cx="3052797"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a:p>
        </p:txBody>
      </p:sp>
      <p:pic>
        <p:nvPicPr>
          <p:cNvPr id="13" name="Kuva 12">
            <a:extLst>
              <a:ext uri="{FF2B5EF4-FFF2-40B4-BE49-F238E27FC236}">
                <a16:creationId xmlns:a16="http://schemas.microsoft.com/office/drawing/2014/main" id="{993E9A64-33C3-A644-A898-58B9C44D71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9038" y="4690463"/>
            <a:ext cx="2346257" cy="911447"/>
          </a:xfrm>
          <a:prstGeom prst="rect">
            <a:avLst/>
          </a:prstGeom>
        </p:spPr>
      </p:pic>
      <p:sp>
        <p:nvSpPr>
          <p:cNvPr id="15" name="Kuvan paikkamerkki 8">
            <a:extLst>
              <a:ext uri="{FF2B5EF4-FFF2-40B4-BE49-F238E27FC236}">
                <a16:creationId xmlns:a16="http://schemas.microsoft.com/office/drawing/2014/main" id="{0A3B1EA1-63A1-154A-9278-43DE52F18354}"/>
              </a:ext>
            </a:extLst>
          </p:cNvPr>
          <p:cNvSpPr>
            <a:spLocks noGrp="1"/>
          </p:cNvSpPr>
          <p:nvPr>
            <p:ph type="pic" sz="quarter" idx="14" hasCustomPrompt="1"/>
          </p:nvPr>
        </p:nvSpPr>
        <p:spPr>
          <a:xfrm>
            <a:off x="0" y="3431685"/>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6" name="Päivämäärän paikkamerkki 3">
            <a:extLst>
              <a:ext uri="{FF2B5EF4-FFF2-40B4-BE49-F238E27FC236}">
                <a16:creationId xmlns:a16="http://schemas.microsoft.com/office/drawing/2014/main" id="{0FA29A3F-9B96-5F45-886A-24CF777EDEA6}"/>
              </a:ext>
            </a:extLst>
          </p:cNvPr>
          <p:cNvSpPr>
            <a:spLocks noGrp="1"/>
          </p:cNvSpPr>
          <p:nvPr>
            <p:ph type="dt" sz="half" idx="10"/>
          </p:nvPr>
        </p:nvSpPr>
        <p:spPr>
          <a:xfrm>
            <a:off x="8880000" y="6515944"/>
            <a:ext cx="1248000" cy="324000"/>
          </a:xfrm>
        </p:spPr>
        <p:txBody>
          <a:bodyPr/>
          <a:lstStyle/>
          <a:p>
            <a:fld id="{2AF8E0C4-2B04-4575-90C9-B2559A6B0F5E}" type="datetimeFigureOut">
              <a:rPr lang="fi-FI" smtClean="0"/>
              <a:t>3.2.2026</a:t>
            </a:fld>
            <a:endParaRPr lang="fi-FI"/>
          </a:p>
        </p:txBody>
      </p:sp>
      <p:sp>
        <p:nvSpPr>
          <p:cNvPr id="17" name="Alatunnisteen paikkamerkki 4">
            <a:extLst>
              <a:ext uri="{FF2B5EF4-FFF2-40B4-BE49-F238E27FC236}">
                <a16:creationId xmlns:a16="http://schemas.microsoft.com/office/drawing/2014/main" id="{2D399DEA-0B6A-4043-A51C-44819999C1AC}"/>
              </a:ext>
            </a:extLst>
          </p:cNvPr>
          <p:cNvSpPr>
            <a:spLocks noGrp="1"/>
          </p:cNvSpPr>
          <p:nvPr>
            <p:ph type="ftr" sz="quarter" idx="11"/>
          </p:nvPr>
        </p:nvSpPr>
        <p:spPr>
          <a:xfrm>
            <a:off x="1128000" y="6515944"/>
            <a:ext cx="7752000" cy="324000"/>
          </a:xfrm>
        </p:spPr>
        <p:txBody>
          <a:bodyPr/>
          <a:lstStyle/>
          <a:p>
            <a:endParaRPr lang="fi-FI"/>
          </a:p>
        </p:txBody>
      </p:sp>
      <p:sp>
        <p:nvSpPr>
          <p:cNvPr id="18" name="Dian numeron paikkamerkki 5">
            <a:extLst>
              <a:ext uri="{FF2B5EF4-FFF2-40B4-BE49-F238E27FC236}">
                <a16:creationId xmlns:a16="http://schemas.microsoft.com/office/drawing/2014/main" id="{008554B5-ABE2-A34C-A6C5-6EAD4C350C58}"/>
              </a:ext>
            </a:extLst>
          </p:cNvPr>
          <p:cNvSpPr>
            <a:spLocks noGrp="1"/>
          </p:cNvSpPr>
          <p:nvPr>
            <p:ph type="sldNum" sz="quarter" idx="12"/>
          </p:nvPr>
        </p:nvSpPr>
        <p:spPr>
          <a:xfrm>
            <a:off x="414000" y="6516000"/>
            <a:ext cx="576000" cy="324000"/>
          </a:xfrm>
        </p:spPr>
        <p:txBody>
          <a:bodyPr/>
          <a:lstStyle/>
          <a:p>
            <a:fld id="{B1CB82E3-9E00-42C2-B472-7419D5A22153}" type="slidenum">
              <a:rPr lang="fi-FI" smtClean="0"/>
              <a:t>‹#›</a:t>
            </a:fld>
            <a:endParaRPr lang="fi-FI"/>
          </a:p>
        </p:txBody>
      </p:sp>
      <p:sp>
        <p:nvSpPr>
          <p:cNvPr id="19" name="Kolmio 18">
            <a:extLst>
              <a:ext uri="{FF2B5EF4-FFF2-40B4-BE49-F238E27FC236}">
                <a16:creationId xmlns:a16="http://schemas.microsoft.com/office/drawing/2014/main" id="{BC63CF86-E9F1-FC4D-92C5-0DE63A6B6846}"/>
              </a:ext>
            </a:extLst>
          </p:cNvPr>
          <p:cNvSpPr/>
          <p:nvPr userDrawn="1"/>
        </p:nvSpPr>
        <p:spPr>
          <a:xfrm rot="16200000">
            <a:off x="8388893" y="4091882"/>
            <a:ext cx="883212" cy="66691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5965471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3.2.2026</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Tree>
    <p:extLst>
      <p:ext uri="{BB962C8B-B14F-4D97-AF65-F5344CB8AC3E}">
        <p14:creationId xmlns:p14="http://schemas.microsoft.com/office/powerpoint/2010/main" val="28661518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3.2.2026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289294154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3.2.2026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21933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3.2.2026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8" name="Otsikko 7"/>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19638960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3.2.2026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77472809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8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0"/>
            <a:ext cx="10741468" cy="2291379"/>
          </a:xfrm>
        </p:spPr>
        <p:txBody>
          <a:bodyPr anchor="t" anchorCtr="0"/>
          <a:lstStyle>
            <a:lvl1pPr>
              <a:defRPr sz="2800" b="0"/>
            </a:lvl1pPr>
          </a:lstStyle>
          <a:p>
            <a:r>
              <a:rPr lang="fi-FI"/>
              <a:t>Muokkaa perustyylejä naps.</a:t>
            </a:r>
          </a:p>
        </p:txBody>
      </p:sp>
    </p:spTree>
    <p:extLst>
      <p:ext uri="{BB962C8B-B14F-4D97-AF65-F5344CB8AC3E}">
        <p14:creationId xmlns:p14="http://schemas.microsoft.com/office/powerpoint/2010/main" val="290204101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1"/>
            <a:ext cx="10752226" cy="2377440"/>
          </a:xfrm>
        </p:spPr>
        <p:txBody>
          <a:bodyPr anchor="t" anchorCtr="0"/>
          <a:lstStyle>
            <a:lvl1pPr>
              <a:defRPr sz="2800" b="0">
                <a:solidFill>
                  <a:schemeClr val="bg1"/>
                </a:solidFill>
              </a:defRPr>
            </a:lvl1pPr>
          </a:lstStyle>
          <a:p>
            <a:r>
              <a:rPr lang="fi-FI"/>
              <a:t>Muokkaa perustyylejä naps.</a:t>
            </a:r>
          </a:p>
        </p:txBody>
      </p:sp>
    </p:spTree>
    <p:extLst>
      <p:ext uri="{BB962C8B-B14F-4D97-AF65-F5344CB8AC3E}">
        <p14:creationId xmlns:p14="http://schemas.microsoft.com/office/powerpoint/2010/main" val="129541969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19002210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3.2.2026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perustyylejä naps.</a:t>
            </a:r>
          </a:p>
        </p:txBody>
      </p:sp>
    </p:spTree>
    <p:extLst>
      <p:ext uri="{BB962C8B-B14F-4D97-AF65-F5344CB8AC3E}">
        <p14:creationId xmlns:p14="http://schemas.microsoft.com/office/powerpoint/2010/main" val="25174625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3.2.2026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perustyylejä naps.</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67175858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2AF8E0C4-2B04-4575-90C9-B2559A6B0F5E}" type="datetimeFigureOut">
              <a:rPr lang="fi-FI" smtClean="0"/>
              <a:t>3.2.2026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5764592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3.2.2026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8620896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860433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3.2.2026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21090569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tx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3748911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4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p:cNvSpPr>
            <a:spLocks noGrp="1"/>
          </p:cNvSpPr>
          <p:nvPr>
            <p:ph sz="half" idx="1"/>
          </p:nvPr>
        </p:nvSpPr>
        <p:spPr>
          <a:xfrm>
            <a:off x="552000" y="881191"/>
            <a:ext cx="10992000" cy="4805314"/>
          </a:xfrm>
        </p:spPr>
        <p:txBody>
          <a:bodyPr>
            <a:noAutofit/>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8053733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2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p:cNvSpPr>
            <a:spLocks noGrp="1"/>
          </p:cNvSpPr>
          <p:nvPr>
            <p:ph type="title"/>
          </p:nvPr>
        </p:nvSpPr>
        <p:spPr>
          <a:xfrm>
            <a:off x="552000" y="297224"/>
            <a:ext cx="10972800" cy="864000"/>
          </a:xfrm>
          <a:ln>
            <a:noFill/>
          </a:ln>
        </p:spPr>
        <p:txBody>
          <a:bodyPr tIns="0" bIns="0" anchor="b">
            <a:noAutofit/>
          </a:bodyPr>
          <a:lstStyle>
            <a:lvl1pPr algn="l">
              <a:defRPr sz="3733">
                <a:solidFill>
                  <a:schemeClr val="bg1"/>
                </a:solidFill>
              </a:defRPr>
            </a:lvl1pPr>
          </a:lstStyle>
          <a:p>
            <a:r>
              <a:rPr lang="fi-FI"/>
              <a:t>Muokkaa </a:t>
            </a:r>
            <a:r>
              <a:rPr lang="fi-FI" err="1"/>
              <a:t>perustyyl</a:t>
            </a:r>
            <a:r>
              <a:rPr lang="fi-FI"/>
              <a:t>. </a:t>
            </a:r>
            <a:r>
              <a:rPr lang="fi-FI" err="1"/>
              <a:t>napsautt</a:t>
            </a:r>
            <a:r>
              <a:rPr lang="fi-FI"/>
              <a:t>.</a:t>
            </a:r>
          </a:p>
        </p:txBody>
      </p:sp>
      <p:sp>
        <p:nvSpPr>
          <p:cNvPr id="3" name="Sisällön paikkamerkki 2"/>
          <p:cNvSpPr>
            <a:spLocks noGrp="1"/>
          </p:cNvSpPr>
          <p:nvPr>
            <p:ph sz="half" idx="1"/>
          </p:nvPr>
        </p:nvSpPr>
        <p:spPr>
          <a:xfrm>
            <a:off x="552000" y="1440000"/>
            <a:ext cx="10992000" cy="4212000"/>
          </a:xfrm>
        </p:spPr>
        <p:txBody>
          <a:bodyPr>
            <a:noAutofit/>
          </a:bodyPr>
          <a:lstStyle>
            <a:lvl1pPr>
              <a:defRPr sz="32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cxnSp>
        <p:nvCxnSpPr>
          <p:cNvPr id="10" name="Suora yhdysviiva 9"/>
          <p:cNvCxnSpPr/>
          <p:nvPr/>
        </p:nvCxnSpPr>
        <p:spPr>
          <a:xfrm>
            <a:off x="552000" y="1228647"/>
            <a:ext cx="10992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32659934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B6DEECAD-92A6-4BC9-9DD2-671CA56E7BE8}" type="datetimeFigureOut">
              <a:rPr lang="en-US" smtClean="0"/>
              <a:t>2/3/2026</a:t>
            </a:fld>
            <a:endParaRPr lang="en-US"/>
          </a:p>
        </p:txBody>
      </p:sp>
      <p:sp>
        <p:nvSpPr>
          <p:cNvPr id="5" name="Alatunnisteen paikkamerkki 4"/>
          <p:cNvSpPr>
            <a:spLocks noGrp="1"/>
          </p:cNvSpPr>
          <p:nvPr>
            <p:ph type="ftr" sz="quarter" idx="11"/>
          </p:nvPr>
        </p:nvSpPr>
        <p:spPr/>
        <p:txBody>
          <a:bodyPr/>
          <a:lstStyle/>
          <a:p>
            <a:endParaRPr lang="en-US"/>
          </a:p>
        </p:txBody>
      </p:sp>
      <p:sp>
        <p:nvSpPr>
          <p:cNvPr id="6" name="Dian numeron paikkamerkki 5"/>
          <p:cNvSpPr>
            <a:spLocks noGrp="1"/>
          </p:cNvSpPr>
          <p:nvPr>
            <p:ph type="sldNum" sz="quarter" idx="12"/>
          </p:nvPr>
        </p:nvSpPr>
        <p:spPr/>
        <p:txBody>
          <a:bodyPr/>
          <a:lstStyle/>
          <a:p>
            <a:fld id="{D126B044-3358-49B5-B50A-BC7C89FD5235}" type="slidenum">
              <a:rPr lang="en-US" smtClean="0"/>
              <a:t>‹#›</a:t>
            </a:fld>
            <a:endParaRPr lang="en-US"/>
          </a:p>
        </p:txBody>
      </p:sp>
    </p:spTree>
    <p:extLst>
      <p:ext uri="{BB962C8B-B14F-4D97-AF65-F5344CB8AC3E}">
        <p14:creationId xmlns:p14="http://schemas.microsoft.com/office/powerpoint/2010/main" val="412945591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B6DEECAD-92A6-4BC9-9DD2-671CA56E7BE8}" type="datetimeFigureOut">
              <a:rPr lang="en-US" smtClean="0"/>
              <a:t>2/3/2026</a:t>
            </a:fld>
            <a:endParaRPr lang="en-US"/>
          </a:p>
        </p:txBody>
      </p:sp>
      <p:sp>
        <p:nvSpPr>
          <p:cNvPr id="5" name="Alatunnisteen paikkamerkki 4"/>
          <p:cNvSpPr>
            <a:spLocks noGrp="1"/>
          </p:cNvSpPr>
          <p:nvPr>
            <p:ph type="ftr" sz="quarter" idx="11"/>
          </p:nvPr>
        </p:nvSpPr>
        <p:spPr/>
        <p:txBody>
          <a:bodyPr/>
          <a:lstStyle/>
          <a:p>
            <a:endParaRPr lang="en-US"/>
          </a:p>
        </p:txBody>
      </p:sp>
      <p:sp>
        <p:nvSpPr>
          <p:cNvPr id="6" name="Dian numeron paikkamerkki 5"/>
          <p:cNvSpPr>
            <a:spLocks noGrp="1"/>
          </p:cNvSpPr>
          <p:nvPr>
            <p:ph type="sldNum" sz="quarter" idx="12"/>
          </p:nvPr>
        </p:nvSpPr>
        <p:spPr/>
        <p:txBody>
          <a:bodyPr/>
          <a:lstStyle/>
          <a:p>
            <a:fld id="{D126B044-3358-49B5-B50A-BC7C89FD5235}" type="slidenum">
              <a:rPr lang="en-US" smtClean="0"/>
              <a:t>‹#›</a:t>
            </a:fld>
            <a:endParaRPr lang="en-US"/>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61766439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lvl1pPr>
              <a:defRPr>
                <a:solidFill>
                  <a:schemeClr val="bg1"/>
                </a:solidFill>
              </a:defRPr>
            </a:lvl1pPr>
          </a:lstStyle>
          <a:p>
            <a:fld id="{B6DEECAD-92A6-4BC9-9DD2-671CA56E7BE8}" type="datetimeFigureOut">
              <a:rPr lang="en-US" smtClean="0"/>
              <a:t>2/3/2026</a:t>
            </a:fld>
            <a:endParaRPr lang="en-US"/>
          </a:p>
        </p:txBody>
      </p:sp>
      <p:sp>
        <p:nvSpPr>
          <p:cNvPr id="5" name="Alatunnisteen paikkamerkki 4"/>
          <p:cNvSpPr>
            <a:spLocks noGrp="1"/>
          </p:cNvSpPr>
          <p:nvPr>
            <p:ph type="ftr" sz="quarter" idx="11"/>
          </p:nvPr>
        </p:nvSpPr>
        <p:spPr/>
        <p:txBody>
          <a:bodyPr/>
          <a:lstStyle>
            <a:lvl1pPr>
              <a:defRPr>
                <a:solidFill>
                  <a:schemeClr val="bg1"/>
                </a:solidFill>
              </a:defRPr>
            </a:lvl1pPr>
          </a:lstStyle>
          <a:p>
            <a:endParaRPr lang="en-US"/>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126B044-3358-49B5-B50A-BC7C89FD5235}" type="slidenum">
              <a:rPr lang="en-US" smtClean="0"/>
              <a:t>‹#›</a:t>
            </a:fld>
            <a:endParaRPr lang="en-US"/>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fi-FI"/>
              <a:t>Muokkaa ots. perustyyl. napsautt.</a:t>
            </a:r>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386983332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B6DEECAD-92A6-4BC9-9DD2-671CA56E7BE8}" type="datetimeFigureOut">
              <a:rPr lang="en-US" smtClean="0"/>
              <a:t>2/3/2026</a:t>
            </a:fld>
            <a:endParaRPr lang="en-US"/>
          </a:p>
        </p:txBody>
      </p:sp>
      <p:sp>
        <p:nvSpPr>
          <p:cNvPr id="5" name="Alatunnisteen paikkamerkki 4"/>
          <p:cNvSpPr>
            <a:spLocks noGrp="1"/>
          </p:cNvSpPr>
          <p:nvPr>
            <p:ph type="ftr" sz="quarter" idx="11"/>
          </p:nvPr>
        </p:nvSpPr>
        <p:spPr/>
        <p:txBody>
          <a:bodyPr/>
          <a:lstStyle>
            <a:lvl1pPr>
              <a:defRPr>
                <a:noFill/>
              </a:defRPr>
            </a:lvl1pPr>
          </a:lstStyle>
          <a:p>
            <a:endParaRPr lang="en-US"/>
          </a:p>
        </p:txBody>
      </p:sp>
      <p:sp>
        <p:nvSpPr>
          <p:cNvPr id="6" name="Dian numeron paikkamerkki 5"/>
          <p:cNvSpPr>
            <a:spLocks noGrp="1"/>
          </p:cNvSpPr>
          <p:nvPr>
            <p:ph type="sldNum" sz="quarter" idx="12"/>
          </p:nvPr>
        </p:nvSpPr>
        <p:spPr/>
        <p:txBody>
          <a:bodyPr/>
          <a:lstStyle>
            <a:lvl1pPr>
              <a:defRPr>
                <a:noFill/>
              </a:defRPr>
            </a:lvl1pPr>
          </a:lstStyle>
          <a:p>
            <a:fld id="{D126B044-3358-49B5-B50A-BC7C89FD5235}" type="slidenum">
              <a:rPr lang="en-US" smtClean="0"/>
              <a:t>‹#›</a:t>
            </a:fld>
            <a:endParaRPr lang="en-US"/>
          </a:p>
        </p:txBody>
      </p:sp>
    </p:spTree>
    <p:extLst>
      <p:ext uri="{BB962C8B-B14F-4D97-AF65-F5344CB8AC3E}">
        <p14:creationId xmlns:p14="http://schemas.microsoft.com/office/powerpoint/2010/main" val="6071165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B6DEECAD-92A6-4BC9-9DD2-671CA56E7BE8}" type="datetimeFigureOut">
              <a:rPr lang="en-US" smtClean="0"/>
              <a:t>2/3/2026</a:t>
            </a:fld>
            <a:endParaRPr lang="en-US"/>
          </a:p>
        </p:txBody>
      </p:sp>
      <p:sp>
        <p:nvSpPr>
          <p:cNvPr id="5" name="Alatunnisteen paikkamerkki 4"/>
          <p:cNvSpPr>
            <a:spLocks noGrp="1"/>
          </p:cNvSpPr>
          <p:nvPr>
            <p:ph type="ftr" sz="quarter" idx="11"/>
          </p:nvPr>
        </p:nvSpPr>
        <p:spPr/>
        <p:txBody>
          <a:bodyPr/>
          <a:lstStyle>
            <a:lvl1pPr>
              <a:defRPr>
                <a:noFill/>
              </a:defRPr>
            </a:lvl1pPr>
          </a:lstStyle>
          <a:p>
            <a:endParaRPr lang="en-US"/>
          </a:p>
        </p:txBody>
      </p:sp>
      <p:sp>
        <p:nvSpPr>
          <p:cNvPr id="6" name="Dian numeron paikkamerkki 5"/>
          <p:cNvSpPr>
            <a:spLocks noGrp="1"/>
          </p:cNvSpPr>
          <p:nvPr>
            <p:ph type="sldNum" sz="quarter" idx="12"/>
          </p:nvPr>
        </p:nvSpPr>
        <p:spPr/>
        <p:txBody>
          <a:bodyPr/>
          <a:lstStyle>
            <a:lvl1pPr>
              <a:defRPr>
                <a:noFill/>
              </a:defRPr>
            </a:lvl1pPr>
          </a:lstStyle>
          <a:p>
            <a:fld id="{D126B044-3358-49B5-B50A-BC7C89FD5235}" type="slidenum">
              <a:rPr lang="en-US" smtClean="0"/>
              <a:t>‹#›</a:t>
            </a:fld>
            <a:endParaRPr lang="en-US"/>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113671267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B6DEECAD-92A6-4BC9-9DD2-671CA56E7BE8}" type="datetimeFigureOut">
              <a:rPr lang="en-US" smtClean="0"/>
              <a:t>2/3/2026</a:t>
            </a:fld>
            <a:endParaRPr lang="en-US"/>
          </a:p>
        </p:txBody>
      </p:sp>
      <p:sp>
        <p:nvSpPr>
          <p:cNvPr id="5" name="Alatunnisteen paikkamerkki 4"/>
          <p:cNvSpPr>
            <a:spLocks noGrp="1"/>
          </p:cNvSpPr>
          <p:nvPr>
            <p:ph type="ftr" sz="quarter" idx="11"/>
          </p:nvPr>
        </p:nvSpPr>
        <p:spPr/>
        <p:txBody>
          <a:bodyPr/>
          <a:lstStyle/>
          <a:p>
            <a:endParaRPr lang="en-US"/>
          </a:p>
        </p:txBody>
      </p:sp>
      <p:sp>
        <p:nvSpPr>
          <p:cNvPr id="6" name="Dian numeron paikkamerkki 5"/>
          <p:cNvSpPr>
            <a:spLocks noGrp="1"/>
          </p:cNvSpPr>
          <p:nvPr>
            <p:ph type="sldNum" sz="quarter" idx="12"/>
          </p:nvPr>
        </p:nvSpPr>
        <p:spPr>
          <a:xfrm>
            <a:off x="414000" y="6516000"/>
            <a:ext cx="576000" cy="324000"/>
          </a:xfrm>
        </p:spPr>
        <p:txBody>
          <a:bodyPr/>
          <a:lstStyle/>
          <a:p>
            <a:fld id="{D126B044-3358-49B5-B50A-BC7C89FD5235}" type="slidenum">
              <a:rPr lang="en-US" smtClean="0"/>
              <a:t>‹#›</a:t>
            </a:fld>
            <a:endParaRPr lang="en-US"/>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17685835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B6DEECAD-92A6-4BC9-9DD2-671CA56E7BE8}" type="datetimeFigureOut">
              <a:rPr lang="en-US" smtClean="0"/>
              <a:t>2/3/2026</a:t>
            </a:fld>
            <a:endParaRPr lang="en-US"/>
          </a:p>
        </p:txBody>
      </p:sp>
      <p:sp>
        <p:nvSpPr>
          <p:cNvPr id="5" name="Alatunnisteen paikkamerkki 4"/>
          <p:cNvSpPr>
            <a:spLocks noGrp="1"/>
          </p:cNvSpPr>
          <p:nvPr>
            <p:ph type="ftr" sz="quarter" idx="11"/>
          </p:nvPr>
        </p:nvSpPr>
        <p:spPr/>
        <p:txBody>
          <a:bodyPr/>
          <a:lstStyle/>
          <a:p>
            <a:endParaRPr lang="en-US"/>
          </a:p>
        </p:txBody>
      </p:sp>
      <p:sp>
        <p:nvSpPr>
          <p:cNvPr id="6" name="Dian numeron paikkamerkki 5"/>
          <p:cNvSpPr>
            <a:spLocks noGrp="1"/>
          </p:cNvSpPr>
          <p:nvPr>
            <p:ph type="sldNum" sz="quarter" idx="12"/>
          </p:nvPr>
        </p:nvSpPr>
        <p:spPr/>
        <p:txBody>
          <a:bodyPr/>
          <a:lstStyle/>
          <a:p>
            <a:fld id="{D126B044-3358-49B5-B50A-BC7C89FD5235}" type="slidenum">
              <a:rPr lang="en-US" smtClean="0"/>
              <a:t>‹#›</a:t>
            </a:fld>
            <a:endParaRPr lang="en-US"/>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342486801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B6DEECAD-92A6-4BC9-9DD2-671CA56E7BE8}" type="datetimeFigureOut">
              <a:rPr lang="en-US" smtClean="0"/>
              <a:t>2/3/2026</a:t>
            </a:fld>
            <a:endParaRPr lang="en-US"/>
          </a:p>
        </p:txBody>
      </p:sp>
      <p:sp>
        <p:nvSpPr>
          <p:cNvPr id="5" name="Alatunnisteen paikkamerkki 4"/>
          <p:cNvSpPr>
            <a:spLocks noGrp="1"/>
          </p:cNvSpPr>
          <p:nvPr>
            <p:ph type="ftr" sz="quarter" idx="11"/>
          </p:nvPr>
        </p:nvSpPr>
        <p:spPr/>
        <p:txBody>
          <a:bodyPr/>
          <a:lstStyle/>
          <a:p>
            <a:endParaRPr lang="en-US"/>
          </a:p>
        </p:txBody>
      </p:sp>
      <p:sp>
        <p:nvSpPr>
          <p:cNvPr id="6" name="Dian numeron paikkamerkki 5"/>
          <p:cNvSpPr>
            <a:spLocks noGrp="1"/>
          </p:cNvSpPr>
          <p:nvPr>
            <p:ph type="sldNum" sz="quarter" idx="12"/>
          </p:nvPr>
        </p:nvSpPr>
        <p:spPr/>
        <p:txBody>
          <a:bodyPr/>
          <a:lstStyle/>
          <a:p>
            <a:fld id="{D126B044-3358-49B5-B50A-BC7C89FD5235}" type="slidenum">
              <a:rPr lang="en-US" smtClean="0"/>
              <a:t>‹#›</a:t>
            </a:fld>
            <a:endParaRPr lang="en-US"/>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72641290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B6DEECAD-92A6-4BC9-9DD2-671CA56E7BE8}" type="datetimeFigureOut">
              <a:rPr lang="en-US" smtClean="0"/>
              <a:t>2/3/2026</a:t>
            </a:fld>
            <a:endParaRPr lang="en-US"/>
          </a:p>
        </p:txBody>
      </p:sp>
      <p:sp>
        <p:nvSpPr>
          <p:cNvPr id="6" name="Alatunnisteen paikkamerkki 5"/>
          <p:cNvSpPr>
            <a:spLocks noGrp="1"/>
          </p:cNvSpPr>
          <p:nvPr>
            <p:ph type="ftr" sz="quarter" idx="11"/>
          </p:nvPr>
        </p:nvSpPr>
        <p:spPr/>
        <p:txBody>
          <a:bodyPr/>
          <a:lstStyle/>
          <a:p>
            <a:endParaRPr lang="en-US"/>
          </a:p>
        </p:txBody>
      </p:sp>
      <p:sp>
        <p:nvSpPr>
          <p:cNvPr id="7" name="Dian numeron paikkamerkki 6"/>
          <p:cNvSpPr>
            <a:spLocks noGrp="1"/>
          </p:cNvSpPr>
          <p:nvPr>
            <p:ph type="sldNum" sz="quarter" idx="12"/>
          </p:nvPr>
        </p:nvSpPr>
        <p:spPr/>
        <p:txBody>
          <a:bodyPr/>
          <a:lstStyle/>
          <a:p>
            <a:fld id="{D126B044-3358-49B5-B50A-BC7C89FD5235}" type="slidenum">
              <a:rPr lang="en-US" smtClean="0"/>
              <a:t>‹#›</a:t>
            </a:fld>
            <a:endParaRPr lang="en-US"/>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0729325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B6DEECAD-92A6-4BC9-9DD2-671CA56E7BE8}" type="datetimeFigureOut">
              <a:rPr lang="en-US" smtClean="0"/>
              <a:t>2/3/2026</a:t>
            </a:fld>
            <a:endParaRPr lang="en-US"/>
          </a:p>
        </p:txBody>
      </p:sp>
      <p:sp>
        <p:nvSpPr>
          <p:cNvPr id="6" name="Alatunnisteen paikkamerkki 5"/>
          <p:cNvSpPr>
            <a:spLocks noGrp="1"/>
          </p:cNvSpPr>
          <p:nvPr>
            <p:ph type="ftr" sz="quarter" idx="11"/>
          </p:nvPr>
        </p:nvSpPr>
        <p:spPr/>
        <p:txBody>
          <a:bodyPr/>
          <a:lstStyle/>
          <a:p>
            <a:endParaRPr lang="en-US"/>
          </a:p>
        </p:txBody>
      </p:sp>
      <p:sp>
        <p:nvSpPr>
          <p:cNvPr id="7" name="Dian numeron paikkamerkki 6"/>
          <p:cNvSpPr>
            <a:spLocks noGrp="1"/>
          </p:cNvSpPr>
          <p:nvPr>
            <p:ph type="sldNum" sz="quarter" idx="12"/>
          </p:nvPr>
        </p:nvSpPr>
        <p:spPr/>
        <p:txBody>
          <a:bodyPr/>
          <a:lstStyle/>
          <a:p>
            <a:fld id="{D126B044-3358-49B5-B50A-BC7C89FD5235}" type="slidenum">
              <a:rPr lang="en-US" smtClean="0"/>
              <a:t>‹#›</a:t>
            </a:fld>
            <a:endParaRPr lang="en-US"/>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42312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B6DEECAD-92A6-4BC9-9DD2-671CA56E7BE8}" type="datetimeFigureOut">
              <a:rPr lang="en-US" smtClean="0"/>
              <a:t>2/3/2026</a:t>
            </a:fld>
            <a:endParaRPr lang="en-US"/>
          </a:p>
        </p:txBody>
      </p:sp>
      <p:sp>
        <p:nvSpPr>
          <p:cNvPr id="6" name="Alatunnisteen paikkamerkki 5"/>
          <p:cNvSpPr>
            <a:spLocks noGrp="1"/>
          </p:cNvSpPr>
          <p:nvPr>
            <p:ph type="ftr" sz="quarter" idx="11"/>
          </p:nvPr>
        </p:nvSpPr>
        <p:spPr/>
        <p:txBody>
          <a:bodyPr/>
          <a:lstStyle/>
          <a:p>
            <a:endParaRPr lang="en-US"/>
          </a:p>
        </p:txBody>
      </p:sp>
      <p:sp>
        <p:nvSpPr>
          <p:cNvPr id="7" name="Dian numeron paikkamerkki 6"/>
          <p:cNvSpPr>
            <a:spLocks noGrp="1"/>
          </p:cNvSpPr>
          <p:nvPr>
            <p:ph type="sldNum" sz="quarter" idx="12"/>
          </p:nvPr>
        </p:nvSpPr>
        <p:spPr/>
        <p:txBody>
          <a:bodyPr/>
          <a:lstStyle/>
          <a:p>
            <a:fld id="{D126B044-3358-49B5-B50A-BC7C89FD5235}" type="slidenum">
              <a:rPr lang="en-US" smtClean="0"/>
              <a:t>‹#›</a:t>
            </a:fld>
            <a:endParaRPr lang="en-US"/>
          </a:p>
        </p:txBody>
      </p:sp>
      <p:sp>
        <p:nvSpPr>
          <p:cNvPr id="8" name="Otsikko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57351787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B6DEECAD-92A6-4BC9-9DD2-671CA56E7BE8}" type="datetimeFigureOut">
              <a:rPr lang="en-US" smtClean="0"/>
              <a:t>2/3/2026</a:t>
            </a:fld>
            <a:endParaRPr lang="en-US"/>
          </a:p>
        </p:txBody>
      </p:sp>
      <p:sp>
        <p:nvSpPr>
          <p:cNvPr id="6" name="Alatunnisteen paikkamerkki 5"/>
          <p:cNvSpPr>
            <a:spLocks noGrp="1"/>
          </p:cNvSpPr>
          <p:nvPr>
            <p:ph type="ftr" sz="quarter" idx="11"/>
          </p:nvPr>
        </p:nvSpPr>
        <p:spPr/>
        <p:txBody>
          <a:bodyPr/>
          <a:lstStyle/>
          <a:p>
            <a:endParaRPr lang="en-US"/>
          </a:p>
        </p:txBody>
      </p:sp>
      <p:sp>
        <p:nvSpPr>
          <p:cNvPr id="7" name="Dian numeron paikkamerkki 6"/>
          <p:cNvSpPr>
            <a:spLocks noGrp="1"/>
          </p:cNvSpPr>
          <p:nvPr>
            <p:ph type="sldNum" sz="quarter" idx="12"/>
          </p:nvPr>
        </p:nvSpPr>
        <p:spPr/>
        <p:txBody>
          <a:bodyPr/>
          <a:lstStyle/>
          <a:p>
            <a:fld id="{D126B044-3358-49B5-B50A-BC7C89FD5235}" type="slidenum">
              <a:rPr lang="en-US" smtClean="0"/>
              <a:t>‹#›</a:t>
            </a:fld>
            <a:endParaRPr lang="en-US"/>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23734049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268833201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41582417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bwMode="hidden">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5" name="Tekstin paikkamerkki 3">
            <a:extLst>
              <a:ext uri="{FF2B5EF4-FFF2-40B4-BE49-F238E27FC236}">
                <a16:creationId xmlns:a16="http://schemas.microsoft.com/office/drawing/2014/main" id="{2CA83F02-F75C-41E6-8063-D1CDE2812214}"/>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280414927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B6DEECAD-92A6-4BC9-9DD2-671CA56E7BE8}" type="datetimeFigureOut">
              <a:rPr lang="en-US" smtClean="0"/>
              <a:t>2/3/2026</a:t>
            </a:fld>
            <a:endParaRPr lang="en-US"/>
          </a:p>
        </p:txBody>
      </p:sp>
      <p:sp>
        <p:nvSpPr>
          <p:cNvPr id="6" name="Alatunnisteen paikkamerkki 5"/>
          <p:cNvSpPr>
            <a:spLocks noGrp="1"/>
          </p:cNvSpPr>
          <p:nvPr>
            <p:ph type="ftr" sz="quarter" idx="11"/>
          </p:nvPr>
        </p:nvSpPr>
        <p:spPr/>
        <p:txBody>
          <a:bodyPr/>
          <a:lstStyle/>
          <a:p>
            <a:endParaRPr lang="en-US"/>
          </a:p>
        </p:txBody>
      </p:sp>
      <p:sp>
        <p:nvSpPr>
          <p:cNvPr id="7" name="Dian numeron paikkamerkki 6"/>
          <p:cNvSpPr>
            <a:spLocks noGrp="1"/>
          </p:cNvSpPr>
          <p:nvPr>
            <p:ph type="sldNum" sz="quarter" idx="12"/>
          </p:nvPr>
        </p:nvSpPr>
        <p:spPr/>
        <p:txBody>
          <a:bodyPr/>
          <a:lstStyle/>
          <a:p>
            <a:fld id="{D126B044-3358-49B5-B50A-BC7C89FD5235}" type="slidenum">
              <a:rPr lang="en-US" smtClean="0"/>
              <a:t>‹#›</a:t>
            </a:fld>
            <a:endParaRPr lang="en-US"/>
          </a:p>
        </p:txBody>
      </p:sp>
      <p:sp>
        <p:nvSpPr>
          <p:cNvPr id="2" name="Otsikko 1"/>
          <p:cNvSpPr>
            <a:spLocks noGrp="1"/>
          </p:cNvSpPr>
          <p:nvPr>
            <p:ph type="title"/>
          </p:nvPr>
        </p:nvSpPr>
        <p:spPr>
          <a:xfrm>
            <a:off x="4656000" y="778729"/>
            <a:ext cx="7008000" cy="960000"/>
          </a:xfrm>
        </p:spPr>
        <p:txBody>
          <a:bodyPr/>
          <a:lstStyle/>
          <a:p>
            <a:r>
              <a:rPr lang="fi-FI"/>
              <a:t>Muokkaa ots. perustyyl. napsautt.</a:t>
            </a:r>
          </a:p>
        </p:txBody>
      </p:sp>
    </p:spTree>
    <p:extLst>
      <p:ext uri="{BB962C8B-B14F-4D97-AF65-F5344CB8AC3E}">
        <p14:creationId xmlns:p14="http://schemas.microsoft.com/office/powerpoint/2010/main" val="136215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B6DEECAD-92A6-4BC9-9DD2-671CA56E7BE8}" type="datetimeFigureOut">
              <a:rPr lang="en-US" smtClean="0"/>
              <a:t>2/3/2026</a:t>
            </a:fld>
            <a:endParaRPr lang="en-US"/>
          </a:p>
        </p:txBody>
      </p:sp>
      <p:sp>
        <p:nvSpPr>
          <p:cNvPr id="6" name="Alatunnisteen paikkamerkki 5"/>
          <p:cNvSpPr>
            <a:spLocks noGrp="1"/>
          </p:cNvSpPr>
          <p:nvPr>
            <p:ph type="ftr" sz="quarter" idx="11"/>
          </p:nvPr>
        </p:nvSpPr>
        <p:spPr/>
        <p:txBody>
          <a:bodyPr/>
          <a:lstStyle/>
          <a:p>
            <a:endParaRPr lang="en-US"/>
          </a:p>
        </p:txBody>
      </p:sp>
      <p:sp>
        <p:nvSpPr>
          <p:cNvPr id="7" name="Dian numeron paikkamerkki 6"/>
          <p:cNvSpPr>
            <a:spLocks noGrp="1"/>
          </p:cNvSpPr>
          <p:nvPr>
            <p:ph type="sldNum" sz="quarter" idx="12"/>
          </p:nvPr>
        </p:nvSpPr>
        <p:spPr/>
        <p:txBody>
          <a:bodyPr/>
          <a:lstStyle/>
          <a:p>
            <a:fld id="{D126B044-3358-49B5-B50A-BC7C89FD5235}" type="slidenum">
              <a:rPr lang="en-US" smtClean="0"/>
              <a:t>‹#›</a:t>
            </a:fld>
            <a:endParaRPr lang="en-US"/>
          </a:p>
        </p:txBody>
      </p:sp>
      <p:sp>
        <p:nvSpPr>
          <p:cNvPr id="2" name="Otsikko 1"/>
          <p:cNvSpPr>
            <a:spLocks noGrp="1"/>
          </p:cNvSpPr>
          <p:nvPr>
            <p:ph type="title"/>
          </p:nvPr>
        </p:nvSpPr>
        <p:spPr>
          <a:xfrm>
            <a:off x="4656000" y="778731"/>
            <a:ext cx="7008000" cy="960000"/>
          </a:xfrm>
        </p:spPr>
        <p:txBody>
          <a:bodyPr/>
          <a:lstStyle/>
          <a:p>
            <a:r>
              <a:rPr lang="fi-FI"/>
              <a:t>Muokkaa ots. perustyyl. napsautt.</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268719610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B6DEECAD-92A6-4BC9-9DD2-671CA56E7BE8}" type="datetimeFigureOut">
              <a:rPr lang="en-US" smtClean="0"/>
              <a:t>2/3/2026</a:t>
            </a:fld>
            <a:endParaRPr lang="en-US"/>
          </a:p>
        </p:txBody>
      </p:sp>
      <p:sp>
        <p:nvSpPr>
          <p:cNvPr id="4" name="Alatunnisteen paikkamerkki 3"/>
          <p:cNvSpPr>
            <a:spLocks noGrp="1"/>
          </p:cNvSpPr>
          <p:nvPr>
            <p:ph type="ftr" sz="quarter" idx="11"/>
          </p:nvPr>
        </p:nvSpPr>
        <p:spPr/>
        <p:txBody>
          <a:bodyPr/>
          <a:lstStyle/>
          <a:p>
            <a:endParaRPr lang="en-US"/>
          </a:p>
        </p:txBody>
      </p:sp>
      <p:sp>
        <p:nvSpPr>
          <p:cNvPr id="5" name="Dian numeron paikkamerkki 4"/>
          <p:cNvSpPr>
            <a:spLocks noGrp="1"/>
          </p:cNvSpPr>
          <p:nvPr>
            <p:ph type="sldNum" sz="quarter" idx="12"/>
          </p:nvPr>
        </p:nvSpPr>
        <p:spPr/>
        <p:txBody>
          <a:bodyPr/>
          <a:lstStyle/>
          <a:p>
            <a:fld id="{D126B044-3358-49B5-B50A-BC7C89FD5235}" type="slidenum">
              <a:rPr lang="en-US" smtClean="0"/>
              <a:t>‹#›</a:t>
            </a:fld>
            <a:endParaRPr lang="en-US"/>
          </a:p>
        </p:txBody>
      </p:sp>
    </p:spTree>
    <p:extLst>
      <p:ext uri="{BB962C8B-B14F-4D97-AF65-F5344CB8AC3E}">
        <p14:creationId xmlns:p14="http://schemas.microsoft.com/office/powerpoint/2010/main" val="54199029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B6DEECAD-92A6-4BC9-9DD2-671CA56E7BE8}" type="datetimeFigureOut">
              <a:rPr lang="en-US" smtClean="0"/>
              <a:t>2/3/2026</a:t>
            </a:fld>
            <a:endParaRPr lang="en-US"/>
          </a:p>
        </p:txBody>
      </p:sp>
      <p:sp>
        <p:nvSpPr>
          <p:cNvPr id="4" name="Alatunnisteen paikkamerkki 3"/>
          <p:cNvSpPr>
            <a:spLocks noGrp="1"/>
          </p:cNvSpPr>
          <p:nvPr>
            <p:ph type="ftr" sz="quarter" idx="11"/>
          </p:nvPr>
        </p:nvSpPr>
        <p:spPr/>
        <p:txBody>
          <a:bodyPr/>
          <a:lstStyle/>
          <a:p>
            <a:endParaRPr lang="en-US"/>
          </a:p>
        </p:txBody>
      </p:sp>
      <p:sp>
        <p:nvSpPr>
          <p:cNvPr id="5" name="Dian numeron paikkamerkki 4"/>
          <p:cNvSpPr>
            <a:spLocks noGrp="1"/>
          </p:cNvSpPr>
          <p:nvPr>
            <p:ph type="sldNum" sz="quarter" idx="12"/>
          </p:nvPr>
        </p:nvSpPr>
        <p:spPr/>
        <p:txBody>
          <a:bodyPr/>
          <a:lstStyle/>
          <a:p>
            <a:fld id="{D126B044-3358-49B5-B50A-BC7C89FD5235}" type="slidenum">
              <a:rPr lang="en-US" smtClean="0"/>
              <a:t>‹#›</a:t>
            </a:fld>
            <a:endParaRPr lang="en-US"/>
          </a:p>
        </p:txBody>
      </p:sp>
    </p:spTree>
    <p:extLst>
      <p:ext uri="{BB962C8B-B14F-4D97-AF65-F5344CB8AC3E}">
        <p14:creationId xmlns:p14="http://schemas.microsoft.com/office/powerpoint/2010/main" val="399630354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37579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B6DEECAD-92A6-4BC9-9DD2-671CA56E7BE8}" type="datetimeFigureOut">
              <a:rPr lang="en-US" smtClean="0"/>
              <a:t>2/3/2026</a:t>
            </a:fld>
            <a:endParaRPr lang="en-US"/>
          </a:p>
        </p:txBody>
      </p:sp>
      <p:sp>
        <p:nvSpPr>
          <p:cNvPr id="4" name="Alatunnisteen paikkamerkki 3"/>
          <p:cNvSpPr>
            <a:spLocks noGrp="1"/>
          </p:cNvSpPr>
          <p:nvPr>
            <p:ph type="ftr" sz="quarter" idx="11"/>
          </p:nvPr>
        </p:nvSpPr>
        <p:spPr/>
        <p:txBody>
          <a:bodyPr/>
          <a:lstStyle/>
          <a:p>
            <a:endParaRPr lang="en-US"/>
          </a:p>
        </p:txBody>
      </p:sp>
      <p:sp>
        <p:nvSpPr>
          <p:cNvPr id="5" name="Dian numeron paikkamerkki 4"/>
          <p:cNvSpPr>
            <a:spLocks noGrp="1"/>
          </p:cNvSpPr>
          <p:nvPr>
            <p:ph type="sldNum" sz="quarter" idx="12"/>
          </p:nvPr>
        </p:nvSpPr>
        <p:spPr/>
        <p:txBody>
          <a:bodyPr/>
          <a:lstStyle/>
          <a:p>
            <a:fld id="{D126B044-3358-49B5-B50A-BC7C89FD5235}" type="slidenum">
              <a:rPr lang="en-US" smtClean="0"/>
              <a:t>‹#›</a:t>
            </a:fld>
            <a:endParaRPr lang="en-US"/>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400400442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29892439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Mukautettu asette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64B1AF-DCE6-45DA-8170-A809FA3E5BA3}"/>
              </a:ext>
            </a:extLst>
          </p:cNvPr>
          <p:cNvSpPr>
            <a:spLocks noGrp="1"/>
          </p:cNvSpPr>
          <p:nvPr>
            <p:ph type="title"/>
          </p:nvPr>
        </p:nvSpPr>
        <p:spPr/>
        <p:txBody>
          <a:bodyPr/>
          <a:lstStyle/>
          <a:p>
            <a:r>
              <a:rPr lang="fi-FI"/>
              <a:t>Muokkaa ots. perustyyl. napsautt.</a:t>
            </a:r>
            <a:endParaRPr lang="en-US"/>
          </a:p>
        </p:txBody>
      </p:sp>
      <p:sp>
        <p:nvSpPr>
          <p:cNvPr id="3" name="Päivämäärän paikkamerkki 2">
            <a:extLst>
              <a:ext uri="{FF2B5EF4-FFF2-40B4-BE49-F238E27FC236}">
                <a16:creationId xmlns:a16="http://schemas.microsoft.com/office/drawing/2014/main" id="{02487D1D-2E99-4AB0-8044-D48A4F38C410}"/>
              </a:ext>
            </a:extLst>
          </p:cNvPr>
          <p:cNvSpPr>
            <a:spLocks noGrp="1"/>
          </p:cNvSpPr>
          <p:nvPr>
            <p:ph type="dt" sz="half" idx="10"/>
          </p:nvPr>
        </p:nvSpPr>
        <p:spPr/>
        <p:txBody>
          <a:bodyPr/>
          <a:lstStyle/>
          <a:p>
            <a:fld id="{B6DEECAD-92A6-4BC9-9DD2-671CA56E7BE8}" type="datetimeFigureOut">
              <a:rPr lang="en-US" smtClean="0"/>
              <a:t>2/3/2026</a:t>
            </a:fld>
            <a:endParaRPr lang="en-US"/>
          </a:p>
        </p:txBody>
      </p:sp>
      <p:sp>
        <p:nvSpPr>
          <p:cNvPr id="4" name="Alatunnisteen paikkamerkki 3">
            <a:extLst>
              <a:ext uri="{FF2B5EF4-FFF2-40B4-BE49-F238E27FC236}">
                <a16:creationId xmlns:a16="http://schemas.microsoft.com/office/drawing/2014/main" id="{91091297-9009-4B15-9E20-57CF6E9ECD23}"/>
              </a:ext>
            </a:extLst>
          </p:cNvPr>
          <p:cNvSpPr>
            <a:spLocks noGrp="1"/>
          </p:cNvSpPr>
          <p:nvPr>
            <p:ph type="ftr" sz="quarter" idx="11"/>
          </p:nvPr>
        </p:nvSpPr>
        <p:spPr/>
        <p:txBody>
          <a:bodyPr/>
          <a:lstStyle/>
          <a:p>
            <a:endParaRPr lang="en-US"/>
          </a:p>
        </p:txBody>
      </p:sp>
      <p:sp>
        <p:nvSpPr>
          <p:cNvPr id="5" name="Dian numeron paikkamerkki 4">
            <a:extLst>
              <a:ext uri="{FF2B5EF4-FFF2-40B4-BE49-F238E27FC236}">
                <a16:creationId xmlns:a16="http://schemas.microsoft.com/office/drawing/2014/main" id="{5B00EECF-7E2E-4C44-AF03-953E977D771F}"/>
              </a:ext>
            </a:extLst>
          </p:cNvPr>
          <p:cNvSpPr>
            <a:spLocks noGrp="1"/>
          </p:cNvSpPr>
          <p:nvPr>
            <p:ph type="sldNum" sz="quarter" idx="12"/>
          </p:nvPr>
        </p:nvSpPr>
        <p:spPr/>
        <p:txBody>
          <a:bodyPr/>
          <a:lstStyle/>
          <a:p>
            <a:fld id="{D126B044-3358-49B5-B50A-BC7C89FD5235}" type="slidenum">
              <a:rPr lang="en-US" smtClean="0"/>
              <a:t>‹#›</a:t>
            </a:fld>
            <a:endParaRPr lang="en-US"/>
          </a:p>
        </p:txBody>
      </p:sp>
    </p:spTree>
    <p:extLst>
      <p:ext uri="{BB962C8B-B14F-4D97-AF65-F5344CB8AC3E}">
        <p14:creationId xmlns:p14="http://schemas.microsoft.com/office/powerpoint/2010/main" val="373159061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000">
                <a:solidFill>
                  <a:schemeClr val="tx1"/>
                </a:solidFill>
              </a:defRPr>
            </a:lvl1pPr>
          </a:lstStyle>
          <a:p>
            <a:r>
              <a:rPr lang="en-GB"/>
              <a:t>Click to edit Master title style</a:t>
            </a:r>
            <a:endParaRPr lang="fi-FI"/>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sp>
        <p:nvSpPr>
          <p:cNvPr id="4" name="Päivämäärän paikkamerkki 3"/>
          <p:cNvSpPr>
            <a:spLocks noGrp="1"/>
          </p:cNvSpPr>
          <p:nvPr>
            <p:ph type="dt" sz="half" idx="10"/>
          </p:nvPr>
        </p:nvSpPr>
        <p:spPr/>
        <p:txBody>
          <a:bodyPr/>
          <a:lstStyle/>
          <a:p>
            <a:fld id="{EC4090EE-C4B6-479D-AE57-F9D896D900FC}"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Paikallisyhdistysarviointi 2020</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66668753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Päivämäärän paikkamerkki 3"/>
          <p:cNvSpPr>
            <a:spLocks noGrp="1"/>
          </p:cNvSpPr>
          <p:nvPr>
            <p:ph type="dt" sz="half" idx="10"/>
          </p:nvPr>
        </p:nvSpPr>
        <p:spPr/>
        <p:txBody>
          <a:bodyPr/>
          <a:lstStyle>
            <a:lvl1pPr>
              <a:defRPr sz="1200"/>
            </a:lvl1pPr>
          </a:lstStyle>
          <a:p>
            <a:fld id="{F7CC0300-C177-441C-B210-81B9A71FC222}" type="datetime1">
              <a:rPr lang="fi-FI" smtClean="0"/>
              <a:t>3.2.2026</a:t>
            </a:fld>
            <a:endParaRPr lang="fi-FI"/>
          </a:p>
        </p:txBody>
      </p:sp>
      <p:sp>
        <p:nvSpPr>
          <p:cNvPr id="5" name="Alatunnisteen paikkamerkki 4"/>
          <p:cNvSpPr>
            <a:spLocks noGrp="1"/>
          </p:cNvSpPr>
          <p:nvPr>
            <p:ph type="ftr" sz="quarter" idx="11"/>
          </p:nvPr>
        </p:nvSpPr>
        <p:spPr/>
        <p:txBody>
          <a:bodyPr/>
          <a:lstStyle>
            <a:lvl1pPr>
              <a:defRPr sz="1200"/>
            </a:lvl1pPr>
          </a:lstStyle>
          <a:p>
            <a:r>
              <a:rPr lang="fi-FI"/>
              <a:t>Paikallisyhdistysarviointi 2020</a:t>
            </a:r>
          </a:p>
        </p:txBody>
      </p:sp>
      <p:sp>
        <p:nvSpPr>
          <p:cNvPr id="6" name="Dian numeron paikkamerkki 5"/>
          <p:cNvSpPr>
            <a:spLocks noGrp="1"/>
          </p:cNvSpPr>
          <p:nvPr>
            <p:ph type="sldNum" sz="quarter" idx="12"/>
          </p:nvPr>
        </p:nvSpPr>
        <p:spPr/>
        <p:txBody>
          <a:bodyPr/>
          <a:lstStyle>
            <a:lvl1pPr>
              <a:defRPr sz="1200"/>
            </a:lvl1pPr>
          </a:lstStyle>
          <a:p>
            <a:fld id="{DA6950FC-F01D-432E-92A0-E4475BC39D8F}" type="slidenum">
              <a:rPr lang="fi-FI" smtClean="0"/>
              <a:pPr/>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GB"/>
              <a:t>Click to edit Master title style</a:t>
            </a:r>
            <a:endParaRPr lang="fi-FI"/>
          </a:p>
        </p:txBody>
      </p:sp>
    </p:spTree>
    <p:extLst>
      <p:ext uri="{BB962C8B-B14F-4D97-AF65-F5344CB8AC3E}">
        <p14:creationId xmlns:p14="http://schemas.microsoft.com/office/powerpoint/2010/main" val="198686645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Päivämäärän paikkamerkki 3"/>
          <p:cNvSpPr>
            <a:spLocks noGrp="1"/>
          </p:cNvSpPr>
          <p:nvPr>
            <p:ph type="dt" sz="half" idx="10"/>
          </p:nvPr>
        </p:nvSpPr>
        <p:spPr/>
        <p:txBody>
          <a:bodyPr/>
          <a:lstStyle>
            <a:lvl1pPr>
              <a:defRPr>
                <a:solidFill>
                  <a:schemeClr val="bg1"/>
                </a:solidFill>
              </a:defRPr>
            </a:lvl1pPr>
          </a:lstStyle>
          <a:p>
            <a:fld id="{AD6A93F4-BFE0-446E-BC7A-56A029B26865}" type="datetime1">
              <a:rPr lang="fi-FI" smtClean="0"/>
              <a:t>3.2.2026</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Paikallisyhdistysarviointi 2020</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fi-FI"/>
          </a:p>
        </p:txBody>
      </p:sp>
      <p:pic>
        <p:nvPicPr>
          <p:cNvPr id="10" name="Kuva 9">
            <a:extLst>
              <a:ext uri="{FF2B5EF4-FFF2-40B4-BE49-F238E27FC236}">
                <a16:creationId xmlns:a16="http://schemas.microsoft.com/office/drawing/2014/main" id="{757F8134-F99E-4238-8E71-ACD464B985F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65" b="-565"/>
          <a:stretch/>
        </p:blipFill>
        <p:spPr bwMode="black">
          <a:xfrm>
            <a:off x="9555888" y="-3099"/>
            <a:ext cx="2638800" cy="1161388"/>
          </a:xfrm>
          <a:prstGeom prst="rect">
            <a:avLst/>
          </a:prstGeom>
        </p:spPr>
      </p:pic>
    </p:spTree>
    <p:extLst>
      <p:ext uri="{BB962C8B-B14F-4D97-AF65-F5344CB8AC3E}">
        <p14:creationId xmlns:p14="http://schemas.microsoft.com/office/powerpoint/2010/main" val="153983576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en-GB"/>
              <a:t>Click to edit Master title style</a:t>
            </a:r>
            <a:endParaRPr lang="fi-FI"/>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sp>
        <p:nvSpPr>
          <p:cNvPr id="4" name="Päivämäärän paikkamerkki 3"/>
          <p:cNvSpPr>
            <a:spLocks noGrp="1"/>
          </p:cNvSpPr>
          <p:nvPr>
            <p:ph type="dt" sz="half" idx="10"/>
          </p:nvPr>
        </p:nvSpPr>
        <p:spPr/>
        <p:txBody>
          <a:bodyPr/>
          <a:lstStyle>
            <a:lvl1pPr>
              <a:defRPr>
                <a:noFill/>
              </a:defRPr>
            </a:lvl1pPr>
          </a:lstStyle>
          <a:p>
            <a:fld id="{9DE654C4-426A-48C8-82B8-CE96EC422704}" type="datetime1">
              <a:rPr lang="fi-FI" smtClean="0"/>
              <a:t>3.2.2026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Kuntabarometri 2020, Aluejärjestöraportti, 9.6.2020</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17317255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en-GB"/>
              <a:t>Click to edit Master title style</a:t>
            </a:r>
            <a:endParaRPr lang="fi-FI"/>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sp>
        <p:nvSpPr>
          <p:cNvPr id="4" name="Päivämäärän paikkamerkki 3"/>
          <p:cNvSpPr>
            <a:spLocks noGrp="1"/>
          </p:cNvSpPr>
          <p:nvPr>
            <p:ph type="dt" sz="half" idx="10"/>
          </p:nvPr>
        </p:nvSpPr>
        <p:spPr/>
        <p:txBody>
          <a:bodyPr/>
          <a:lstStyle>
            <a:lvl1pPr>
              <a:defRPr>
                <a:noFill/>
              </a:defRPr>
            </a:lvl1pPr>
          </a:lstStyle>
          <a:p>
            <a:fld id="{C5F19D19-9931-4443-84BC-6C0CDD178ECE}" type="datetime1">
              <a:rPr lang="fi-FI" smtClean="0"/>
              <a:t>3.2.2026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Kuntabarometri 2020, Aluejärjestöraportti, 9.6.2020</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9" name="Kuva 8">
            <a:extLst>
              <a:ext uri="{FF2B5EF4-FFF2-40B4-BE49-F238E27FC236}">
                <a16:creationId xmlns:a16="http://schemas.microsoft.com/office/drawing/2014/main" id="{78132802-513E-418C-94BB-7673C35DB6C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65" b="-565"/>
          <a:stretch/>
        </p:blipFill>
        <p:spPr bwMode="black">
          <a:xfrm>
            <a:off x="9555888" y="-3099"/>
            <a:ext cx="2638800" cy="1161388"/>
          </a:xfrm>
          <a:prstGeom prst="rect">
            <a:avLst/>
          </a:prstGeom>
        </p:spPr>
      </p:pic>
    </p:spTree>
    <p:extLst>
      <p:ext uri="{BB962C8B-B14F-4D97-AF65-F5344CB8AC3E}">
        <p14:creationId xmlns:p14="http://schemas.microsoft.com/office/powerpoint/2010/main" val="260955620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2800">
                <a:solidFill>
                  <a:schemeClr val="tx1"/>
                </a:solidFill>
              </a:defRPr>
            </a:lvl1pPr>
          </a:lstStyle>
          <a:p>
            <a:r>
              <a:rPr lang="en-GB"/>
              <a:t>Click to edit Master title style</a:t>
            </a:r>
            <a:endParaRPr lang="fi-FI"/>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sp>
        <p:nvSpPr>
          <p:cNvPr id="7" name="Suorakulmio 6"/>
          <p:cNvSpPr/>
          <p:nvPr/>
        </p:nvSpPr>
        <p:spPr>
          <a:xfrm>
            <a:off x="9128560" y="3431685"/>
            <a:ext cx="3060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8EA9EEDC-215C-46BF-AB69-B7631C6B5AC0}"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Paikallisyhdistysarviointi 2020</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61190120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ECB8E0BD-C784-4171-98B7-2E667C8AEC6C}"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Paikallisyhdistysarviointi 2020</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en-GB"/>
              <a:t>Click to edit Master title style</a:t>
            </a:r>
            <a:endParaRPr lang="fi-FI"/>
          </a:p>
        </p:txBody>
      </p:sp>
    </p:spTree>
    <p:extLst>
      <p:ext uri="{BB962C8B-B14F-4D97-AF65-F5344CB8AC3E}">
        <p14:creationId xmlns:p14="http://schemas.microsoft.com/office/powerpoint/2010/main" val="425412675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GB"/>
              <a:t>Click to edit Master title style</a:t>
            </a:r>
            <a:endParaRPr lang="fi-FI"/>
          </a:p>
        </p:txBody>
      </p:sp>
      <p:sp>
        <p:nvSpPr>
          <p:cNvPr id="3" name="Sisällön paikkamerkki 2"/>
          <p:cNvSpPr>
            <a:spLocks noGrp="1"/>
          </p:cNvSpPr>
          <p:nvPr>
            <p:ph idx="1"/>
          </p:nvPr>
        </p:nvSpPr>
        <p:spPr>
          <a:xfrm>
            <a:off x="414000" y="1416000"/>
            <a:ext cx="11248354" cy="432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Päivämäärän paikkamerkki 3"/>
          <p:cNvSpPr>
            <a:spLocks noGrp="1"/>
          </p:cNvSpPr>
          <p:nvPr>
            <p:ph type="dt" sz="half" idx="10"/>
          </p:nvPr>
        </p:nvSpPr>
        <p:spPr/>
        <p:txBody>
          <a:bodyPr/>
          <a:lstStyle/>
          <a:p>
            <a:fld id="{6321F82E-E773-4195-986A-1D002B745BE8}"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Paikallisyhdistysarviointi 2020</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408854030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Päivämäärän paikkamerkki 4"/>
          <p:cNvSpPr>
            <a:spLocks noGrp="1"/>
          </p:cNvSpPr>
          <p:nvPr>
            <p:ph type="dt" sz="half" idx="10"/>
          </p:nvPr>
        </p:nvSpPr>
        <p:spPr/>
        <p:txBody>
          <a:bodyPr/>
          <a:lstStyle/>
          <a:p>
            <a:fld id="{B4298EEE-F86F-419E-B4E8-204F5D951CD8}" type="datetime1">
              <a:rPr lang="fi-FI" smtClean="0"/>
              <a:t>3.2.2026</a:t>
            </a:fld>
            <a:endParaRPr lang="fi-FI"/>
          </a:p>
        </p:txBody>
      </p:sp>
      <p:sp>
        <p:nvSpPr>
          <p:cNvPr id="6" name="Alatunnisteen paikkamerkki 5"/>
          <p:cNvSpPr>
            <a:spLocks noGrp="1"/>
          </p:cNvSpPr>
          <p:nvPr>
            <p:ph type="ftr" sz="quarter" idx="11"/>
          </p:nvPr>
        </p:nvSpPr>
        <p:spPr/>
        <p:txBody>
          <a:bodyPr/>
          <a:lstStyle>
            <a:lvl1pPr>
              <a:defRPr/>
            </a:lvl1pPr>
          </a:lstStyle>
          <a:p>
            <a:r>
              <a:rPr lang="fi-FI"/>
              <a:t>Paikallisyhdistysarviointi 2020</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en-GB"/>
              <a:t>Click to edit Master title style</a:t>
            </a:r>
            <a:endParaRPr lang="fi-FI"/>
          </a:p>
        </p:txBody>
      </p:sp>
    </p:spTree>
    <p:extLst>
      <p:ext uri="{BB962C8B-B14F-4D97-AF65-F5344CB8AC3E}">
        <p14:creationId xmlns:p14="http://schemas.microsoft.com/office/powerpoint/2010/main" val="301939312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Päivämäärän paikkamerkki 4"/>
          <p:cNvSpPr>
            <a:spLocks noGrp="1"/>
          </p:cNvSpPr>
          <p:nvPr>
            <p:ph type="dt" sz="half" idx="10"/>
          </p:nvPr>
        </p:nvSpPr>
        <p:spPr/>
        <p:txBody>
          <a:bodyPr/>
          <a:lstStyle/>
          <a:p>
            <a:fld id="{D7C1B105-C9DC-443A-934C-9F1974B40074}"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Paikallisyhdistysarviointi 2020</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lvl1pPr>
              <a:defRPr sz="2400"/>
            </a:lvl1pPr>
          </a:lstStyle>
          <a:p>
            <a:r>
              <a:rPr lang="en-GB"/>
              <a:t>Click to edit Master title style</a:t>
            </a:r>
            <a:endParaRPr lang="fi-FI"/>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695816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Päivämäärän paikkamerkki 4"/>
          <p:cNvSpPr>
            <a:spLocks noGrp="1"/>
          </p:cNvSpPr>
          <p:nvPr>
            <p:ph type="dt" sz="half" idx="10"/>
          </p:nvPr>
        </p:nvSpPr>
        <p:spPr/>
        <p:txBody>
          <a:bodyPr/>
          <a:lstStyle/>
          <a:p>
            <a:fld id="{78371E00-AD78-4698-A2B3-D4D25428C73C}"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Paikallisyhdistysarviointi 2020</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en-GB"/>
              <a:t>Click to edit Master title style</a:t>
            </a:r>
            <a:endParaRPr lang="fi-FI"/>
          </a:p>
        </p:txBody>
      </p:sp>
    </p:spTree>
    <p:extLst>
      <p:ext uri="{BB962C8B-B14F-4D97-AF65-F5344CB8AC3E}">
        <p14:creationId xmlns:p14="http://schemas.microsoft.com/office/powerpoint/2010/main" val="418244067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Päivämäärän paikkamerkki 4"/>
          <p:cNvSpPr>
            <a:spLocks noGrp="1"/>
          </p:cNvSpPr>
          <p:nvPr>
            <p:ph type="dt" sz="half" idx="10"/>
          </p:nvPr>
        </p:nvSpPr>
        <p:spPr/>
        <p:txBody>
          <a:bodyPr/>
          <a:lstStyle/>
          <a:p>
            <a:fld id="{D7882CD8-7FBF-4467-98DB-244EB5879BD7}"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Paikallisyhdistysarviointi 2020</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en-GB"/>
              <a:t>Click to edit Master title style</a:t>
            </a:r>
            <a:endParaRPr lang="fi-FI"/>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89301363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en-GB"/>
              <a:t>Click to edit Master title style</a:t>
            </a:r>
            <a:endParaRPr lang="fi-FI"/>
          </a:p>
        </p:txBody>
      </p:sp>
      <p:sp>
        <p:nvSpPr>
          <p:cNvPr id="5" name="Tekstin paikkamerkki 3">
            <a:extLst>
              <a:ext uri="{FF2B5EF4-FFF2-40B4-BE49-F238E27FC236}">
                <a16:creationId xmlns:a16="http://schemas.microsoft.com/office/drawing/2014/main" id="{881DAB8D-13F6-43CF-AF21-8EDDA0983AF6}"/>
              </a:ext>
            </a:extLst>
          </p:cNvPr>
          <p:cNvSpPr>
            <a:spLocks noGrp="1"/>
          </p:cNvSpPr>
          <p:nvPr>
            <p:ph type="body" sz="quarter" idx="11" hasCustomPrompt="1"/>
          </p:nvPr>
        </p:nvSpPr>
        <p:spPr>
          <a:xfrm>
            <a:off x="9531350" y="0"/>
            <a:ext cx="2638800" cy="1162800"/>
          </a:xfrm>
          <a:blipFill>
            <a:blip r:embed="rId2"/>
            <a:stretch>
              <a:fillRect/>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394101390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1080000" y="4320000"/>
            <a:ext cx="6016957" cy="1521919"/>
          </a:xfrm>
          <a:ln w="38100">
            <a:solidFill>
              <a:schemeClr val="bg1"/>
            </a:solidFill>
          </a:ln>
        </p:spPr>
        <p:txBody>
          <a:bodyPr wrap="square" lIns="144000" tIns="144000" rIns="144000" bIns="144000" anchor="ctr" anchorCtr="0">
            <a:spAutoFit/>
          </a:bodyPr>
          <a:lstStyle>
            <a:lvl1pPr algn="ctr">
              <a:defRPr sz="4000" b="1" cap="all" baseline="0">
                <a:solidFill>
                  <a:schemeClr val="bg1"/>
                </a:solidFill>
              </a:defRPr>
            </a:lvl1pPr>
          </a:lstStyle>
          <a:p>
            <a:r>
              <a:rPr lang="en-GB"/>
              <a:t>Click to edit Master title style</a:t>
            </a:r>
            <a:endParaRPr lang="fi-FI"/>
          </a:p>
        </p:txBody>
      </p:sp>
      <p:sp>
        <p:nvSpPr>
          <p:cNvPr id="8" name="Tekstin paikkamerkki 3">
            <a:extLst>
              <a:ext uri="{FF2B5EF4-FFF2-40B4-BE49-F238E27FC236}">
                <a16:creationId xmlns:a16="http://schemas.microsoft.com/office/drawing/2014/main" id="{DE56239B-C1F6-4B84-80E7-3A1ED5AAB528}"/>
              </a:ext>
            </a:extLst>
          </p:cNvPr>
          <p:cNvSpPr>
            <a:spLocks noGrp="1"/>
          </p:cNvSpPr>
          <p:nvPr>
            <p:ph type="body" sz="quarter" idx="11" hasCustomPrompt="1"/>
          </p:nvPr>
        </p:nvSpPr>
        <p:spPr>
          <a:xfrm>
            <a:off x="9531350" y="0"/>
            <a:ext cx="2638800" cy="1162800"/>
          </a:xfrm>
          <a:blipFill>
            <a:blip r:embed="rId2"/>
            <a:stretch>
              <a:fillRect/>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208957710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8" name="Tekstin paikkamerkki 3">
            <a:extLst>
              <a:ext uri="{FF2B5EF4-FFF2-40B4-BE49-F238E27FC236}">
                <a16:creationId xmlns:a16="http://schemas.microsoft.com/office/drawing/2014/main" id="{DE594E6D-886C-43F6-A7F7-1207FB069719}"/>
              </a:ext>
            </a:extLst>
          </p:cNvPr>
          <p:cNvSpPr>
            <a:spLocks noGrp="1"/>
          </p:cNvSpPr>
          <p:nvPr>
            <p:ph type="body" sz="quarter" idx="11" hasCustomPrompt="1"/>
          </p:nvPr>
        </p:nvSpPr>
        <p:spPr>
          <a:xfrm>
            <a:off x="9531350" y="0"/>
            <a:ext cx="2638800" cy="1162800"/>
          </a:xfrm>
          <a:blipFill>
            <a:blip r:embed="rId2"/>
            <a:stretch>
              <a:fillRect/>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6594753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EE483A14-7C80-4B9D-94D9-BC2B4A0C6909}"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Paikallisyhdistysarviointi 2020</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en-GB"/>
              <a:t>Click to edit Master title style</a:t>
            </a:r>
            <a:endParaRPr lang="fi-FI"/>
          </a:p>
        </p:txBody>
      </p:sp>
    </p:spTree>
    <p:extLst>
      <p:ext uri="{BB962C8B-B14F-4D97-AF65-F5344CB8AC3E}">
        <p14:creationId xmlns:p14="http://schemas.microsoft.com/office/powerpoint/2010/main" val="267161732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BA4CF4C9-904D-4F2A-AE68-F59BC21FABEB}"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Paikallisyhdistysarviointi 2020</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en-GB"/>
              <a:t>Click to edit Master title style</a:t>
            </a:r>
            <a:endParaRPr lang="fi-FI"/>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315698749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Vain otsikko_KB">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sz="2400"/>
            </a:lvl1pPr>
          </a:lstStyle>
          <a:p>
            <a:r>
              <a:rPr lang="en-GB"/>
              <a:t>Click to edit Master title style</a:t>
            </a:r>
            <a:endParaRPr lang="fi-FI"/>
          </a:p>
        </p:txBody>
      </p:sp>
      <p:sp>
        <p:nvSpPr>
          <p:cNvPr id="3" name="Päivämäärän paikkamerkki 2"/>
          <p:cNvSpPr>
            <a:spLocks noGrp="1"/>
          </p:cNvSpPr>
          <p:nvPr>
            <p:ph type="dt" sz="half" idx="10"/>
          </p:nvPr>
        </p:nvSpPr>
        <p:spPr/>
        <p:txBody>
          <a:bodyPr/>
          <a:lstStyle/>
          <a:p>
            <a:fld id="{6C9C2FF4-FAC6-4635-8494-6352CA2A5643}" type="datetime1">
              <a:rPr lang="fi-FI" smtClean="0"/>
              <a:t>3.2.2026</a:t>
            </a:fld>
            <a:endParaRPr lang="fi-FI"/>
          </a:p>
        </p:txBody>
      </p:sp>
      <p:sp>
        <p:nvSpPr>
          <p:cNvPr id="4" name="Alatunnisteen paikkamerkki 3"/>
          <p:cNvSpPr>
            <a:spLocks noGrp="1"/>
          </p:cNvSpPr>
          <p:nvPr>
            <p:ph type="ftr" sz="quarter" idx="11"/>
          </p:nvPr>
        </p:nvSpPr>
        <p:spPr/>
        <p:txBody>
          <a:bodyPr/>
          <a:lstStyle/>
          <a:p>
            <a:r>
              <a:rPr lang="fi-FI"/>
              <a:t>Paikallisyhdistysarviointi 2020</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FE218DA0-AD16-4DA4-A18A-5F9C3F7CF2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78919" y="0"/>
            <a:ext cx="2933215" cy="4149080"/>
          </a:xfrm>
          <a:prstGeom prst="rect">
            <a:avLst/>
          </a:prstGeom>
        </p:spPr>
      </p:pic>
      <p:sp>
        <p:nvSpPr>
          <p:cNvPr id="7" name="Tekstin paikkamerkki 2">
            <a:extLst>
              <a:ext uri="{FF2B5EF4-FFF2-40B4-BE49-F238E27FC236}">
                <a16:creationId xmlns:a16="http://schemas.microsoft.com/office/drawing/2014/main" id="{5458203E-8E94-4A9F-9582-FCBCF52D4E67}"/>
              </a:ext>
            </a:extLst>
          </p:cNvPr>
          <p:cNvSpPr>
            <a:spLocks noGrp="1"/>
          </p:cNvSpPr>
          <p:nvPr>
            <p:ph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Tree>
    <p:extLst>
      <p:ext uri="{BB962C8B-B14F-4D97-AF65-F5344CB8AC3E}">
        <p14:creationId xmlns:p14="http://schemas.microsoft.com/office/powerpoint/2010/main" val="142895799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1_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sz="2400"/>
            </a:lvl1pPr>
          </a:lstStyle>
          <a:p>
            <a:r>
              <a:rPr lang="en-GB"/>
              <a:t>Click to edit Master title style</a:t>
            </a:r>
            <a:endParaRPr lang="fi-FI"/>
          </a:p>
        </p:txBody>
      </p:sp>
      <p:sp>
        <p:nvSpPr>
          <p:cNvPr id="3" name="Päivämäärän paikkamerkki 2"/>
          <p:cNvSpPr>
            <a:spLocks noGrp="1"/>
          </p:cNvSpPr>
          <p:nvPr>
            <p:ph type="dt" sz="half" idx="10"/>
          </p:nvPr>
        </p:nvSpPr>
        <p:spPr/>
        <p:txBody>
          <a:bodyPr/>
          <a:lstStyle/>
          <a:p>
            <a:fld id="{97A55822-1E91-43A9-A7B3-4637DD0048B9}" type="datetime1">
              <a:rPr lang="fi-FI" smtClean="0"/>
              <a:t>3.2.2026</a:t>
            </a:fld>
            <a:endParaRPr lang="fi-FI"/>
          </a:p>
        </p:txBody>
      </p:sp>
      <p:sp>
        <p:nvSpPr>
          <p:cNvPr id="4" name="Alatunnisteen paikkamerkki 3"/>
          <p:cNvSpPr>
            <a:spLocks noGrp="1"/>
          </p:cNvSpPr>
          <p:nvPr>
            <p:ph type="ftr" sz="quarter" idx="11"/>
          </p:nvPr>
        </p:nvSpPr>
        <p:spPr/>
        <p:txBody>
          <a:bodyPr/>
          <a:lstStyle/>
          <a:p>
            <a:r>
              <a:rPr lang="fi-FI"/>
              <a:t>Paikallisyhdistysarviointi 2020</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297037721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215051-705C-4164-AE62-2E49F9FEEA99}" type="datetime1">
              <a:rPr lang="fi-FI" smtClean="0"/>
              <a:t>3.2.2026</a:t>
            </a:fld>
            <a:endParaRPr lang="fi-FI"/>
          </a:p>
        </p:txBody>
      </p:sp>
      <p:sp>
        <p:nvSpPr>
          <p:cNvPr id="4" name="Alatunnisteen paikkamerkki 3"/>
          <p:cNvSpPr>
            <a:spLocks noGrp="1"/>
          </p:cNvSpPr>
          <p:nvPr>
            <p:ph type="ftr" sz="quarter" idx="11"/>
          </p:nvPr>
        </p:nvSpPr>
        <p:spPr/>
        <p:txBody>
          <a:bodyPr/>
          <a:lstStyle/>
          <a:p>
            <a:r>
              <a:rPr lang="fi-FI"/>
              <a:t>Paikallisyhdistysarviointi 2020</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41149143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324781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55889ED2-7EAA-4078-AAF3-60AFC4E03CED}" type="datetime1">
              <a:rPr lang="fi-FI" smtClean="0"/>
              <a:t>3.2.2026</a:t>
            </a:fld>
            <a:endParaRPr lang="fi-FI"/>
          </a:p>
        </p:txBody>
      </p:sp>
      <p:sp>
        <p:nvSpPr>
          <p:cNvPr id="4" name="Alatunnisteen paikkamerkki 3"/>
          <p:cNvSpPr>
            <a:spLocks noGrp="1"/>
          </p:cNvSpPr>
          <p:nvPr>
            <p:ph type="ftr" sz="quarter" idx="11"/>
          </p:nvPr>
        </p:nvSpPr>
        <p:spPr/>
        <p:txBody>
          <a:bodyPr/>
          <a:lstStyle/>
          <a:p>
            <a:r>
              <a:rPr lang="fi-FI"/>
              <a:t>Paikallisyhdistysarviointi 2020</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9219893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3892678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_Otsikko ja sisältö 2">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552000" y="1440000"/>
            <a:ext cx="10992000" cy="4581288"/>
          </a:xfrm>
        </p:spPr>
        <p:txBody>
          <a:bodyPr>
            <a:noAutofit/>
          </a:bodyPr>
          <a:lstStyle>
            <a:lvl1pPr>
              <a:buClr>
                <a:schemeClr val="accent1"/>
              </a:buClr>
              <a:defRPr sz="2400"/>
            </a:lvl1pPr>
            <a:lvl2pPr>
              <a:buClr>
                <a:schemeClr val="accent1"/>
              </a:buClr>
              <a:defRPr sz="2000"/>
            </a:lvl2pPr>
            <a:lvl3pPr>
              <a:buClr>
                <a:schemeClr val="accent1"/>
              </a:buClr>
              <a:defRPr sz="2000"/>
            </a:lvl3pPr>
            <a:lvl4pPr>
              <a:buClr>
                <a:schemeClr val="accent1"/>
              </a:buClr>
              <a:defRPr sz="2000"/>
            </a:lvl4pPr>
            <a:lvl5pPr>
              <a:buClr>
                <a:schemeClr val="accent1"/>
              </a:buClr>
              <a:defRPr sz="20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a:xfrm>
            <a:off x="8688288" y="6376244"/>
            <a:ext cx="1540896" cy="365125"/>
          </a:xfrm>
          <a:prstGeom prst="rect">
            <a:avLst/>
          </a:prstGeom>
        </p:spPr>
        <p:txBody>
          <a:bodyPr/>
          <a:lstStyle/>
          <a:p>
            <a:fld id="{AB030CD3-93CF-4DB8-9028-57552D49BEB5}" type="datetime1">
              <a:rPr lang="fi-FI" smtClean="0"/>
              <a:t>3.2.2026</a:t>
            </a:fld>
            <a:endParaRPr lang="fi-FI"/>
          </a:p>
        </p:txBody>
      </p:sp>
      <p:sp>
        <p:nvSpPr>
          <p:cNvPr id="6" name="Alatunnisteen paikkamerkki 5"/>
          <p:cNvSpPr>
            <a:spLocks noGrp="1"/>
          </p:cNvSpPr>
          <p:nvPr>
            <p:ph type="ftr" sz="quarter" idx="11"/>
          </p:nvPr>
        </p:nvSpPr>
        <p:spPr>
          <a:xfrm>
            <a:off x="1123200" y="6376244"/>
            <a:ext cx="7373067" cy="365125"/>
          </a:xfrm>
          <a:prstGeom prst="rect">
            <a:avLst/>
          </a:prstGeom>
        </p:spPr>
        <p:txBody>
          <a:bodyPr/>
          <a:lstStyle>
            <a:lvl1pPr>
              <a:defRPr sz="1100"/>
            </a:lvl1pPr>
          </a:lstStyle>
          <a:p>
            <a:r>
              <a:rPr lang="fi-FI"/>
              <a:t>Paikallisyhdistysarviointi 2020</a:t>
            </a:r>
          </a:p>
        </p:txBody>
      </p:sp>
      <p:sp>
        <p:nvSpPr>
          <p:cNvPr id="7" name="Dian numeron paikkamerkki 6"/>
          <p:cNvSpPr>
            <a:spLocks noGrp="1"/>
          </p:cNvSpPr>
          <p:nvPr>
            <p:ph type="sldNum" sz="quarter" idx="12"/>
          </p:nvPr>
        </p:nvSpPr>
        <p:spPr>
          <a:xfrm>
            <a:off x="552450" y="6376988"/>
            <a:ext cx="576263" cy="365125"/>
          </a:xfrm>
          <a:prstGeom prst="rect">
            <a:avLst/>
          </a:prstGeom>
        </p:spPr>
        <p:txBody>
          <a:bodyPr/>
          <a:lstStyle>
            <a:lvl1pPr>
              <a:defRPr sz="1100"/>
            </a:lvl1pPr>
          </a:lstStyle>
          <a:p>
            <a:fld id="{DA6950FC-F01D-432E-92A0-E4475BC39D8F}" type="slidenum">
              <a:rPr lang="fi-FI" smtClean="0"/>
              <a:pPr/>
              <a:t>‹#›</a:t>
            </a:fld>
            <a:endParaRPr lang="fi-FI"/>
          </a:p>
        </p:txBody>
      </p:sp>
      <p:cxnSp>
        <p:nvCxnSpPr>
          <p:cNvPr id="10" name="Suora yhdysviiva 9"/>
          <p:cNvCxnSpPr/>
          <p:nvPr/>
        </p:nvCxnSpPr>
        <p:spPr>
          <a:xfrm>
            <a:off x="552000" y="1245900"/>
            <a:ext cx="10992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Otsikko 1"/>
          <p:cNvSpPr>
            <a:spLocks noGrp="1"/>
          </p:cNvSpPr>
          <p:nvPr>
            <p:ph type="title"/>
          </p:nvPr>
        </p:nvSpPr>
        <p:spPr>
          <a:xfrm>
            <a:off x="552000" y="284851"/>
            <a:ext cx="10972800" cy="864000"/>
          </a:xfrm>
          <a:ln>
            <a:noFill/>
          </a:ln>
        </p:spPr>
        <p:txBody>
          <a:bodyPr tIns="0" bIns="0" anchor="b">
            <a:noAutofit/>
          </a:bodyPr>
          <a:lstStyle>
            <a:lvl1pPr algn="l">
              <a:defRPr sz="2800">
                <a:solidFill>
                  <a:schemeClr val="accent6">
                    <a:lumMod val="85000"/>
                    <a:lumOff val="15000"/>
                  </a:schemeClr>
                </a:solidFill>
              </a:defRPr>
            </a:lvl1pPr>
          </a:lstStyle>
          <a:p>
            <a:r>
              <a:rPr lang="fi-FI"/>
              <a:t>Muokkaa perustyyl. napsautt.</a:t>
            </a:r>
          </a:p>
        </p:txBody>
      </p:sp>
    </p:spTree>
    <p:extLst>
      <p:ext uri="{BB962C8B-B14F-4D97-AF65-F5344CB8AC3E}">
        <p14:creationId xmlns:p14="http://schemas.microsoft.com/office/powerpoint/2010/main" val="11500170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cSld name="1_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388CDA06-5B64-4AF1-9413-57E203D08380}" type="datetime1">
              <a:rPr lang="fi-FI" smtClean="0"/>
              <a:t>3.2.2026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Kuntabarometri 2020, Aluejärjestöraportti, 9.6.2020</a:t>
            </a:r>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pPr/>
              <a:t>‹#›</a:t>
            </a:fld>
            <a:endParaRPr lang="fi-FI"/>
          </a:p>
        </p:txBody>
      </p:sp>
      <p:sp>
        <p:nvSpPr>
          <p:cNvPr id="8" name="Sisällön paikkamerkki 7"/>
          <p:cNvSpPr>
            <a:spLocks noGrp="1"/>
          </p:cNvSpPr>
          <p:nvPr>
            <p:ph sz="quarter" idx="13"/>
          </p:nvPr>
        </p:nvSpPr>
        <p:spPr>
          <a:xfrm>
            <a:off x="414000" y="527051"/>
            <a:ext cx="11248354" cy="53043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a:p>
        </p:txBody>
      </p:sp>
      <p:pic>
        <p:nvPicPr>
          <p:cNvPr id="7" name="Kuva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2800" y="6231600"/>
            <a:ext cx="1584000" cy="592111"/>
          </a:xfrm>
          <a:prstGeom prst="rect">
            <a:avLst/>
          </a:prstGeom>
        </p:spPr>
      </p:pic>
    </p:spTree>
    <p:extLst>
      <p:ext uri="{BB962C8B-B14F-4D97-AF65-F5344CB8AC3E}">
        <p14:creationId xmlns:p14="http://schemas.microsoft.com/office/powerpoint/2010/main" val="125142928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1"/>
            <a:ext cx="7963200" cy="1850400"/>
          </a:xfrm>
        </p:spPr>
        <p:txBody>
          <a:bodyPr/>
          <a:lstStyle>
            <a:lvl1pPr>
              <a:defRPr sz="2716"/>
            </a:lvl1pPr>
          </a:lstStyle>
          <a:p>
            <a:r>
              <a:rPr lang="fi-FI"/>
              <a:t>Muokkaa perustyylejä naps.</a:t>
            </a:r>
          </a:p>
        </p:txBody>
      </p:sp>
      <p:sp>
        <p:nvSpPr>
          <p:cNvPr id="3" name="Alaotsikko 2"/>
          <p:cNvSpPr>
            <a:spLocks noGrp="1"/>
          </p:cNvSpPr>
          <p:nvPr>
            <p:ph type="subTitle" idx="1"/>
          </p:nvPr>
        </p:nvSpPr>
        <p:spPr>
          <a:xfrm>
            <a:off x="414000" y="2502000"/>
            <a:ext cx="7963200" cy="2088000"/>
          </a:xfrm>
        </p:spPr>
        <p:txBody>
          <a:bodyPr/>
          <a:lstStyle>
            <a:lvl1pPr marL="0" indent="0" algn="l">
              <a:spcBef>
                <a:spcPts val="0"/>
              </a:spcBef>
              <a:buNone/>
              <a:defRPr sz="1939">
                <a:solidFill>
                  <a:schemeClr val="tx1">
                    <a:lumMod val="65000"/>
                    <a:lumOff val="35000"/>
                  </a:schemeClr>
                </a:solidFill>
              </a:defRPr>
            </a:lvl1pPr>
            <a:lvl2pPr marL="443392" indent="0" algn="ctr">
              <a:buNone/>
              <a:defRPr>
                <a:solidFill>
                  <a:schemeClr val="tx1">
                    <a:tint val="75000"/>
                  </a:schemeClr>
                </a:solidFill>
              </a:defRPr>
            </a:lvl2pPr>
            <a:lvl3pPr marL="886784" indent="0" algn="ctr">
              <a:buNone/>
              <a:defRPr>
                <a:solidFill>
                  <a:schemeClr val="tx1">
                    <a:tint val="75000"/>
                  </a:schemeClr>
                </a:solidFill>
              </a:defRPr>
            </a:lvl3pPr>
            <a:lvl4pPr marL="1330176" indent="0" algn="ctr">
              <a:buNone/>
              <a:defRPr>
                <a:solidFill>
                  <a:schemeClr val="tx1">
                    <a:tint val="75000"/>
                  </a:schemeClr>
                </a:solidFill>
              </a:defRPr>
            </a:lvl4pPr>
            <a:lvl5pPr marL="1773567" indent="0" algn="ctr">
              <a:buNone/>
              <a:defRPr>
                <a:solidFill>
                  <a:schemeClr val="tx1">
                    <a:tint val="75000"/>
                  </a:schemeClr>
                </a:solidFill>
              </a:defRPr>
            </a:lvl5pPr>
            <a:lvl6pPr marL="2216960" indent="0" algn="ctr">
              <a:buNone/>
              <a:defRPr>
                <a:solidFill>
                  <a:schemeClr val="tx1">
                    <a:tint val="75000"/>
                  </a:schemeClr>
                </a:solidFill>
              </a:defRPr>
            </a:lvl6pPr>
            <a:lvl7pPr marL="2660351" indent="0" algn="ctr">
              <a:buNone/>
              <a:defRPr>
                <a:solidFill>
                  <a:schemeClr val="tx1">
                    <a:tint val="75000"/>
                  </a:schemeClr>
                </a:solidFill>
              </a:defRPr>
            </a:lvl7pPr>
            <a:lvl8pPr marL="3103743" indent="0" algn="ctr">
              <a:buNone/>
              <a:defRPr>
                <a:solidFill>
                  <a:schemeClr val="tx1">
                    <a:tint val="75000"/>
                  </a:schemeClr>
                </a:solidFill>
              </a:defRPr>
            </a:lvl8pPr>
            <a:lvl9pPr marL="3547135" indent="0" algn="ctr">
              <a:buNone/>
              <a:defRPr>
                <a:solidFill>
                  <a:schemeClr val="tx1">
                    <a:tint val="75000"/>
                  </a:schemeClr>
                </a:solidFill>
              </a:defRPr>
            </a:lvl9pPr>
          </a:lstStyle>
          <a:p>
            <a:r>
              <a:rPr lang="fi-FI"/>
              <a:t>Muokkaa alaotsikon perustyyliä </a:t>
            </a:r>
            <a:r>
              <a:rPr lang="fi-FI" err="1"/>
              <a:t>napsautt</a:t>
            </a:r>
            <a:r>
              <a:rPr lang="fi-FI"/>
              <a:t>.</a:t>
            </a:r>
          </a:p>
        </p:txBody>
      </p:sp>
      <p:sp>
        <p:nvSpPr>
          <p:cNvPr id="4" name="Päivämäärän paikkamerkki 3">
            <a:extLst>
              <a:ext uri="{FF2B5EF4-FFF2-40B4-BE49-F238E27FC236}">
                <a16:creationId xmlns:a16="http://schemas.microsoft.com/office/drawing/2014/main" id="{1D83280A-8410-435C-A59A-7554D9D5ED41}"/>
              </a:ext>
            </a:extLst>
          </p:cNvPr>
          <p:cNvSpPr>
            <a:spLocks noGrp="1"/>
          </p:cNvSpPr>
          <p:nvPr>
            <p:ph type="dt" sz="half" idx="10"/>
          </p:nvPr>
        </p:nvSpPr>
        <p:spPr/>
        <p:txBody>
          <a:bodyPr/>
          <a:lstStyle>
            <a:lvl1pPr>
              <a:defRPr/>
            </a:lvl1pPr>
          </a:lstStyle>
          <a:p>
            <a:pPr>
              <a:defRPr/>
            </a:pPr>
            <a:fld id="{93082D79-1AFE-4BEB-861E-C390E4B0270A}" type="datetimeFigureOut">
              <a:rPr lang="fi-FI"/>
              <a:pPr>
                <a:defRPr/>
              </a:pPr>
              <a:t>3.2.2026</a:t>
            </a:fld>
            <a:endParaRPr lang="fi-FI"/>
          </a:p>
        </p:txBody>
      </p:sp>
      <p:sp>
        <p:nvSpPr>
          <p:cNvPr id="5" name="Alatunnisteen paikkamerkki 4">
            <a:extLst>
              <a:ext uri="{FF2B5EF4-FFF2-40B4-BE49-F238E27FC236}">
                <a16:creationId xmlns:a16="http://schemas.microsoft.com/office/drawing/2014/main" id="{35B1C6C2-0FF4-4A8F-8619-A1215C6B53F8}"/>
              </a:ext>
            </a:extLst>
          </p:cNvPr>
          <p:cNvSpPr>
            <a:spLocks noGrp="1"/>
          </p:cNvSpPr>
          <p:nvPr>
            <p:ph type="ftr" sz="quarter" idx="11"/>
          </p:nvPr>
        </p:nvSpPr>
        <p:spPr/>
        <p:txBody>
          <a:bodyPr/>
          <a:lstStyle>
            <a:lvl1pPr>
              <a:defRPr/>
            </a:lvl1pPr>
          </a:lstStyle>
          <a:p>
            <a:pPr>
              <a:defRPr/>
            </a:pPr>
            <a:endParaRPr lang="fi-FI"/>
          </a:p>
        </p:txBody>
      </p:sp>
      <p:sp>
        <p:nvSpPr>
          <p:cNvPr id="6" name="Dian numeron paikkamerkki 5">
            <a:extLst>
              <a:ext uri="{FF2B5EF4-FFF2-40B4-BE49-F238E27FC236}">
                <a16:creationId xmlns:a16="http://schemas.microsoft.com/office/drawing/2014/main" id="{640253F8-5F91-4086-98EB-A464232F8D55}"/>
              </a:ext>
            </a:extLst>
          </p:cNvPr>
          <p:cNvSpPr>
            <a:spLocks noGrp="1"/>
          </p:cNvSpPr>
          <p:nvPr>
            <p:ph type="sldNum" sz="quarter" idx="12"/>
          </p:nvPr>
        </p:nvSpPr>
        <p:spPr/>
        <p:txBody>
          <a:bodyPr/>
          <a:lstStyle>
            <a:lvl1pPr>
              <a:defRPr/>
            </a:lvl1pPr>
          </a:lstStyle>
          <a:p>
            <a:pPr>
              <a:defRPr/>
            </a:pPr>
            <a:fld id="{5D5BD62D-0655-47F6-800B-61C68BBB4B30}" type="slidenum">
              <a:rPr lang="fi-FI"/>
              <a:pPr>
                <a:defRPr/>
              </a:pPr>
              <a:t>‹#›</a:t>
            </a:fld>
            <a:endParaRPr lang="fi-FI"/>
          </a:p>
        </p:txBody>
      </p:sp>
    </p:spTree>
    <p:extLst>
      <p:ext uri="{BB962C8B-B14F-4D97-AF65-F5344CB8AC3E}">
        <p14:creationId xmlns:p14="http://schemas.microsoft.com/office/powerpoint/2010/main" val="114812638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21CF70E-E75E-4624-A24F-9E6844EED020}"/>
              </a:ext>
            </a:extLst>
          </p:cNvPr>
          <p:cNvSpPr>
            <a:spLocks noGrp="1"/>
          </p:cNvSpPr>
          <p:nvPr>
            <p:ph type="dt" sz="half" idx="10"/>
          </p:nvPr>
        </p:nvSpPr>
        <p:spPr/>
        <p:txBody>
          <a:bodyPr/>
          <a:lstStyle>
            <a:lvl1pPr>
              <a:defRPr/>
            </a:lvl1pPr>
          </a:lstStyle>
          <a:p>
            <a:pPr>
              <a:defRPr/>
            </a:pPr>
            <a:fld id="{13D697FD-84F9-4664-85DC-2DFD1E5AA837}" type="datetimeFigureOut">
              <a:rPr lang="fi-FI"/>
              <a:pPr>
                <a:defRPr/>
              </a:pPr>
              <a:t>3.2.2026</a:t>
            </a:fld>
            <a:endParaRPr lang="fi-FI"/>
          </a:p>
        </p:txBody>
      </p:sp>
      <p:sp>
        <p:nvSpPr>
          <p:cNvPr id="5" name="Alatunnisteen paikkamerkki 4">
            <a:extLst>
              <a:ext uri="{FF2B5EF4-FFF2-40B4-BE49-F238E27FC236}">
                <a16:creationId xmlns:a16="http://schemas.microsoft.com/office/drawing/2014/main" id="{CF181139-C581-4DF8-BF8E-6B5CC75DD4CC}"/>
              </a:ext>
            </a:extLst>
          </p:cNvPr>
          <p:cNvSpPr>
            <a:spLocks noGrp="1"/>
          </p:cNvSpPr>
          <p:nvPr>
            <p:ph type="ftr" sz="quarter" idx="11"/>
          </p:nvPr>
        </p:nvSpPr>
        <p:spPr/>
        <p:txBody>
          <a:bodyPr/>
          <a:lstStyle>
            <a:lvl1pPr>
              <a:defRPr/>
            </a:lvl1pPr>
          </a:lstStyle>
          <a:p>
            <a:pPr>
              <a:defRPr/>
            </a:pPr>
            <a:endParaRPr lang="fi-FI"/>
          </a:p>
        </p:txBody>
      </p:sp>
      <p:sp>
        <p:nvSpPr>
          <p:cNvPr id="6" name="Dian numeron paikkamerkki 5">
            <a:extLst>
              <a:ext uri="{FF2B5EF4-FFF2-40B4-BE49-F238E27FC236}">
                <a16:creationId xmlns:a16="http://schemas.microsoft.com/office/drawing/2014/main" id="{A91C2345-7A22-455B-AC33-F9C9AC744A3A}"/>
              </a:ext>
            </a:extLst>
          </p:cNvPr>
          <p:cNvSpPr>
            <a:spLocks noGrp="1"/>
          </p:cNvSpPr>
          <p:nvPr>
            <p:ph type="sldNum" sz="quarter" idx="12"/>
          </p:nvPr>
        </p:nvSpPr>
        <p:spPr/>
        <p:txBody>
          <a:bodyPr/>
          <a:lstStyle>
            <a:lvl1pPr>
              <a:defRPr/>
            </a:lvl1pPr>
          </a:lstStyle>
          <a:p>
            <a:pPr>
              <a:defRPr/>
            </a:pPr>
            <a:fld id="{7D5C0CB3-1534-4A06-9782-A3DF34757F10}" type="slidenum">
              <a:rPr lang="fi-FI"/>
              <a:pPr>
                <a:defRPr/>
              </a:pPr>
              <a:t>‹#›</a:t>
            </a:fld>
            <a:endParaRPr lang="fi-FI"/>
          </a:p>
        </p:txBody>
      </p:sp>
    </p:spTree>
    <p:extLst>
      <p:ext uri="{BB962C8B-B14F-4D97-AF65-F5344CB8AC3E}">
        <p14:creationId xmlns:p14="http://schemas.microsoft.com/office/powerpoint/2010/main" val="200932510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cxnSp>
        <p:nvCxnSpPr>
          <p:cNvPr id="5" name="Suora yhdysviiva 4">
            <a:extLst>
              <a:ext uri="{FF2B5EF4-FFF2-40B4-BE49-F238E27FC236}">
                <a16:creationId xmlns:a16="http://schemas.microsoft.com/office/drawing/2014/main" id="{E62EDB67-6307-477E-8EA2-64E02113204C}"/>
              </a:ext>
            </a:extLst>
          </p:cNvPr>
          <p:cNvCxnSpPr/>
          <p:nvPr/>
        </p:nvCxnSpPr>
        <p:spPr>
          <a:xfrm>
            <a:off x="414529" y="5841124"/>
            <a:ext cx="11257788"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p:nvPr>
        </p:nvSpPr>
        <p:spPr>
          <a:xfrm>
            <a:off x="414000" y="5856001"/>
            <a:ext cx="9714000" cy="396000"/>
          </a:xfrm>
        </p:spPr>
        <p:txBody>
          <a:bodyPr tIns="0" bIns="0"/>
          <a:lstStyle>
            <a:lvl1pPr marL="0" indent="0">
              <a:buNone/>
              <a:defRPr sz="1552" i="1">
                <a:solidFill>
                  <a:schemeClr val="tx1">
                    <a:lumMod val="65000"/>
                    <a:lumOff val="35000"/>
                  </a:schemeClr>
                </a:solidFill>
              </a:defRPr>
            </a:lvl1pPr>
            <a:lvl2pPr marL="331671" indent="0">
              <a:buNone/>
              <a:defRPr sz="1164"/>
            </a:lvl2pPr>
            <a:lvl3pPr marL="610972" indent="0">
              <a:buNone/>
              <a:defRPr sz="1164"/>
            </a:lvl3pPr>
            <a:lvl4pPr marL="890275" indent="0">
              <a:buNone/>
              <a:defRPr sz="1164"/>
            </a:lvl4pPr>
            <a:lvl5pPr marL="1169577" indent="0">
              <a:buNone/>
              <a:defRPr sz="1164"/>
            </a:lvl5pPr>
          </a:lstStyle>
          <a:p>
            <a:pPr lvl="0"/>
            <a:r>
              <a:rPr lang="fi-FI"/>
              <a:t>Muokkaa tekstin perustyylejä napsauttamalla</a:t>
            </a:r>
          </a:p>
        </p:txBody>
      </p:sp>
      <p:sp>
        <p:nvSpPr>
          <p:cNvPr id="6" name="Päivämäärän paikkamerkki 3">
            <a:extLst>
              <a:ext uri="{FF2B5EF4-FFF2-40B4-BE49-F238E27FC236}">
                <a16:creationId xmlns:a16="http://schemas.microsoft.com/office/drawing/2014/main" id="{4240E690-BACC-4F1B-B000-2B7CBD38A40D}"/>
              </a:ext>
            </a:extLst>
          </p:cNvPr>
          <p:cNvSpPr>
            <a:spLocks noGrp="1"/>
          </p:cNvSpPr>
          <p:nvPr>
            <p:ph type="dt" sz="half" idx="14"/>
          </p:nvPr>
        </p:nvSpPr>
        <p:spPr/>
        <p:txBody>
          <a:bodyPr/>
          <a:lstStyle>
            <a:lvl1pPr>
              <a:defRPr/>
            </a:lvl1pPr>
          </a:lstStyle>
          <a:p>
            <a:pPr>
              <a:defRPr/>
            </a:pPr>
            <a:fld id="{972CF887-77DD-4BC4-BCF8-19D41A622428}" type="datetimeFigureOut">
              <a:rPr lang="fi-FI"/>
              <a:pPr>
                <a:defRPr/>
              </a:pPr>
              <a:t>3.2.2026</a:t>
            </a:fld>
            <a:endParaRPr lang="fi-FI"/>
          </a:p>
        </p:txBody>
      </p:sp>
      <p:sp>
        <p:nvSpPr>
          <p:cNvPr id="8" name="Alatunnisteen paikkamerkki 4">
            <a:extLst>
              <a:ext uri="{FF2B5EF4-FFF2-40B4-BE49-F238E27FC236}">
                <a16:creationId xmlns:a16="http://schemas.microsoft.com/office/drawing/2014/main" id="{ABCDB051-2CD9-4CE7-A721-9DF78E466F95}"/>
              </a:ext>
            </a:extLst>
          </p:cNvPr>
          <p:cNvSpPr>
            <a:spLocks noGrp="1"/>
          </p:cNvSpPr>
          <p:nvPr>
            <p:ph type="ftr" sz="quarter" idx="15"/>
          </p:nvPr>
        </p:nvSpPr>
        <p:spPr/>
        <p:txBody>
          <a:bodyPr/>
          <a:lstStyle>
            <a:lvl1pPr>
              <a:defRPr/>
            </a:lvl1pPr>
          </a:lstStyle>
          <a:p>
            <a:pPr>
              <a:defRPr/>
            </a:pPr>
            <a:endParaRPr lang="fi-FI"/>
          </a:p>
        </p:txBody>
      </p:sp>
      <p:sp>
        <p:nvSpPr>
          <p:cNvPr id="9" name="Dian numeron paikkamerkki 5">
            <a:extLst>
              <a:ext uri="{FF2B5EF4-FFF2-40B4-BE49-F238E27FC236}">
                <a16:creationId xmlns:a16="http://schemas.microsoft.com/office/drawing/2014/main" id="{29E7CFCE-F2AC-4B0D-A74B-6A2913E529A5}"/>
              </a:ext>
            </a:extLst>
          </p:cNvPr>
          <p:cNvSpPr>
            <a:spLocks noGrp="1"/>
          </p:cNvSpPr>
          <p:nvPr>
            <p:ph type="sldNum" sz="quarter" idx="16"/>
          </p:nvPr>
        </p:nvSpPr>
        <p:spPr/>
        <p:txBody>
          <a:bodyPr/>
          <a:lstStyle>
            <a:lvl1pPr>
              <a:defRPr/>
            </a:lvl1pPr>
          </a:lstStyle>
          <a:p>
            <a:pPr>
              <a:defRPr/>
            </a:pPr>
            <a:fld id="{5A9805F1-2FD1-42A0-80AB-D181512E5F4A}" type="slidenum">
              <a:rPr lang="fi-FI"/>
              <a:pPr>
                <a:defRPr/>
              </a:pPr>
              <a:t>‹#›</a:t>
            </a:fld>
            <a:endParaRPr lang="fi-FI"/>
          </a:p>
        </p:txBody>
      </p:sp>
    </p:spTree>
    <p:extLst>
      <p:ext uri="{BB962C8B-B14F-4D97-AF65-F5344CB8AC3E}">
        <p14:creationId xmlns:p14="http://schemas.microsoft.com/office/powerpoint/2010/main" val="298843936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p:nvPr>
        </p:nvSpPr>
        <p:spPr>
          <a:xfrm>
            <a:off x="414000" y="5856001"/>
            <a:ext cx="9714000" cy="396000"/>
          </a:xfrm>
        </p:spPr>
        <p:txBody>
          <a:bodyPr tIns="0" bIns="0"/>
          <a:lstStyle>
            <a:lvl1pPr marL="0" indent="0">
              <a:buNone/>
              <a:defRPr sz="1552" i="1">
                <a:solidFill>
                  <a:schemeClr val="tx1">
                    <a:lumMod val="65000"/>
                    <a:lumOff val="35000"/>
                  </a:schemeClr>
                </a:solidFill>
              </a:defRPr>
            </a:lvl1pPr>
            <a:lvl2pPr marL="331671" indent="0">
              <a:buNone/>
              <a:defRPr sz="1164"/>
            </a:lvl2pPr>
            <a:lvl3pPr marL="610972" indent="0">
              <a:buNone/>
              <a:defRPr sz="1164"/>
            </a:lvl3pPr>
            <a:lvl4pPr marL="890275" indent="0">
              <a:buNone/>
              <a:defRPr sz="1164"/>
            </a:lvl4pPr>
            <a:lvl5pPr marL="1169577" indent="0">
              <a:buNone/>
              <a:defRPr sz="1164"/>
            </a:lvl5pPr>
          </a:lstStyle>
          <a:p>
            <a:pPr lvl="0"/>
            <a:r>
              <a:rPr lang="fi-FI"/>
              <a:t>Muokkaa tekstin perustyylejä napsauttamalla</a:t>
            </a:r>
          </a:p>
        </p:txBody>
      </p:sp>
      <p:sp>
        <p:nvSpPr>
          <p:cNvPr id="5" name="Päivämäärän paikkamerkki 3">
            <a:extLst>
              <a:ext uri="{FF2B5EF4-FFF2-40B4-BE49-F238E27FC236}">
                <a16:creationId xmlns:a16="http://schemas.microsoft.com/office/drawing/2014/main" id="{0DA18637-7B55-4332-9B5C-0732FB361E6C}"/>
              </a:ext>
            </a:extLst>
          </p:cNvPr>
          <p:cNvSpPr>
            <a:spLocks noGrp="1"/>
          </p:cNvSpPr>
          <p:nvPr>
            <p:ph type="dt" sz="half" idx="14"/>
          </p:nvPr>
        </p:nvSpPr>
        <p:spPr/>
        <p:txBody>
          <a:bodyPr/>
          <a:lstStyle>
            <a:lvl1pPr>
              <a:defRPr/>
            </a:lvl1pPr>
          </a:lstStyle>
          <a:p>
            <a:pPr>
              <a:defRPr/>
            </a:pPr>
            <a:fld id="{CCEB91A3-5787-48EB-9322-378CB80AA535}" type="datetimeFigureOut">
              <a:rPr lang="fi-FI"/>
              <a:pPr>
                <a:defRPr/>
              </a:pPr>
              <a:t>3.2.2026</a:t>
            </a:fld>
            <a:endParaRPr lang="fi-FI"/>
          </a:p>
        </p:txBody>
      </p:sp>
      <p:sp>
        <p:nvSpPr>
          <p:cNvPr id="6" name="Alatunnisteen paikkamerkki 4">
            <a:extLst>
              <a:ext uri="{FF2B5EF4-FFF2-40B4-BE49-F238E27FC236}">
                <a16:creationId xmlns:a16="http://schemas.microsoft.com/office/drawing/2014/main" id="{9AA63C97-3667-4807-8874-B732055821EA}"/>
              </a:ext>
            </a:extLst>
          </p:cNvPr>
          <p:cNvSpPr>
            <a:spLocks noGrp="1"/>
          </p:cNvSpPr>
          <p:nvPr>
            <p:ph type="ftr" sz="quarter" idx="15"/>
          </p:nvPr>
        </p:nvSpPr>
        <p:spPr/>
        <p:txBody>
          <a:bodyPr/>
          <a:lstStyle>
            <a:lvl1pPr>
              <a:defRPr/>
            </a:lvl1pPr>
          </a:lstStyle>
          <a:p>
            <a:pPr>
              <a:defRPr/>
            </a:pPr>
            <a:endParaRPr lang="fi-FI"/>
          </a:p>
        </p:txBody>
      </p:sp>
      <p:sp>
        <p:nvSpPr>
          <p:cNvPr id="8" name="Dian numeron paikkamerkki 5">
            <a:extLst>
              <a:ext uri="{FF2B5EF4-FFF2-40B4-BE49-F238E27FC236}">
                <a16:creationId xmlns:a16="http://schemas.microsoft.com/office/drawing/2014/main" id="{F87D943B-55C2-43E2-9AD1-70845B2454A8}"/>
              </a:ext>
            </a:extLst>
          </p:cNvPr>
          <p:cNvSpPr>
            <a:spLocks noGrp="1"/>
          </p:cNvSpPr>
          <p:nvPr>
            <p:ph type="sldNum" sz="quarter" idx="16"/>
          </p:nvPr>
        </p:nvSpPr>
        <p:spPr/>
        <p:txBody>
          <a:bodyPr/>
          <a:lstStyle>
            <a:lvl1pPr>
              <a:defRPr/>
            </a:lvl1pPr>
          </a:lstStyle>
          <a:p>
            <a:pPr>
              <a:defRPr/>
            </a:pPr>
            <a:fld id="{4C7DC2AA-98AD-4C7C-AE74-F76D8002D921}" type="slidenum">
              <a:rPr lang="fi-FI"/>
              <a:pPr>
                <a:defRPr/>
              </a:pPr>
              <a:t>‹#›</a:t>
            </a:fld>
            <a:endParaRPr lang="fi-FI"/>
          </a:p>
        </p:txBody>
      </p:sp>
    </p:spTree>
    <p:extLst>
      <p:ext uri="{BB962C8B-B14F-4D97-AF65-F5344CB8AC3E}">
        <p14:creationId xmlns:p14="http://schemas.microsoft.com/office/powerpoint/2010/main" val="248635173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2909"/>
            </a:lvl1pPr>
          </a:lstStyle>
          <a:p>
            <a:r>
              <a:rPr lang="fi-FI"/>
              <a:t>Muokkaa perustyylejä naps.</a:t>
            </a:r>
          </a:p>
        </p:txBody>
      </p:sp>
      <p:sp>
        <p:nvSpPr>
          <p:cNvPr id="3" name="Alaotsikko 2"/>
          <p:cNvSpPr>
            <a:spLocks noGrp="1"/>
          </p:cNvSpPr>
          <p:nvPr>
            <p:ph type="subTitle" idx="1"/>
          </p:nvPr>
        </p:nvSpPr>
        <p:spPr>
          <a:xfrm>
            <a:off x="1536000" y="3600001"/>
            <a:ext cx="9144000" cy="1656000"/>
          </a:xfrm>
        </p:spPr>
        <p:txBody>
          <a:bodyPr/>
          <a:lstStyle>
            <a:lvl1pPr marL="0" indent="0" algn="ctr">
              <a:spcBef>
                <a:spcPts val="0"/>
              </a:spcBef>
              <a:buNone/>
              <a:defRPr sz="2328">
                <a:solidFill>
                  <a:schemeClr val="tx1">
                    <a:lumMod val="65000"/>
                    <a:lumOff val="35000"/>
                  </a:schemeClr>
                </a:solidFill>
              </a:defRPr>
            </a:lvl1pPr>
            <a:lvl2pPr marL="443392" indent="0" algn="ctr">
              <a:buNone/>
              <a:defRPr>
                <a:solidFill>
                  <a:schemeClr val="tx1">
                    <a:tint val="75000"/>
                  </a:schemeClr>
                </a:solidFill>
              </a:defRPr>
            </a:lvl2pPr>
            <a:lvl3pPr marL="886784" indent="0" algn="ctr">
              <a:buNone/>
              <a:defRPr>
                <a:solidFill>
                  <a:schemeClr val="tx1">
                    <a:tint val="75000"/>
                  </a:schemeClr>
                </a:solidFill>
              </a:defRPr>
            </a:lvl3pPr>
            <a:lvl4pPr marL="1330176" indent="0" algn="ctr">
              <a:buNone/>
              <a:defRPr>
                <a:solidFill>
                  <a:schemeClr val="tx1">
                    <a:tint val="75000"/>
                  </a:schemeClr>
                </a:solidFill>
              </a:defRPr>
            </a:lvl4pPr>
            <a:lvl5pPr marL="1773567" indent="0" algn="ctr">
              <a:buNone/>
              <a:defRPr>
                <a:solidFill>
                  <a:schemeClr val="tx1">
                    <a:tint val="75000"/>
                  </a:schemeClr>
                </a:solidFill>
              </a:defRPr>
            </a:lvl5pPr>
            <a:lvl6pPr marL="2216960" indent="0" algn="ctr">
              <a:buNone/>
              <a:defRPr>
                <a:solidFill>
                  <a:schemeClr val="tx1">
                    <a:tint val="75000"/>
                  </a:schemeClr>
                </a:solidFill>
              </a:defRPr>
            </a:lvl6pPr>
            <a:lvl7pPr marL="2660351" indent="0" algn="ctr">
              <a:buNone/>
              <a:defRPr>
                <a:solidFill>
                  <a:schemeClr val="tx1">
                    <a:tint val="75000"/>
                  </a:schemeClr>
                </a:solidFill>
              </a:defRPr>
            </a:lvl7pPr>
            <a:lvl8pPr marL="3103743" indent="0" algn="ctr">
              <a:buNone/>
              <a:defRPr>
                <a:solidFill>
                  <a:schemeClr val="tx1">
                    <a:tint val="75000"/>
                  </a:schemeClr>
                </a:solidFill>
              </a:defRPr>
            </a:lvl8pPr>
            <a:lvl9pPr marL="3547135" indent="0" algn="ctr">
              <a:buNone/>
              <a:defRPr>
                <a:solidFill>
                  <a:schemeClr val="tx1">
                    <a:tint val="75000"/>
                  </a:schemeClr>
                </a:solidFill>
              </a:defRPr>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40EBB05E-345A-4964-BD89-C313B800A361}"/>
              </a:ext>
            </a:extLst>
          </p:cNvPr>
          <p:cNvSpPr>
            <a:spLocks noGrp="1"/>
          </p:cNvSpPr>
          <p:nvPr>
            <p:ph type="dt" sz="half" idx="10"/>
          </p:nvPr>
        </p:nvSpPr>
        <p:spPr/>
        <p:txBody>
          <a:bodyPr/>
          <a:lstStyle>
            <a:lvl1pPr>
              <a:defRPr/>
            </a:lvl1pPr>
          </a:lstStyle>
          <a:p>
            <a:pPr>
              <a:defRPr/>
            </a:pPr>
            <a:fld id="{C0034330-A34C-4F6C-B399-688AAE6B4200}" type="datetimeFigureOut">
              <a:rPr lang="fi-FI"/>
              <a:pPr>
                <a:defRPr/>
              </a:pPr>
              <a:t>3.2.2026</a:t>
            </a:fld>
            <a:endParaRPr lang="fi-FI"/>
          </a:p>
        </p:txBody>
      </p:sp>
      <p:sp>
        <p:nvSpPr>
          <p:cNvPr id="5" name="Alatunnisteen paikkamerkki 4">
            <a:extLst>
              <a:ext uri="{FF2B5EF4-FFF2-40B4-BE49-F238E27FC236}">
                <a16:creationId xmlns:a16="http://schemas.microsoft.com/office/drawing/2014/main" id="{9A72C3AF-7018-4B2F-97C2-397AE120F0FA}"/>
              </a:ext>
            </a:extLst>
          </p:cNvPr>
          <p:cNvSpPr>
            <a:spLocks noGrp="1"/>
          </p:cNvSpPr>
          <p:nvPr>
            <p:ph type="ftr" sz="quarter" idx="11"/>
          </p:nvPr>
        </p:nvSpPr>
        <p:spPr/>
        <p:txBody>
          <a:bodyPr/>
          <a:lstStyle>
            <a:lvl1pPr>
              <a:defRPr/>
            </a:lvl1pPr>
          </a:lstStyle>
          <a:p>
            <a:pPr>
              <a:defRPr/>
            </a:pPr>
            <a:endParaRPr lang="fi-FI"/>
          </a:p>
        </p:txBody>
      </p:sp>
      <p:sp>
        <p:nvSpPr>
          <p:cNvPr id="6" name="Dian numeron paikkamerkki 5">
            <a:extLst>
              <a:ext uri="{FF2B5EF4-FFF2-40B4-BE49-F238E27FC236}">
                <a16:creationId xmlns:a16="http://schemas.microsoft.com/office/drawing/2014/main" id="{5C8ADA88-E49A-4920-93D7-0007C36ACE13}"/>
              </a:ext>
            </a:extLst>
          </p:cNvPr>
          <p:cNvSpPr>
            <a:spLocks noGrp="1"/>
          </p:cNvSpPr>
          <p:nvPr>
            <p:ph type="sldNum" sz="quarter" idx="12"/>
          </p:nvPr>
        </p:nvSpPr>
        <p:spPr/>
        <p:txBody>
          <a:bodyPr/>
          <a:lstStyle>
            <a:lvl1pPr>
              <a:defRPr/>
            </a:lvl1pPr>
          </a:lstStyle>
          <a:p>
            <a:pPr>
              <a:defRPr/>
            </a:pPr>
            <a:fld id="{39E9DBBE-1764-481F-BDB0-FA6A7C2BC6F0}" type="slidenum">
              <a:rPr lang="fi-FI"/>
              <a:pPr>
                <a:defRPr/>
              </a:pPr>
              <a:t>‹#›</a:t>
            </a:fld>
            <a:endParaRPr lang="fi-FI"/>
          </a:p>
        </p:txBody>
      </p:sp>
    </p:spTree>
    <p:extLst>
      <p:ext uri="{BB962C8B-B14F-4D97-AF65-F5344CB8AC3E}">
        <p14:creationId xmlns:p14="http://schemas.microsoft.com/office/powerpoint/2010/main" val="379270511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Kuvallinen otsikkodia">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B5D27636-A36A-45CF-B990-67DDF5E17455}"/>
              </a:ext>
            </a:extLst>
          </p:cNvPr>
          <p:cNvSpPr/>
          <p:nvPr userDrawn="1"/>
        </p:nvSpPr>
        <p:spPr>
          <a:xfrm>
            <a:off x="9139428" y="3431956"/>
            <a:ext cx="3052572"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FI" sz="2328"/>
          </a:p>
        </p:txBody>
      </p:sp>
      <p:pic>
        <p:nvPicPr>
          <p:cNvPr id="7" name="Kuva 9">
            <a:extLst>
              <a:ext uri="{FF2B5EF4-FFF2-40B4-BE49-F238E27FC236}">
                <a16:creationId xmlns:a16="http://schemas.microsoft.com/office/drawing/2014/main" id="{7F7076D7-8AE8-4913-85DB-63BB8E12375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459468" y="4689750"/>
            <a:ext cx="2345436" cy="9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Kolmio 18">
            <a:extLst>
              <a:ext uri="{FF2B5EF4-FFF2-40B4-BE49-F238E27FC236}">
                <a16:creationId xmlns:a16="http://schemas.microsoft.com/office/drawing/2014/main" id="{EF44F74E-5D54-4246-A810-68604F9B3B01}"/>
              </a:ext>
            </a:extLst>
          </p:cNvPr>
          <p:cNvSpPr/>
          <p:nvPr userDrawn="1"/>
        </p:nvSpPr>
        <p:spPr>
          <a:xfrm rot="16200000">
            <a:off x="8388130" y="4091429"/>
            <a:ext cx="883854" cy="66751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FI" sz="1676"/>
          </a:p>
        </p:txBody>
      </p:sp>
      <p:sp>
        <p:nvSpPr>
          <p:cNvPr id="9" name="Kuvan paikkamerkki 8"/>
          <p:cNvSpPr>
            <a:spLocks noGrp="1"/>
          </p:cNvSpPr>
          <p:nvPr>
            <p:ph type="pic" sz="quarter" idx="13"/>
          </p:nvPr>
        </p:nvSpPr>
        <p:spPr>
          <a:xfrm>
            <a:off x="-259202" y="7563418"/>
            <a:ext cx="9139203" cy="3429000"/>
          </a:xfrm>
          <a:solidFill>
            <a:schemeClr val="bg1">
              <a:lumMod val="85000"/>
            </a:schemeClr>
          </a:solidFill>
        </p:spPr>
        <p:txBody>
          <a:bodyPr anchor="ctr"/>
          <a:lstStyle>
            <a:lvl1pPr marL="10264" indent="0" algn="ctr">
              <a:buNone/>
              <a:tabLst/>
              <a:defRPr/>
            </a:lvl1pPr>
          </a:lstStyle>
          <a:p>
            <a:pPr lvl="0"/>
            <a:r>
              <a:rPr lang="fi-FI" noProof="0"/>
              <a:t>Lisää kuva napsauttamalla kuvaketta</a:t>
            </a:r>
          </a:p>
        </p:txBody>
      </p:sp>
      <p:sp>
        <p:nvSpPr>
          <p:cNvPr id="10" name="Otsikko 1"/>
          <p:cNvSpPr>
            <a:spLocks noGrp="1"/>
          </p:cNvSpPr>
          <p:nvPr>
            <p:ph type="ctrTitle"/>
          </p:nvPr>
        </p:nvSpPr>
        <p:spPr>
          <a:xfrm>
            <a:off x="414000" y="776533"/>
            <a:ext cx="10795468" cy="1200000"/>
          </a:xfrm>
        </p:spPr>
        <p:txBody>
          <a:bodyPr/>
          <a:lstStyle>
            <a:lvl1pPr>
              <a:defRPr sz="2716"/>
            </a:lvl1pPr>
          </a:lstStyle>
          <a:p>
            <a:r>
              <a:rPr lang="fi-FI"/>
              <a:t>Muokkaa perustyylejä naps.</a:t>
            </a:r>
          </a:p>
        </p:txBody>
      </p:sp>
      <p:sp>
        <p:nvSpPr>
          <p:cNvPr id="11" name="Alaotsikko 2"/>
          <p:cNvSpPr>
            <a:spLocks noGrp="1"/>
          </p:cNvSpPr>
          <p:nvPr>
            <p:ph type="subTitle" idx="1"/>
          </p:nvPr>
        </p:nvSpPr>
        <p:spPr>
          <a:xfrm>
            <a:off x="414000" y="2024532"/>
            <a:ext cx="10795468" cy="1344000"/>
          </a:xfrm>
        </p:spPr>
        <p:txBody>
          <a:bodyPr/>
          <a:lstStyle>
            <a:lvl1pPr marL="0" indent="0" algn="l">
              <a:spcBef>
                <a:spcPts val="0"/>
              </a:spcBef>
              <a:buNone/>
              <a:defRPr sz="2328">
                <a:solidFill>
                  <a:schemeClr val="tx1">
                    <a:lumMod val="65000"/>
                    <a:lumOff val="35000"/>
                  </a:schemeClr>
                </a:solidFill>
              </a:defRPr>
            </a:lvl1pPr>
            <a:lvl2pPr marL="443392" indent="0" algn="ctr">
              <a:buNone/>
              <a:defRPr>
                <a:solidFill>
                  <a:schemeClr val="tx1">
                    <a:tint val="75000"/>
                  </a:schemeClr>
                </a:solidFill>
              </a:defRPr>
            </a:lvl2pPr>
            <a:lvl3pPr marL="886784" indent="0" algn="ctr">
              <a:buNone/>
              <a:defRPr>
                <a:solidFill>
                  <a:schemeClr val="tx1">
                    <a:tint val="75000"/>
                  </a:schemeClr>
                </a:solidFill>
              </a:defRPr>
            </a:lvl3pPr>
            <a:lvl4pPr marL="1330176" indent="0" algn="ctr">
              <a:buNone/>
              <a:defRPr>
                <a:solidFill>
                  <a:schemeClr val="tx1">
                    <a:tint val="75000"/>
                  </a:schemeClr>
                </a:solidFill>
              </a:defRPr>
            </a:lvl4pPr>
            <a:lvl5pPr marL="1773567" indent="0" algn="ctr">
              <a:buNone/>
              <a:defRPr>
                <a:solidFill>
                  <a:schemeClr val="tx1">
                    <a:tint val="75000"/>
                  </a:schemeClr>
                </a:solidFill>
              </a:defRPr>
            </a:lvl5pPr>
            <a:lvl6pPr marL="2216960" indent="0" algn="ctr">
              <a:buNone/>
              <a:defRPr>
                <a:solidFill>
                  <a:schemeClr val="tx1">
                    <a:tint val="75000"/>
                  </a:schemeClr>
                </a:solidFill>
              </a:defRPr>
            </a:lvl6pPr>
            <a:lvl7pPr marL="2660351" indent="0" algn="ctr">
              <a:buNone/>
              <a:defRPr>
                <a:solidFill>
                  <a:schemeClr val="tx1">
                    <a:tint val="75000"/>
                  </a:schemeClr>
                </a:solidFill>
              </a:defRPr>
            </a:lvl7pPr>
            <a:lvl8pPr marL="3103743" indent="0" algn="ctr">
              <a:buNone/>
              <a:defRPr>
                <a:solidFill>
                  <a:schemeClr val="tx1">
                    <a:tint val="75000"/>
                  </a:schemeClr>
                </a:solidFill>
              </a:defRPr>
            </a:lvl8pPr>
            <a:lvl9pPr marL="3547135" indent="0" algn="ctr">
              <a:buNone/>
              <a:defRPr>
                <a:solidFill>
                  <a:schemeClr val="tx1">
                    <a:tint val="75000"/>
                  </a:schemeClr>
                </a:solidFill>
              </a:defRPr>
            </a:lvl9pPr>
          </a:lstStyle>
          <a:p>
            <a:r>
              <a:rPr lang="fi-FI"/>
              <a:t>Muokkaa alaotsikon perustyyliä napsautt.</a:t>
            </a:r>
          </a:p>
        </p:txBody>
      </p:sp>
      <p:sp>
        <p:nvSpPr>
          <p:cNvPr id="15" name="Kuvan paikkamerkki 8"/>
          <p:cNvSpPr>
            <a:spLocks noGrp="1"/>
          </p:cNvSpPr>
          <p:nvPr>
            <p:ph type="pic" sz="quarter" idx="14"/>
          </p:nvPr>
        </p:nvSpPr>
        <p:spPr>
          <a:xfrm>
            <a:off x="1" y="3431685"/>
            <a:ext cx="9139203" cy="3429000"/>
          </a:xfrm>
          <a:solidFill>
            <a:schemeClr val="bg1">
              <a:lumMod val="85000"/>
            </a:schemeClr>
          </a:solidFill>
        </p:spPr>
        <p:txBody>
          <a:bodyPr anchor="ctr"/>
          <a:lstStyle>
            <a:lvl1pPr marL="10264" indent="0" algn="ctr">
              <a:buNone/>
              <a:tabLst/>
              <a:defRPr/>
            </a:lvl1pPr>
          </a:lstStyle>
          <a:p>
            <a:pPr lvl="0"/>
            <a:r>
              <a:rPr lang="fi-FI" noProof="0"/>
              <a:t>Lisää kuva napsauttamalla kuvaketta</a:t>
            </a:r>
          </a:p>
        </p:txBody>
      </p:sp>
      <p:sp>
        <p:nvSpPr>
          <p:cNvPr id="12" name="Päivämäärän paikkamerkki 3">
            <a:extLst>
              <a:ext uri="{FF2B5EF4-FFF2-40B4-BE49-F238E27FC236}">
                <a16:creationId xmlns:a16="http://schemas.microsoft.com/office/drawing/2014/main" id="{0EE0E5E7-5CCC-4CF3-BECB-46D656B3918D}"/>
              </a:ext>
            </a:extLst>
          </p:cNvPr>
          <p:cNvSpPr>
            <a:spLocks noGrp="1"/>
          </p:cNvSpPr>
          <p:nvPr>
            <p:ph type="dt" sz="half" idx="15"/>
          </p:nvPr>
        </p:nvSpPr>
        <p:spPr/>
        <p:txBody>
          <a:bodyPr/>
          <a:lstStyle>
            <a:lvl1pPr>
              <a:defRPr/>
            </a:lvl1pPr>
          </a:lstStyle>
          <a:p>
            <a:pPr>
              <a:defRPr/>
            </a:pPr>
            <a:fld id="{BB2F124B-825C-4D9C-966D-7E35C6C53D66}" type="datetimeFigureOut">
              <a:rPr lang="fi-FI"/>
              <a:pPr>
                <a:defRPr/>
              </a:pPr>
              <a:t>3.2.2026</a:t>
            </a:fld>
            <a:endParaRPr lang="fi-FI"/>
          </a:p>
        </p:txBody>
      </p:sp>
      <p:sp>
        <p:nvSpPr>
          <p:cNvPr id="13" name="Alatunnisteen paikkamerkki 4">
            <a:extLst>
              <a:ext uri="{FF2B5EF4-FFF2-40B4-BE49-F238E27FC236}">
                <a16:creationId xmlns:a16="http://schemas.microsoft.com/office/drawing/2014/main" id="{92CFB814-1022-40C7-BCCA-44B2D2717945}"/>
              </a:ext>
            </a:extLst>
          </p:cNvPr>
          <p:cNvSpPr>
            <a:spLocks noGrp="1"/>
          </p:cNvSpPr>
          <p:nvPr>
            <p:ph type="ftr" sz="quarter" idx="16"/>
          </p:nvPr>
        </p:nvSpPr>
        <p:spPr/>
        <p:txBody>
          <a:bodyPr/>
          <a:lstStyle>
            <a:lvl1pPr>
              <a:defRPr/>
            </a:lvl1pPr>
          </a:lstStyle>
          <a:p>
            <a:pPr>
              <a:defRPr/>
            </a:pPr>
            <a:endParaRPr lang="fi-FI"/>
          </a:p>
        </p:txBody>
      </p:sp>
      <p:sp>
        <p:nvSpPr>
          <p:cNvPr id="14" name="Dian numeron paikkamerkki 5">
            <a:extLst>
              <a:ext uri="{FF2B5EF4-FFF2-40B4-BE49-F238E27FC236}">
                <a16:creationId xmlns:a16="http://schemas.microsoft.com/office/drawing/2014/main" id="{B0DF68FC-E93F-4230-A6B4-243830534D17}"/>
              </a:ext>
            </a:extLst>
          </p:cNvPr>
          <p:cNvSpPr>
            <a:spLocks noGrp="1"/>
          </p:cNvSpPr>
          <p:nvPr>
            <p:ph type="sldNum" sz="quarter" idx="17"/>
          </p:nvPr>
        </p:nvSpPr>
        <p:spPr/>
        <p:txBody>
          <a:bodyPr/>
          <a:lstStyle>
            <a:lvl1pPr>
              <a:defRPr/>
            </a:lvl1pPr>
          </a:lstStyle>
          <a:p>
            <a:pPr>
              <a:defRPr/>
            </a:pPr>
            <a:fld id="{16D70F03-4867-485F-9467-9580DDE06212}" type="slidenum">
              <a:rPr lang="fi-FI"/>
              <a:pPr>
                <a:defRPr/>
              </a:pPr>
              <a:t>‹#›</a:t>
            </a:fld>
            <a:endParaRPr lang="fi-FI"/>
          </a:p>
        </p:txBody>
      </p:sp>
    </p:spTree>
    <p:extLst>
      <p:ext uri="{BB962C8B-B14F-4D97-AF65-F5344CB8AC3E}">
        <p14:creationId xmlns:p14="http://schemas.microsoft.com/office/powerpoint/2010/main" val="31929216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Osanvaihto">
    <p:bg>
      <p:bgPr>
        <a:solidFill>
          <a:schemeClr val="accent1"/>
        </a:solidFill>
        <a:effectLst/>
      </p:bgPr>
    </p:bg>
    <p:spTree>
      <p:nvGrpSpPr>
        <p:cNvPr id="1" name=""/>
        <p:cNvGrpSpPr/>
        <p:nvPr/>
      </p:nvGrpSpPr>
      <p:grpSpPr>
        <a:xfrm>
          <a:off x="0" y="0"/>
          <a:ext cx="0" cy="0"/>
          <a:chOff x="0" y="0"/>
          <a:chExt cx="0" cy="0"/>
        </a:xfrm>
      </p:grpSpPr>
      <p:sp>
        <p:nvSpPr>
          <p:cNvPr id="8" name="Sisällön paikkamerkki 7"/>
          <p:cNvSpPr>
            <a:spLocks noGrp="1"/>
          </p:cNvSpPr>
          <p:nvPr>
            <p:ph sz="quarter" idx="13"/>
          </p:nvPr>
        </p:nvSpPr>
        <p:spPr>
          <a:xfrm>
            <a:off x="414000" y="774552"/>
            <a:ext cx="11248354" cy="5056867"/>
          </a:xfrm>
        </p:spPr>
        <p:txBody>
          <a:bodyPr/>
          <a:lstStyle>
            <a:lvl1pPr>
              <a:buClr>
                <a:schemeClr val="bg1"/>
              </a:buClr>
              <a:defRPr sz="2716">
                <a:solidFill>
                  <a:schemeClr val="bg1"/>
                </a:solidFill>
              </a:defRPr>
            </a:lvl1pPr>
            <a:lvl2pPr>
              <a:buClr>
                <a:schemeClr val="bg1"/>
              </a:buClr>
              <a:defRPr sz="2716">
                <a:solidFill>
                  <a:schemeClr val="bg1"/>
                </a:solidFill>
              </a:defRPr>
            </a:lvl2pPr>
            <a:lvl3pPr>
              <a:buClr>
                <a:schemeClr val="bg1"/>
              </a:buClr>
              <a:defRPr sz="2716">
                <a:solidFill>
                  <a:schemeClr val="bg1"/>
                </a:solidFill>
              </a:defRPr>
            </a:lvl3pPr>
            <a:lvl4pPr>
              <a:buClr>
                <a:schemeClr val="bg1"/>
              </a:buClr>
              <a:defRPr sz="2716">
                <a:solidFill>
                  <a:schemeClr val="bg1"/>
                </a:solidFill>
              </a:defRPr>
            </a:lvl4pPr>
            <a:lvl5pPr>
              <a:buClr>
                <a:schemeClr val="bg1"/>
              </a:buClr>
              <a:defRPr sz="2716">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3" name="Päivämäärän paikkamerkki 3">
            <a:extLst>
              <a:ext uri="{FF2B5EF4-FFF2-40B4-BE49-F238E27FC236}">
                <a16:creationId xmlns:a16="http://schemas.microsoft.com/office/drawing/2014/main" id="{645B41B2-3A3D-4897-AD7C-F159313D7D54}"/>
              </a:ext>
            </a:extLst>
          </p:cNvPr>
          <p:cNvSpPr>
            <a:spLocks noGrp="1"/>
          </p:cNvSpPr>
          <p:nvPr>
            <p:ph type="dt" sz="half" idx="14"/>
          </p:nvPr>
        </p:nvSpPr>
        <p:spPr/>
        <p:txBody>
          <a:bodyPr/>
          <a:lstStyle>
            <a:lvl1pPr>
              <a:defRPr smtClean="0">
                <a:noFill/>
              </a:defRPr>
            </a:lvl1pPr>
          </a:lstStyle>
          <a:p>
            <a:pPr>
              <a:defRPr/>
            </a:pPr>
            <a:fld id="{26E4E1E6-D3A2-4603-A545-80EA4C8D55D9}" type="datetimeFigureOut">
              <a:rPr lang="fi-FI"/>
              <a:pPr>
                <a:defRPr/>
              </a:pPr>
              <a:t>3.2.2026</a:t>
            </a:fld>
            <a:endParaRPr lang="fi-FI"/>
          </a:p>
        </p:txBody>
      </p:sp>
      <p:sp>
        <p:nvSpPr>
          <p:cNvPr id="4" name="Alatunnisteen paikkamerkki 4">
            <a:extLst>
              <a:ext uri="{FF2B5EF4-FFF2-40B4-BE49-F238E27FC236}">
                <a16:creationId xmlns:a16="http://schemas.microsoft.com/office/drawing/2014/main" id="{C6009ED0-4F2D-410C-B5B9-4B40DA256101}"/>
              </a:ext>
            </a:extLst>
          </p:cNvPr>
          <p:cNvSpPr>
            <a:spLocks noGrp="1"/>
          </p:cNvSpPr>
          <p:nvPr>
            <p:ph type="ftr" sz="quarter" idx="15"/>
          </p:nvPr>
        </p:nvSpPr>
        <p:spPr/>
        <p:txBody>
          <a:bodyPr/>
          <a:lstStyle>
            <a:lvl1pPr>
              <a:defRPr>
                <a:noFill/>
              </a:defRPr>
            </a:lvl1pPr>
          </a:lstStyle>
          <a:p>
            <a:pPr>
              <a:defRPr/>
            </a:pPr>
            <a:endParaRPr lang="fi-FI"/>
          </a:p>
        </p:txBody>
      </p:sp>
      <p:sp>
        <p:nvSpPr>
          <p:cNvPr id="5" name="Dian numeron paikkamerkki 5">
            <a:extLst>
              <a:ext uri="{FF2B5EF4-FFF2-40B4-BE49-F238E27FC236}">
                <a16:creationId xmlns:a16="http://schemas.microsoft.com/office/drawing/2014/main" id="{829D4439-FC8C-4457-82FE-CB1FA4B6D3B3}"/>
              </a:ext>
            </a:extLst>
          </p:cNvPr>
          <p:cNvSpPr>
            <a:spLocks noGrp="1"/>
          </p:cNvSpPr>
          <p:nvPr>
            <p:ph type="sldNum" sz="quarter" idx="16"/>
          </p:nvPr>
        </p:nvSpPr>
        <p:spPr/>
        <p:txBody>
          <a:bodyPr/>
          <a:lstStyle>
            <a:lvl1pPr>
              <a:defRPr smtClean="0">
                <a:noFill/>
              </a:defRPr>
            </a:lvl1pPr>
          </a:lstStyle>
          <a:p>
            <a:pPr>
              <a:defRPr/>
            </a:pPr>
            <a:fld id="{824A7784-4200-4100-B01C-CFF9A437154A}" type="slidenum">
              <a:rPr lang="fi-FI"/>
              <a:pPr>
                <a:defRPr/>
              </a:pPr>
              <a:t>‹#›</a:t>
            </a:fld>
            <a:endParaRPr lang="fi-FI"/>
          </a:p>
        </p:txBody>
      </p:sp>
    </p:spTree>
    <p:extLst>
      <p:ext uri="{BB962C8B-B14F-4D97-AF65-F5344CB8AC3E}">
        <p14:creationId xmlns:p14="http://schemas.microsoft.com/office/powerpoint/2010/main" val="156562260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1"/>
            <a:ext cx="5510474" cy="4535083"/>
          </a:xfrm>
        </p:spPr>
        <p:txBody>
          <a:bodyPr/>
          <a:lstStyle>
            <a:lvl1pPr>
              <a:defRPr sz="2328"/>
            </a:lvl1pPr>
            <a:lvl2pPr>
              <a:defRPr sz="2328"/>
            </a:lvl2pPr>
            <a:lvl3pPr>
              <a:defRPr sz="2328"/>
            </a:lvl3pPr>
            <a:lvl4pPr>
              <a:defRPr sz="2328"/>
            </a:lvl4pPr>
            <a:lvl5pPr>
              <a:defRPr sz="2328"/>
            </a:lvl5pPr>
            <a:lvl6pPr>
              <a:defRPr sz="1746"/>
            </a:lvl6pPr>
            <a:lvl7pPr>
              <a:defRPr sz="1746"/>
            </a:lvl7pPr>
            <a:lvl8pPr>
              <a:defRPr sz="1746"/>
            </a:lvl8pPr>
            <a:lvl9pPr>
              <a:defRPr sz="1746"/>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1"/>
            <a:ext cx="5510474" cy="4535083"/>
          </a:xfrm>
        </p:spPr>
        <p:txBody>
          <a:bodyPr/>
          <a:lstStyle>
            <a:lvl1pPr>
              <a:defRPr sz="2328"/>
            </a:lvl1pPr>
            <a:lvl2pPr>
              <a:defRPr sz="2328"/>
            </a:lvl2pPr>
            <a:lvl3pPr>
              <a:defRPr sz="2328"/>
            </a:lvl3pPr>
            <a:lvl4pPr>
              <a:defRPr sz="2328"/>
            </a:lvl4pPr>
            <a:lvl5pPr>
              <a:defRPr sz="2328"/>
            </a:lvl5pPr>
            <a:lvl6pPr>
              <a:defRPr sz="1746"/>
            </a:lvl6pPr>
            <a:lvl7pPr>
              <a:defRPr sz="1746"/>
            </a:lvl7pPr>
            <a:lvl8pPr>
              <a:defRPr sz="1746"/>
            </a:lvl8pPr>
            <a:lvl9pPr>
              <a:defRPr sz="1746"/>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 name="Otsikko 1"/>
          <p:cNvSpPr>
            <a:spLocks noGrp="1"/>
          </p:cNvSpPr>
          <p:nvPr>
            <p:ph type="title"/>
          </p:nvPr>
        </p:nvSpPr>
        <p:spPr/>
        <p:txBody>
          <a:bodyPr/>
          <a:lstStyle/>
          <a:p>
            <a:r>
              <a:rPr lang="fi-FI"/>
              <a:t>Muokkaa perustyylejä naps.</a:t>
            </a:r>
          </a:p>
        </p:txBody>
      </p:sp>
      <p:sp>
        <p:nvSpPr>
          <p:cNvPr id="5" name="Päivämäärän paikkamerkki 3">
            <a:extLst>
              <a:ext uri="{FF2B5EF4-FFF2-40B4-BE49-F238E27FC236}">
                <a16:creationId xmlns:a16="http://schemas.microsoft.com/office/drawing/2014/main" id="{DF32C0BA-A77D-432C-8857-33B97FDA313A}"/>
              </a:ext>
            </a:extLst>
          </p:cNvPr>
          <p:cNvSpPr>
            <a:spLocks noGrp="1"/>
          </p:cNvSpPr>
          <p:nvPr>
            <p:ph type="dt" sz="half" idx="10"/>
          </p:nvPr>
        </p:nvSpPr>
        <p:spPr/>
        <p:txBody>
          <a:bodyPr/>
          <a:lstStyle>
            <a:lvl1pPr>
              <a:defRPr/>
            </a:lvl1pPr>
          </a:lstStyle>
          <a:p>
            <a:pPr>
              <a:defRPr/>
            </a:pPr>
            <a:fld id="{539C04AB-5DDA-4695-A37C-1CE828DA9559}" type="datetimeFigureOut">
              <a:rPr lang="fi-FI"/>
              <a:pPr>
                <a:defRPr/>
              </a:pPr>
              <a:t>3.2.2026</a:t>
            </a:fld>
            <a:endParaRPr lang="fi-FI"/>
          </a:p>
        </p:txBody>
      </p:sp>
      <p:sp>
        <p:nvSpPr>
          <p:cNvPr id="6" name="Alatunnisteen paikkamerkki 4">
            <a:extLst>
              <a:ext uri="{FF2B5EF4-FFF2-40B4-BE49-F238E27FC236}">
                <a16:creationId xmlns:a16="http://schemas.microsoft.com/office/drawing/2014/main" id="{432DACCB-691A-4B62-895B-77143A84EFA6}"/>
              </a:ext>
            </a:extLst>
          </p:cNvPr>
          <p:cNvSpPr>
            <a:spLocks noGrp="1"/>
          </p:cNvSpPr>
          <p:nvPr>
            <p:ph type="ftr" sz="quarter" idx="11"/>
          </p:nvPr>
        </p:nvSpPr>
        <p:spPr/>
        <p:txBody>
          <a:bodyPr/>
          <a:lstStyle>
            <a:lvl1pPr>
              <a:defRPr/>
            </a:lvl1pPr>
          </a:lstStyle>
          <a:p>
            <a:pPr>
              <a:defRPr/>
            </a:pPr>
            <a:endParaRPr lang="fi-FI"/>
          </a:p>
        </p:txBody>
      </p:sp>
      <p:sp>
        <p:nvSpPr>
          <p:cNvPr id="7" name="Dian numeron paikkamerkki 5">
            <a:extLst>
              <a:ext uri="{FF2B5EF4-FFF2-40B4-BE49-F238E27FC236}">
                <a16:creationId xmlns:a16="http://schemas.microsoft.com/office/drawing/2014/main" id="{740E0043-935F-4AAF-989B-87F87B62B23C}"/>
              </a:ext>
            </a:extLst>
          </p:cNvPr>
          <p:cNvSpPr>
            <a:spLocks noGrp="1"/>
          </p:cNvSpPr>
          <p:nvPr>
            <p:ph type="sldNum" sz="quarter" idx="12"/>
          </p:nvPr>
        </p:nvSpPr>
        <p:spPr/>
        <p:txBody>
          <a:bodyPr/>
          <a:lstStyle>
            <a:lvl1pPr>
              <a:defRPr/>
            </a:lvl1pPr>
          </a:lstStyle>
          <a:p>
            <a:pPr>
              <a:defRPr/>
            </a:pPr>
            <a:fld id="{43BAE803-E84C-412D-BB31-D298EE0B4221}" type="slidenum">
              <a:rPr lang="fi-FI"/>
              <a:pPr>
                <a:defRPr/>
              </a:pPr>
              <a:t>‹#›</a:t>
            </a:fld>
            <a:endParaRPr lang="fi-FI"/>
          </a:p>
        </p:txBody>
      </p:sp>
    </p:spTree>
    <p:extLst>
      <p:ext uri="{BB962C8B-B14F-4D97-AF65-F5344CB8AC3E}">
        <p14:creationId xmlns:p14="http://schemas.microsoft.com/office/powerpoint/2010/main" val="297820952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cxnSp>
        <p:nvCxnSpPr>
          <p:cNvPr id="7" name="Suora yhdysviiva 6">
            <a:extLst>
              <a:ext uri="{FF2B5EF4-FFF2-40B4-BE49-F238E27FC236}">
                <a16:creationId xmlns:a16="http://schemas.microsoft.com/office/drawing/2014/main" id="{3D0F9DFE-EB1A-435B-A86C-83CC25A0F378}"/>
              </a:ext>
            </a:extLst>
          </p:cNvPr>
          <p:cNvCxnSpPr/>
          <p:nvPr/>
        </p:nvCxnSpPr>
        <p:spPr>
          <a:xfrm>
            <a:off x="414528" y="5841124"/>
            <a:ext cx="551078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uora yhdysviiva 8">
            <a:extLst>
              <a:ext uri="{FF2B5EF4-FFF2-40B4-BE49-F238E27FC236}">
                <a16:creationId xmlns:a16="http://schemas.microsoft.com/office/drawing/2014/main" id="{469B8207-5A5B-434D-A493-0D6CF62231EF}"/>
              </a:ext>
            </a:extLst>
          </p:cNvPr>
          <p:cNvCxnSpPr/>
          <p:nvPr/>
        </p:nvCxnSpPr>
        <p:spPr>
          <a:xfrm>
            <a:off x="6153912" y="5841124"/>
            <a:ext cx="5510784"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Sisällön paikkamerkki 2"/>
          <p:cNvSpPr>
            <a:spLocks noGrp="1"/>
          </p:cNvSpPr>
          <p:nvPr>
            <p:ph sz="half" idx="1"/>
          </p:nvPr>
        </p:nvSpPr>
        <p:spPr>
          <a:xfrm>
            <a:off x="414000" y="1416000"/>
            <a:ext cx="5510474" cy="4320000"/>
          </a:xfrm>
        </p:spPr>
        <p:txBody>
          <a:bodyPr/>
          <a:lstStyle>
            <a:lvl1pPr>
              <a:defRPr sz="2328"/>
            </a:lvl1pPr>
            <a:lvl2pPr>
              <a:defRPr sz="2328"/>
            </a:lvl2pPr>
            <a:lvl3pPr>
              <a:defRPr sz="2328"/>
            </a:lvl3pPr>
            <a:lvl4pPr>
              <a:defRPr sz="2328"/>
            </a:lvl4pPr>
            <a:lvl5pPr>
              <a:defRPr sz="2328"/>
            </a:lvl5pPr>
            <a:lvl6pPr>
              <a:defRPr sz="1746"/>
            </a:lvl6pPr>
            <a:lvl7pPr>
              <a:defRPr sz="1746"/>
            </a:lvl7pPr>
            <a:lvl8pPr>
              <a:defRPr sz="1746"/>
            </a:lvl8pPr>
            <a:lvl9pPr>
              <a:defRPr sz="1746"/>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lstStyle>
            <a:lvl1pPr>
              <a:defRPr sz="2328"/>
            </a:lvl1pPr>
            <a:lvl2pPr>
              <a:defRPr sz="2328"/>
            </a:lvl2pPr>
            <a:lvl3pPr>
              <a:defRPr sz="2328"/>
            </a:lvl3pPr>
            <a:lvl4pPr>
              <a:defRPr sz="2328"/>
            </a:lvl4pPr>
            <a:lvl5pPr>
              <a:defRPr sz="2328"/>
            </a:lvl5pPr>
            <a:lvl6pPr>
              <a:defRPr sz="1746"/>
            </a:lvl6pPr>
            <a:lvl7pPr>
              <a:defRPr sz="1746"/>
            </a:lvl7pPr>
            <a:lvl8pPr>
              <a:defRPr sz="1746"/>
            </a:lvl8pPr>
            <a:lvl9pPr>
              <a:defRPr sz="1746"/>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p:nvPr>
        </p:nvSpPr>
        <p:spPr>
          <a:xfrm>
            <a:off x="414000" y="5856001"/>
            <a:ext cx="5511293" cy="396000"/>
          </a:xfrm>
        </p:spPr>
        <p:txBody>
          <a:bodyPr tIns="0" bIns="0"/>
          <a:lstStyle>
            <a:lvl1pPr marL="0" indent="0">
              <a:buNone/>
              <a:defRPr sz="1552" i="1">
                <a:solidFill>
                  <a:schemeClr val="tx1">
                    <a:lumMod val="65000"/>
                    <a:lumOff val="35000"/>
                  </a:schemeClr>
                </a:solidFill>
              </a:defRPr>
            </a:lvl1pPr>
            <a:lvl2pPr marL="331671" indent="0">
              <a:buNone/>
              <a:defRPr sz="1164"/>
            </a:lvl2pPr>
            <a:lvl3pPr marL="610972" indent="0">
              <a:buNone/>
              <a:defRPr sz="1164"/>
            </a:lvl3pPr>
            <a:lvl4pPr marL="890275" indent="0">
              <a:buNone/>
              <a:defRPr sz="1164"/>
            </a:lvl4pPr>
            <a:lvl5pPr marL="1169577" indent="0">
              <a:buNone/>
              <a:defRPr sz="1164"/>
            </a:lvl5pPr>
          </a:lstStyle>
          <a:p>
            <a:pPr lvl="0"/>
            <a:r>
              <a:rPr lang="fi-FI"/>
              <a:t>Muokkaa tekstin perustyylejä napsauttamalla</a:t>
            </a:r>
          </a:p>
        </p:txBody>
      </p:sp>
      <p:sp>
        <p:nvSpPr>
          <p:cNvPr id="10" name="Tekstin paikkamerkki 13"/>
          <p:cNvSpPr>
            <a:spLocks noGrp="1"/>
          </p:cNvSpPr>
          <p:nvPr>
            <p:ph type="body" sz="quarter" idx="14"/>
          </p:nvPr>
        </p:nvSpPr>
        <p:spPr>
          <a:xfrm>
            <a:off x="6153600" y="5856001"/>
            <a:ext cx="5511293" cy="396000"/>
          </a:xfrm>
        </p:spPr>
        <p:txBody>
          <a:bodyPr tIns="0" bIns="0"/>
          <a:lstStyle>
            <a:lvl1pPr marL="0" indent="0">
              <a:buNone/>
              <a:defRPr sz="1552" i="1">
                <a:solidFill>
                  <a:schemeClr val="tx1">
                    <a:lumMod val="65000"/>
                    <a:lumOff val="35000"/>
                  </a:schemeClr>
                </a:solidFill>
              </a:defRPr>
            </a:lvl1pPr>
            <a:lvl2pPr marL="331671" indent="0">
              <a:buNone/>
              <a:defRPr sz="1164"/>
            </a:lvl2pPr>
            <a:lvl3pPr marL="610972" indent="0">
              <a:buNone/>
              <a:defRPr sz="1164"/>
            </a:lvl3pPr>
            <a:lvl4pPr marL="890275" indent="0">
              <a:buNone/>
              <a:defRPr sz="1164"/>
            </a:lvl4pPr>
            <a:lvl5pPr marL="1169577" indent="0">
              <a:buNone/>
              <a:defRPr sz="1164"/>
            </a:lvl5pPr>
          </a:lstStyle>
          <a:p>
            <a:pPr lvl="0"/>
            <a:r>
              <a:rPr lang="fi-FI"/>
              <a:t>Muokkaa tekstin perustyylejä napsauttamalla</a:t>
            </a:r>
          </a:p>
        </p:txBody>
      </p:sp>
      <p:sp>
        <p:nvSpPr>
          <p:cNvPr id="11" name="Päivämäärän paikkamerkki 4">
            <a:extLst>
              <a:ext uri="{FF2B5EF4-FFF2-40B4-BE49-F238E27FC236}">
                <a16:creationId xmlns:a16="http://schemas.microsoft.com/office/drawing/2014/main" id="{888938BE-0691-41DB-868C-2CF5BB5936A3}"/>
              </a:ext>
            </a:extLst>
          </p:cNvPr>
          <p:cNvSpPr>
            <a:spLocks noGrp="1"/>
          </p:cNvSpPr>
          <p:nvPr>
            <p:ph type="dt" sz="half" idx="15"/>
          </p:nvPr>
        </p:nvSpPr>
        <p:spPr/>
        <p:txBody>
          <a:bodyPr/>
          <a:lstStyle>
            <a:lvl1pPr>
              <a:defRPr/>
            </a:lvl1pPr>
          </a:lstStyle>
          <a:p>
            <a:pPr>
              <a:defRPr/>
            </a:pPr>
            <a:fld id="{7D0584F6-363A-4615-A1B8-6AB08C7878D3}" type="datetimeFigureOut">
              <a:rPr lang="fi-FI"/>
              <a:pPr>
                <a:defRPr/>
              </a:pPr>
              <a:t>3.2.2026</a:t>
            </a:fld>
            <a:endParaRPr lang="fi-FI"/>
          </a:p>
        </p:txBody>
      </p:sp>
      <p:sp>
        <p:nvSpPr>
          <p:cNvPr id="12" name="Alatunnisteen paikkamerkki 5">
            <a:extLst>
              <a:ext uri="{FF2B5EF4-FFF2-40B4-BE49-F238E27FC236}">
                <a16:creationId xmlns:a16="http://schemas.microsoft.com/office/drawing/2014/main" id="{87E15FA9-73C2-4F24-BB64-718C1DF3D60C}"/>
              </a:ext>
            </a:extLst>
          </p:cNvPr>
          <p:cNvSpPr>
            <a:spLocks noGrp="1"/>
          </p:cNvSpPr>
          <p:nvPr>
            <p:ph type="ftr" sz="quarter" idx="16"/>
          </p:nvPr>
        </p:nvSpPr>
        <p:spPr/>
        <p:txBody>
          <a:bodyPr/>
          <a:lstStyle>
            <a:lvl1pPr>
              <a:defRPr/>
            </a:lvl1pPr>
          </a:lstStyle>
          <a:p>
            <a:pPr>
              <a:defRPr/>
            </a:pPr>
            <a:endParaRPr lang="fi-FI"/>
          </a:p>
        </p:txBody>
      </p:sp>
      <p:sp>
        <p:nvSpPr>
          <p:cNvPr id="13" name="Dian numeron paikkamerkki 6">
            <a:extLst>
              <a:ext uri="{FF2B5EF4-FFF2-40B4-BE49-F238E27FC236}">
                <a16:creationId xmlns:a16="http://schemas.microsoft.com/office/drawing/2014/main" id="{73C5C7EF-77C3-4DC5-A3E6-28D8AC2B1D54}"/>
              </a:ext>
            </a:extLst>
          </p:cNvPr>
          <p:cNvSpPr>
            <a:spLocks noGrp="1"/>
          </p:cNvSpPr>
          <p:nvPr>
            <p:ph type="sldNum" sz="quarter" idx="17"/>
          </p:nvPr>
        </p:nvSpPr>
        <p:spPr/>
        <p:txBody>
          <a:bodyPr/>
          <a:lstStyle>
            <a:lvl1pPr>
              <a:defRPr/>
            </a:lvl1pPr>
          </a:lstStyle>
          <a:p>
            <a:pPr>
              <a:defRPr/>
            </a:pPr>
            <a:fld id="{EB39E0F8-67F7-4B53-B76E-3CA5815394AE}" type="slidenum">
              <a:rPr lang="fi-FI"/>
              <a:pPr>
                <a:defRPr/>
              </a:pPr>
              <a:t>‹#›</a:t>
            </a:fld>
            <a:endParaRPr lang="fi-FI"/>
          </a:p>
        </p:txBody>
      </p:sp>
    </p:spTree>
    <p:extLst>
      <p:ext uri="{BB962C8B-B14F-4D97-AF65-F5344CB8AC3E}">
        <p14:creationId xmlns:p14="http://schemas.microsoft.com/office/powerpoint/2010/main" val="99359140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1" y="1512000"/>
            <a:ext cx="7656235" cy="4584000"/>
          </a:xfrm>
        </p:spPr>
        <p:txBody>
          <a:bodyPr/>
          <a:lstStyle>
            <a:lvl1pPr>
              <a:defRPr sz="2328"/>
            </a:lvl1pPr>
            <a:lvl2pPr>
              <a:defRPr sz="2328"/>
            </a:lvl2pPr>
            <a:lvl3pPr>
              <a:defRPr sz="2328"/>
            </a:lvl3pPr>
            <a:lvl4pPr>
              <a:defRPr sz="2328"/>
            </a:lvl4pPr>
            <a:lvl5pPr>
              <a:defRPr sz="2328"/>
            </a:lvl5pPr>
            <a:lvl6pPr>
              <a:defRPr sz="1746"/>
            </a:lvl6pPr>
            <a:lvl7pPr>
              <a:defRPr sz="1746"/>
            </a:lvl7pPr>
            <a:lvl8pPr>
              <a:defRPr sz="1746"/>
            </a:lvl8pPr>
            <a:lvl9pPr>
              <a:defRPr sz="1746"/>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lstStyle>
            <a:lvl1pPr marL="174564" indent="-174564">
              <a:spcBef>
                <a:spcPts val="0"/>
              </a:spcBef>
              <a:defRPr sz="2328"/>
            </a:lvl1pPr>
            <a:lvl2pPr marL="349128" indent="-174564">
              <a:spcBef>
                <a:spcPts val="0"/>
              </a:spcBef>
              <a:defRPr sz="2328"/>
            </a:lvl2pPr>
            <a:lvl3pPr marL="523691" indent="-174564">
              <a:spcBef>
                <a:spcPts val="0"/>
              </a:spcBef>
              <a:defRPr sz="2328"/>
            </a:lvl3pPr>
            <a:lvl4pPr marL="698255" indent="-174564">
              <a:spcBef>
                <a:spcPts val="0"/>
              </a:spcBef>
              <a:defRPr sz="2328"/>
            </a:lvl4pPr>
            <a:lvl5pPr marL="872819" indent="-174564">
              <a:spcBef>
                <a:spcPts val="0"/>
              </a:spcBef>
              <a:defRPr sz="2328"/>
            </a:lvl5pPr>
            <a:lvl6pPr>
              <a:defRPr sz="1746"/>
            </a:lvl6pPr>
            <a:lvl7pPr>
              <a:defRPr sz="1746"/>
            </a:lvl7pPr>
            <a:lvl8pPr>
              <a:defRPr sz="1746"/>
            </a:lvl8pPr>
            <a:lvl9pPr>
              <a:defRPr sz="1746"/>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8" name="Otsikko 7"/>
          <p:cNvSpPr>
            <a:spLocks noGrp="1"/>
          </p:cNvSpPr>
          <p:nvPr>
            <p:ph type="title"/>
          </p:nvPr>
        </p:nvSpPr>
        <p:spPr/>
        <p:txBody>
          <a:bodyPr/>
          <a:lstStyle/>
          <a:p>
            <a:r>
              <a:rPr lang="fi-FI"/>
              <a:t>Muokkaa perustyylejä naps.</a:t>
            </a:r>
          </a:p>
        </p:txBody>
      </p:sp>
      <p:sp>
        <p:nvSpPr>
          <p:cNvPr id="5" name="Päivämäärän paikkamerkki 3">
            <a:extLst>
              <a:ext uri="{FF2B5EF4-FFF2-40B4-BE49-F238E27FC236}">
                <a16:creationId xmlns:a16="http://schemas.microsoft.com/office/drawing/2014/main" id="{34FABE63-0805-463E-A310-8E5AFDCCA1DA}"/>
              </a:ext>
            </a:extLst>
          </p:cNvPr>
          <p:cNvSpPr>
            <a:spLocks noGrp="1"/>
          </p:cNvSpPr>
          <p:nvPr>
            <p:ph type="dt" sz="half" idx="10"/>
          </p:nvPr>
        </p:nvSpPr>
        <p:spPr/>
        <p:txBody>
          <a:bodyPr/>
          <a:lstStyle>
            <a:lvl1pPr>
              <a:defRPr/>
            </a:lvl1pPr>
          </a:lstStyle>
          <a:p>
            <a:pPr>
              <a:defRPr/>
            </a:pPr>
            <a:fld id="{2843E6B5-89E9-4E7A-AA8F-F1D54826283A}" type="datetimeFigureOut">
              <a:rPr lang="fi-FI"/>
              <a:pPr>
                <a:defRPr/>
              </a:pPr>
              <a:t>3.2.2026</a:t>
            </a:fld>
            <a:endParaRPr lang="fi-FI"/>
          </a:p>
        </p:txBody>
      </p:sp>
      <p:sp>
        <p:nvSpPr>
          <p:cNvPr id="6" name="Alatunnisteen paikkamerkki 4">
            <a:extLst>
              <a:ext uri="{FF2B5EF4-FFF2-40B4-BE49-F238E27FC236}">
                <a16:creationId xmlns:a16="http://schemas.microsoft.com/office/drawing/2014/main" id="{FB0CA824-5295-4800-9E6F-B28133985F9F}"/>
              </a:ext>
            </a:extLst>
          </p:cNvPr>
          <p:cNvSpPr>
            <a:spLocks noGrp="1"/>
          </p:cNvSpPr>
          <p:nvPr>
            <p:ph type="ftr" sz="quarter" idx="11"/>
          </p:nvPr>
        </p:nvSpPr>
        <p:spPr/>
        <p:txBody>
          <a:bodyPr/>
          <a:lstStyle>
            <a:lvl1pPr>
              <a:defRPr/>
            </a:lvl1pPr>
          </a:lstStyle>
          <a:p>
            <a:pPr>
              <a:defRPr/>
            </a:pPr>
            <a:endParaRPr lang="fi-FI"/>
          </a:p>
        </p:txBody>
      </p:sp>
      <p:sp>
        <p:nvSpPr>
          <p:cNvPr id="7" name="Dian numeron paikkamerkki 5">
            <a:extLst>
              <a:ext uri="{FF2B5EF4-FFF2-40B4-BE49-F238E27FC236}">
                <a16:creationId xmlns:a16="http://schemas.microsoft.com/office/drawing/2014/main" id="{0C384CE7-A199-4765-B8BD-058B39C264E4}"/>
              </a:ext>
            </a:extLst>
          </p:cNvPr>
          <p:cNvSpPr>
            <a:spLocks noGrp="1"/>
          </p:cNvSpPr>
          <p:nvPr>
            <p:ph type="sldNum" sz="quarter" idx="12"/>
          </p:nvPr>
        </p:nvSpPr>
        <p:spPr/>
        <p:txBody>
          <a:bodyPr/>
          <a:lstStyle>
            <a:lvl1pPr>
              <a:defRPr/>
            </a:lvl1pPr>
          </a:lstStyle>
          <a:p>
            <a:pPr>
              <a:defRPr/>
            </a:pPr>
            <a:fld id="{08D8AD72-DFE6-43D1-BD76-6AD600F1D569}" type="slidenum">
              <a:rPr lang="fi-FI"/>
              <a:pPr>
                <a:defRPr/>
              </a:pPr>
              <a:t>‹#›</a:t>
            </a:fld>
            <a:endParaRPr lang="fi-FI"/>
          </a:p>
        </p:txBody>
      </p:sp>
    </p:spTree>
    <p:extLst>
      <p:ext uri="{BB962C8B-B14F-4D97-AF65-F5344CB8AC3E}">
        <p14:creationId xmlns:p14="http://schemas.microsoft.com/office/powerpoint/2010/main" val="66912616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1" y="1416000"/>
            <a:ext cx="3314852" cy="4320000"/>
          </a:xfrm>
        </p:spPr>
        <p:txBody>
          <a:bodyPr/>
          <a:lstStyle>
            <a:lvl1pPr>
              <a:defRPr sz="2328"/>
            </a:lvl1pPr>
            <a:lvl2pPr marL="354947" indent="0">
              <a:buNone/>
              <a:defRPr sz="3103"/>
            </a:lvl2pPr>
            <a:lvl3pPr>
              <a:defRPr sz="2586"/>
            </a:lvl3pPr>
            <a:lvl4pPr>
              <a:defRPr sz="2586"/>
            </a:lvl4pPr>
            <a:lvl5pPr>
              <a:defRPr sz="2586"/>
            </a:lvl5pPr>
            <a:lvl6pPr>
              <a:defRPr sz="1746"/>
            </a:lvl6pPr>
            <a:lvl7pPr>
              <a:defRPr sz="1746"/>
            </a:lvl7pPr>
            <a:lvl8pPr>
              <a:defRPr sz="1746"/>
            </a:lvl8pPr>
            <a:lvl9pPr>
              <a:defRPr sz="1746"/>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lstStyle>
            <a:lvl1pPr>
              <a:defRPr sz="2328"/>
            </a:lvl1pPr>
            <a:lvl2pPr>
              <a:defRPr sz="2328"/>
            </a:lvl2pPr>
            <a:lvl3pPr>
              <a:defRPr sz="2328"/>
            </a:lvl3pPr>
            <a:lvl4pPr>
              <a:defRPr sz="2328"/>
            </a:lvl4pPr>
            <a:lvl5pPr>
              <a:defRPr sz="2328"/>
            </a:lvl5pPr>
            <a:lvl6pPr>
              <a:defRPr sz="1746"/>
            </a:lvl6pPr>
            <a:lvl7pPr>
              <a:defRPr sz="1746"/>
            </a:lvl7pPr>
            <a:lvl8pPr>
              <a:defRPr sz="1746"/>
            </a:lvl8pPr>
            <a:lvl9pPr>
              <a:defRPr sz="1746"/>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p:nvPr>
        </p:nvSpPr>
        <p:spPr>
          <a:xfrm>
            <a:off x="414000" y="5856001"/>
            <a:ext cx="9714000" cy="396000"/>
          </a:xfrm>
        </p:spPr>
        <p:txBody>
          <a:bodyPr tIns="0" bIns="0"/>
          <a:lstStyle>
            <a:lvl1pPr marL="0" indent="0">
              <a:buNone/>
              <a:defRPr sz="1552" i="1">
                <a:solidFill>
                  <a:schemeClr val="tx1">
                    <a:lumMod val="65000"/>
                    <a:lumOff val="35000"/>
                  </a:schemeClr>
                </a:solidFill>
              </a:defRPr>
            </a:lvl1pPr>
            <a:lvl2pPr marL="331671" indent="0">
              <a:buNone/>
              <a:defRPr sz="1164"/>
            </a:lvl2pPr>
            <a:lvl3pPr marL="610972" indent="0">
              <a:buNone/>
              <a:defRPr sz="1164"/>
            </a:lvl3pPr>
            <a:lvl4pPr marL="890275" indent="0">
              <a:buNone/>
              <a:defRPr sz="1164"/>
            </a:lvl4pPr>
            <a:lvl5pPr marL="1169577" indent="0">
              <a:buNone/>
              <a:defRPr sz="1164"/>
            </a:lvl5pPr>
          </a:lstStyle>
          <a:p>
            <a:pPr lvl="0"/>
            <a:r>
              <a:rPr lang="fi-FI"/>
              <a:t>Muokkaa tekstin perustyylejä napsauttamalla</a:t>
            </a:r>
          </a:p>
        </p:txBody>
      </p:sp>
      <p:sp>
        <p:nvSpPr>
          <p:cNvPr id="6" name="Päivämäärän paikkamerkki 3">
            <a:extLst>
              <a:ext uri="{FF2B5EF4-FFF2-40B4-BE49-F238E27FC236}">
                <a16:creationId xmlns:a16="http://schemas.microsoft.com/office/drawing/2014/main" id="{B419DA77-0FCC-4ACB-A967-AF548D3791C1}"/>
              </a:ext>
            </a:extLst>
          </p:cNvPr>
          <p:cNvSpPr>
            <a:spLocks noGrp="1"/>
          </p:cNvSpPr>
          <p:nvPr>
            <p:ph type="dt" sz="half" idx="14"/>
          </p:nvPr>
        </p:nvSpPr>
        <p:spPr/>
        <p:txBody>
          <a:bodyPr/>
          <a:lstStyle>
            <a:lvl1pPr>
              <a:defRPr/>
            </a:lvl1pPr>
          </a:lstStyle>
          <a:p>
            <a:pPr>
              <a:defRPr/>
            </a:pPr>
            <a:fld id="{A956FA5C-4330-4B94-80E1-B4E3DBA10FF5}" type="datetimeFigureOut">
              <a:rPr lang="fi-FI"/>
              <a:pPr>
                <a:defRPr/>
              </a:pPr>
              <a:t>3.2.2026</a:t>
            </a:fld>
            <a:endParaRPr lang="fi-FI"/>
          </a:p>
        </p:txBody>
      </p:sp>
      <p:sp>
        <p:nvSpPr>
          <p:cNvPr id="7" name="Alatunnisteen paikkamerkki 4">
            <a:extLst>
              <a:ext uri="{FF2B5EF4-FFF2-40B4-BE49-F238E27FC236}">
                <a16:creationId xmlns:a16="http://schemas.microsoft.com/office/drawing/2014/main" id="{C378CACF-A670-41F7-9C60-3DF99BA0BEA2}"/>
              </a:ext>
            </a:extLst>
          </p:cNvPr>
          <p:cNvSpPr>
            <a:spLocks noGrp="1"/>
          </p:cNvSpPr>
          <p:nvPr>
            <p:ph type="ftr" sz="quarter" idx="15"/>
          </p:nvPr>
        </p:nvSpPr>
        <p:spPr/>
        <p:txBody>
          <a:bodyPr/>
          <a:lstStyle>
            <a:lvl1pPr>
              <a:defRPr/>
            </a:lvl1pPr>
          </a:lstStyle>
          <a:p>
            <a:pPr>
              <a:defRPr/>
            </a:pPr>
            <a:endParaRPr lang="fi-FI"/>
          </a:p>
        </p:txBody>
      </p:sp>
      <p:sp>
        <p:nvSpPr>
          <p:cNvPr id="9" name="Dian numeron paikkamerkki 5">
            <a:extLst>
              <a:ext uri="{FF2B5EF4-FFF2-40B4-BE49-F238E27FC236}">
                <a16:creationId xmlns:a16="http://schemas.microsoft.com/office/drawing/2014/main" id="{260CDB2C-5FAA-42BA-BA72-2C9634DBC834}"/>
              </a:ext>
            </a:extLst>
          </p:cNvPr>
          <p:cNvSpPr>
            <a:spLocks noGrp="1"/>
          </p:cNvSpPr>
          <p:nvPr>
            <p:ph type="sldNum" sz="quarter" idx="16"/>
          </p:nvPr>
        </p:nvSpPr>
        <p:spPr/>
        <p:txBody>
          <a:bodyPr/>
          <a:lstStyle>
            <a:lvl1pPr>
              <a:defRPr/>
            </a:lvl1pPr>
          </a:lstStyle>
          <a:p>
            <a:pPr>
              <a:defRPr/>
            </a:pPr>
            <a:fld id="{7A58E519-B3B3-4CF6-9F3B-9EF6162AD868}" type="slidenum">
              <a:rPr lang="fi-FI"/>
              <a:pPr>
                <a:defRPr/>
              </a:pPr>
              <a:t>‹#›</a:t>
            </a:fld>
            <a:endParaRPr lang="fi-FI"/>
          </a:p>
        </p:txBody>
      </p:sp>
    </p:spTree>
    <p:extLst>
      <p:ext uri="{BB962C8B-B14F-4D97-AF65-F5344CB8AC3E}">
        <p14:creationId xmlns:p14="http://schemas.microsoft.com/office/powerpoint/2010/main" val="83762284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p:nvPr>
        </p:nvSpPr>
        <p:spPr>
          <a:xfrm>
            <a:off x="0" y="0"/>
            <a:ext cx="12192000" cy="6858000"/>
          </a:xfrm>
          <a:solidFill>
            <a:schemeClr val="bg1">
              <a:lumMod val="85000"/>
            </a:schemeClr>
          </a:solidFill>
        </p:spPr>
        <p:txBody>
          <a:bodyPr lIns="90000" anchor="ctr"/>
          <a:lstStyle>
            <a:lvl1pPr marL="0" indent="0" algn="ctr">
              <a:buNone/>
              <a:defRPr/>
            </a:lvl1pPr>
          </a:lstStyle>
          <a:p>
            <a:pPr lvl="0"/>
            <a:r>
              <a:rPr lang="fi-FI" noProof="0"/>
              <a:t>Lisää kuva napsauttamalla kuvaketta</a:t>
            </a:r>
          </a:p>
        </p:txBody>
      </p:sp>
      <p:sp>
        <p:nvSpPr>
          <p:cNvPr id="2" name="Otsikko 1"/>
          <p:cNvSpPr>
            <a:spLocks noGrp="1"/>
          </p:cNvSpPr>
          <p:nvPr>
            <p:ph type="title"/>
          </p:nvPr>
        </p:nvSpPr>
        <p:spPr>
          <a:xfrm>
            <a:off x="468000" y="774551"/>
            <a:ext cx="10741468" cy="2291379"/>
          </a:xfrm>
        </p:spPr>
        <p:txBody>
          <a:bodyPr anchor="t" anchorCtr="0"/>
          <a:lstStyle>
            <a:lvl1pPr>
              <a:defRPr sz="2716" b="0"/>
            </a:lvl1pPr>
          </a:lstStyle>
          <a:p>
            <a:r>
              <a:rPr lang="fi-FI"/>
              <a:t>Muokkaa perustyylejä naps.</a:t>
            </a:r>
          </a:p>
        </p:txBody>
      </p:sp>
    </p:spTree>
    <p:extLst>
      <p:ext uri="{BB962C8B-B14F-4D97-AF65-F5344CB8AC3E}">
        <p14:creationId xmlns:p14="http://schemas.microsoft.com/office/powerpoint/2010/main" val="168903875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p:nvPr>
        </p:nvSpPr>
        <p:spPr>
          <a:xfrm>
            <a:off x="0" y="0"/>
            <a:ext cx="12192000" cy="6858000"/>
          </a:xfrm>
          <a:solidFill>
            <a:schemeClr val="bg1">
              <a:lumMod val="65000"/>
            </a:schemeClr>
          </a:solidFill>
        </p:spPr>
        <p:txBody>
          <a:bodyPr lIns="90000" anchor="ctr"/>
          <a:lstStyle>
            <a:lvl1pPr marL="0" indent="0" algn="ctr">
              <a:buNone/>
              <a:defRPr/>
            </a:lvl1pPr>
          </a:lstStyle>
          <a:p>
            <a:pPr lvl="0"/>
            <a:r>
              <a:rPr lang="fi-FI" noProof="0"/>
              <a:t>Lisää kuva napsauttamalla kuvaketta</a:t>
            </a:r>
          </a:p>
        </p:txBody>
      </p:sp>
      <p:sp>
        <p:nvSpPr>
          <p:cNvPr id="2" name="Otsikko 1"/>
          <p:cNvSpPr>
            <a:spLocks noGrp="1"/>
          </p:cNvSpPr>
          <p:nvPr>
            <p:ph type="title"/>
          </p:nvPr>
        </p:nvSpPr>
        <p:spPr>
          <a:xfrm>
            <a:off x="468000" y="774551"/>
            <a:ext cx="10752226" cy="2377440"/>
          </a:xfrm>
        </p:spPr>
        <p:txBody>
          <a:bodyPr anchor="t" anchorCtr="0"/>
          <a:lstStyle>
            <a:lvl1pPr>
              <a:defRPr sz="2716" b="0">
                <a:solidFill>
                  <a:schemeClr val="bg1"/>
                </a:solidFill>
              </a:defRPr>
            </a:lvl1pPr>
          </a:lstStyle>
          <a:p>
            <a:r>
              <a:rPr lang="fi-FI"/>
              <a:t>Muokkaa perustyylejä naps.</a:t>
            </a:r>
          </a:p>
        </p:txBody>
      </p:sp>
    </p:spTree>
    <p:extLst>
      <p:ext uri="{BB962C8B-B14F-4D97-AF65-F5344CB8AC3E}">
        <p14:creationId xmlns:p14="http://schemas.microsoft.com/office/powerpoint/2010/main" val="101822936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p:nvPr>
        </p:nvSpPr>
        <p:spPr>
          <a:xfrm>
            <a:off x="414000" y="5856001"/>
            <a:ext cx="9576000" cy="1008000"/>
          </a:xfrm>
        </p:spPr>
        <p:txBody>
          <a:bodyPr tIns="0" bIns="0"/>
          <a:lstStyle>
            <a:lvl1pPr marL="0" indent="0">
              <a:spcBef>
                <a:spcPts val="0"/>
              </a:spcBef>
              <a:buNone/>
              <a:defRPr sz="1746" i="1">
                <a:solidFill>
                  <a:schemeClr val="tx1">
                    <a:lumMod val="65000"/>
                    <a:lumOff val="35000"/>
                  </a:schemeClr>
                </a:solidFill>
              </a:defRPr>
            </a:lvl1pPr>
            <a:lvl2pPr marL="331671" indent="0">
              <a:buNone/>
              <a:defRPr sz="1164"/>
            </a:lvl2pPr>
            <a:lvl3pPr marL="610972" indent="0">
              <a:buNone/>
              <a:defRPr sz="1164"/>
            </a:lvl3pPr>
            <a:lvl4pPr marL="890275" indent="0">
              <a:buNone/>
              <a:defRPr sz="1164"/>
            </a:lvl4pPr>
            <a:lvl5pPr marL="1169577" indent="0">
              <a:buNone/>
              <a:defRPr sz="1164"/>
            </a:lvl5pPr>
          </a:lstStyle>
          <a:p>
            <a:pPr lvl="0"/>
            <a:r>
              <a:rPr lang="fi-FI"/>
              <a:t>Muokkaa tekstin perustyylejä napsauttamalla</a:t>
            </a:r>
          </a:p>
        </p:txBody>
      </p:sp>
      <p:sp>
        <p:nvSpPr>
          <p:cNvPr id="12" name="Kuvan paikkamerkki 11"/>
          <p:cNvSpPr>
            <a:spLocks noGrp="1"/>
          </p:cNvSpPr>
          <p:nvPr>
            <p:ph type="pic" sz="quarter" idx="14"/>
          </p:nvPr>
        </p:nvSpPr>
        <p:spPr>
          <a:xfrm>
            <a:off x="0" y="0"/>
            <a:ext cx="12192000" cy="5808000"/>
          </a:xfrm>
          <a:solidFill>
            <a:schemeClr val="bg1">
              <a:lumMod val="85000"/>
            </a:schemeClr>
          </a:solidFill>
        </p:spPr>
        <p:txBody>
          <a:bodyPr anchor="ctr"/>
          <a:lstStyle>
            <a:lvl1pPr marL="0" indent="0" algn="ctr">
              <a:buNone/>
              <a:defRPr/>
            </a:lvl1pPr>
          </a:lstStyle>
          <a:p>
            <a:pPr lvl="0"/>
            <a:r>
              <a:rPr lang="fi-FI" noProof="0"/>
              <a:t>Lisää kuva napsauttamalla kuvaketta</a:t>
            </a:r>
          </a:p>
        </p:txBody>
      </p:sp>
    </p:spTree>
    <p:extLst>
      <p:ext uri="{BB962C8B-B14F-4D97-AF65-F5344CB8AC3E}">
        <p14:creationId xmlns:p14="http://schemas.microsoft.com/office/powerpoint/2010/main" val="219751012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p:nvPr>
        </p:nvSpPr>
        <p:spPr>
          <a:xfrm>
            <a:off x="0" y="0"/>
            <a:ext cx="4368000" cy="6858000"/>
          </a:xfrm>
          <a:solidFill>
            <a:schemeClr val="bg1">
              <a:lumMod val="85000"/>
            </a:schemeClr>
          </a:solidFill>
        </p:spPr>
        <p:txBody>
          <a:bodyPr anchor="ctr"/>
          <a:lstStyle>
            <a:lvl1pPr marL="232752" indent="0" algn="ctr">
              <a:buNone/>
              <a:defRPr sz="2586" baseline="0"/>
            </a:lvl1pPr>
          </a:lstStyle>
          <a:p>
            <a:pPr lvl="0"/>
            <a:r>
              <a:rPr lang="fi-FI" noProof="0"/>
              <a:t>Lisää kuva napsauttamalla kuvaketta</a:t>
            </a:r>
          </a:p>
        </p:txBody>
      </p:sp>
      <p:sp>
        <p:nvSpPr>
          <p:cNvPr id="4" name="Sisällön paikkamerkki 3"/>
          <p:cNvSpPr>
            <a:spLocks noGrp="1"/>
          </p:cNvSpPr>
          <p:nvPr>
            <p:ph sz="half" idx="2"/>
          </p:nvPr>
        </p:nvSpPr>
        <p:spPr>
          <a:xfrm>
            <a:off x="4656000" y="1868330"/>
            <a:ext cx="7008000" cy="4424895"/>
          </a:xfrm>
        </p:spPr>
        <p:txBody>
          <a:bodyPr/>
          <a:lstStyle>
            <a:lvl1pPr>
              <a:defRPr sz="2328"/>
            </a:lvl1pPr>
            <a:lvl2pPr marL="354947" indent="0">
              <a:buNone/>
              <a:defRPr sz="3103"/>
            </a:lvl2pPr>
            <a:lvl3pPr>
              <a:defRPr sz="2586"/>
            </a:lvl3pPr>
            <a:lvl4pPr>
              <a:defRPr sz="2586"/>
            </a:lvl4pPr>
            <a:lvl5pPr>
              <a:defRPr sz="2586"/>
            </a:lvl5pPr>
            <a:lvl6pPr>
              <a:defRPr sz="1746"/>
            </a:lvl6pPr>
            <a:lvl7pPr>
              <a:defRPr sz="1746"/>
            </a:lvl7pPr>
            <a:lvl8pPr>
              <a:defRPr sz="1746"/>
            </a:lvl8pPr>
            <a:lvl9pPr>
              <a:defRPr sz="1746"/>
            </a:lvl9pPr>
          </a:lstStyle>
          <a:p>
            <a:pPr lvl="0"/>
            <a:r>
              <a:rPr lang="fi-FI"/>
              <a:t>Muokkaa tekstin perustyylejä napsauttamalla</a:t>
            </a:r>
          </a:p>
        </p:txBody>
      </p:sp>
      <p:sp>
        <p:nvSpPr>
          <p:cNvPr id="2" name="Otsikko 1"/>
          <p:cNvSpPr>
            <a:spLocks noGrp="1"/>
          </p:cNvSpPr>
          <p:nvPr>
            <p:ph type="title"/>
          </p:nvPr>
        </p:nvSpPr>
        <p:spPr>
          <a:xfrm>
            <a:off x="4656000" y="778730"/>
            <a:ext cx="7008000" cy="960000"/>
          </a:xfrm>
        </p:spPr>
        <p:txBody>
          <a:bodyPr/>
          <a:lstStyle/>
          <a:p>
            <a:r>
              <a:rPr lang="fi-FI"/>
              <a:t>Muokkaa perustyylejä naps.</a:t>
            </a:r>
          </a:p>
        </p:txBody>
      </p:sp>
      <p:sp>
        <p:nvSpPr>
          <p:cNvPr id="5" name="Päivämäärän paikkamerkki 3">
            <a:extLst>
              <a:ext uri="{FF2B5EF4-FFF2-40B4-BE49-F238E27FC236}">
                <a16:creationId xmlns:a16="http://schemas.microsoft.com/office/drawing/2014/main" id="{DF6011B2-361C-4D84-A58D-34A4A8F48C5C}"/>
              </a:ext>
            </a:extLst>
          </p:cNvPr>
          <p:cNvSpPr>
            <a:spLocks noGrp="1"/>
          </p:cNvSpPr>
          <p:nvPr>
            <p:ph type="dt" sz="half" idx="15"/>
          </p:nvPr>
        </p:nvSpPr>
        <p:spPr/>
        <p:txBody>
          <a:bodyPr/>
          <a:lstStyle>
            <a:lvl1pPr>
              <a:defRPr/>
            </a:lvl1pPr>
          </a:lstStyle>
          <a:p>
            <a:pPr>
              <a:defRPr/>
            </a:pPr>
            <a:fld id="{411D63B7-B4AD-42E1-A627-AEAD1D25D6B2}" type="datetimeFigureOut">
              <a:rPr lang="fi-FI"/>
              <a:pPr>
                <a:defRPr/>
              </a:pPr>
              <a:t>3.2.2026</a:t>
            </a:fld>
            <a:endParaRPr lang="fi-FI"/>
          </a:p>
        </p:txBody>
      </p:sp>
      <p:sp>
        <p:nvSpPr>
          <p:cNvPr id="6" name="Alatunnisteen paikkamerkki 4">
            <a:extLst>
              <a:ext uri="{FF2B5EF4-FFF2-40B4-BE49-F238E27FC236}">
                <a16:creationId xmlns:a16="http://schemas.microsoft.com/office/drawing/2014/main" id="{260697CE-4E0B-4972-A494-65EF3B8C6B1B}"/>
              </a:ext>
            </a:extLst>
          </p:cNvPr>
          <p:cNvSpPr>
            <a:spLocks noGrp="1"/>
          </p:cNvSpPr>
          <p:nvPr>
            <p:ph type="ftr" sz="quarter" idx="16"/>
          </p:nvPr>
        </p:nvSpPr>
        <p:spPr/>
        <p:txBody>
          <a:bodyPr/>
          <a:lstStyle>
            <a:lvl1pPr>
              <a:defRPr/>
            </a:lvl1pPr>
          </a:lstStyle>
          <a:p>
            <a:pPr>
              <a:defRPr/>
            </a:pPr>
            <a:endParaRPr lang="fi-FI"/>
          </a:p>
        </p:txBody>
      </p:sp>
      <p:sp>
        <p:nvSpPr>
          <p:cNvPr id="7" name="Dian numeron paikkamerkki 5">
            <a:extLst>
              <a:ext uri="{FF2B5EF4-FFF2-40B4-BE49-F238E27FC236}">
                <a16:creationId xmlns:a16="http://schemas.microsoft.com/office/drawing/2014/main" id="{CAE41B67-70FB-41DA-BFD6-5EEB1FB2AB4A}"/>
              </a:ext>
            </a:extLst>
          </p:cNvPr>
          <p:cNvSpPr>
            <a:spLocks noGrp="1"/>
          </p:cNvSpPr>
          <p:nvPr>
            <p:ph type="sldNum" sz="quarter" idx="17"/>
          </p:nvPr>
        </p:nvSpPr>
        <p:spPr/>
        <p:txBody>
          <a:bodyPr/>
          <a:lstStyle>
            <a:lvl1pPr>
              <a:defRPr/>
            </a:lvl1pPr>
          </a:lstStyle>
          <a:p>
            <a:pPr>
              <a:defRPr/>
            </a:pPr>
            <a:fld id="{CA5D29F0-94DF-48CE-BAA6-BFF96756426F}" type="slidenum">
              <a:rPr lang="fi-FI"/>
              <a:pPr>
                <a:defRPr/>
              </a:pPr>
              <a:t>‹#›</a:t>
            </a:fld>
            <a:endParaRPr lang="fi-FI"/>
          </a:p>
        </p:txBody>
      </p:sp>
    </p:spTree>
    <p:extLst>
      <p:ext uri="{BB962C8B-B14F-4D97-AF65-F5344CB8AC3E}">
        <p14:creationId xmlns:p14="http://schemas.microsoft.com/office/powerpoint/2010/main" val="357971440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p:nvPr>
        </p:nvSpPr>
        <p:spPr>
          <a:xfrm>
            <a:off x="0" y="0"/>
            <a:ext cx="4368000" cy="6858000"/>
          </a:xfrm>
          <a:solidFill>
            <a:schemeClr val="bg1">
              <a:lumMod val="85000"/>
            </a:schemeClr>
          </a:solidFill>
        </p:spPr>
        <p:txBody>
          <a:bodyPr anchor="ctr"/>
          <a:lstStyle>
            <a:lvl1pPr marL="232752" indent="0" algn="ctr">
              <a:buNone/>
              <a:defRPr sz="2586" baseline="0"/>
            </a:lvl1pPr>
          </a:lstStyle>
          <a:p>
            <a:pPr lvl="0"/>
            <a:r>
              <a:rPr lang="fi-FI" noProof="0"/>
              <a:t>Lisää kuva napsauttamalla kuvaketta</a:t>
            </a:r>
          </a:p>
        </p:txBody>
      </p:sp>
      <p:sp>
        <p:nvSpPr>
          <p:cNvPr id="4" name="Sisällön paikkamerkki 3"/>
          <p:cNvSpPr>
            <a:spLocks noGrp="1"/>
          </p:cNvSpPr>
          <p:nvPr>
            <p:ph sz="half" idx="2"/>
          </p:nvPr>
        </p:nvSpPr>
        <p:spPr>
          <a:xfrm>
            <a:off x="4656000" y="1868332"/>
            <a:ext cx="7008000" cy="2472000"/>
          </a:xfrm>
        </p:spPr>
        <p:txBody>
          <a:bodyPr/>
          <a:lstStyle>
            <a:lvl1pPr>
              <a:defRPr sz="2328"/>
            </a:lvl1pPr>
            <a:lvl2pPr marL="354947" indent="0">
              <a:buNone/>
              <a:defRPr sz="3103"/>
            </a:lvl2pPr>
            <a:lvl3pPr>
              <a:defRPr sz="2586"/>
            </a:lvl3pPr>
            <a:lvl4pPr>
              <a:defRPr sz="2586"/>
            </a:lvl4pPr>
            <a:lvl5pPr>
              <a:defRPr sz="2586"/>
            </a:lvl5pPr>
            <a:lvl6pPr>
              <a:defRPr sz="1746"/>
            </a:lvl6pPr>
            <a:lvl7pPr>
              <a:defRPr sz="1746"/>
            </a:lvl7pPr>
            <a:lvl8pPr>
              <a:defRPr sz="1746"/>
            </a:lvl8pPr>
            <a:lvl9pPr>
              <a:defRPr sz="1746"/>
            </a:lvl9pPr>
          </a:lstStyle>
          <a:p>
            <a:pPr lvl="0"/>
            <a:r>
              <a:rPr lang="fi-FI"/>
              <a:t>Muokkaa tekstin perustyylejä napsauttamalla</a:t>
            </a:r>
          </a:p>
        </p:txBody>
      </p:sp>
      <p:sp>
        <p:nvSpPr>
          <p:cNvPr id="2" name="Otsikko 1"/>
          <p:cNvSpPr>
            <a:spLocks noGrp="1"/>
          </p:cNvSpPr>
          <p:nvPr>
            <p:ph type="title"/>
          </p:nvPr>
        </p:nvSpPr>
        <p:spPr>
          <a:xfrm>
            <a:off x="4656000" y="778732"/>
            <a:ext cx="7008000" cy="960000"/>
          </a:xfrm>
        </p:spPr>
        <p:txBody>
          <a:bodyPr/>
          <a:lstStyle/>
          <a:p>
            <a:r>
              <a:rPr lang="fi-FI"/>
              <a:t>Muokkaa perustyylejä naps.</a:t>
            </a:r>
          </a:p>
        </p:txBody>
      </p:sp>
      <p:sp>
        <p:nvSpPr>
          <p:cNvPr id="9" name="Tekstin paikkamerkki 8"/>
          <p:cNvSpPr>
            <a:spLocks noGrp="1"/>
          </p:cNvSpPr>
          <p:nvPr>
            <p:ph type="body" sz="quarter" idx="13"/>
          </p:nvPr>
        </p:nvSpPr>
        <p:spPr>
          <a:xfrm>
            <a:off x="4656667" y="4460332"/>
            <a:ext cx="7008000" cy="1897438"/>
          </a:xfrm>
        </p:spPr>
        <p:txBody>
          <a:bodyPr/>
          <a:lstStyle>
            <a:lvl1pPr marL="0" indent="0">
              <a:spcBef>
                <a:spcPts val="0"/>
              </a:spcBef>
              <a:buNone/>
              <a:defRPr sz="1746">
                <a:solidFill>
                  <a:schemeClr val="tx1">
                    <a:lumMod val="65000"/>
                    <a:lumOff val="35000"/>
                  </a:schemeClr>
                </a:solidFill>
              </a:defRPr>
            </a:lvl1pPr>
            <a:lvl2pPr marL="354947" indent="0">
              <a:buNone/>
              <a:defRPr sz="2586">
                <a:solidFill>
                  <a:schemeClr val="accent6">
                    <a:lumMod val="75000"/>
                    <a:lumOff val="25000"/>
                  </a:schemeClr>
                </a:solidFill>
              </a:defRPr>
            </a:lvl2pPr>
            <a:lvl3pPr marL="791356" indent="0">
              <a:buNone/>
              <a:defRPr sz="2586">
                <a:solidFill>
                  <a:schemeClr val="accent6">
                    <a:lumMod val="75000"/>
                    <a:lumOff val="25000"/>
                  </a:schemeClr>
                </a:solidFill>
              </a:defRPr>
            </a:lvl3pPr>
            <a:lvl4pPr marL="1163758" indent="0">
              <a:buNone/>
              <a:defRPr sz="2586">
                <a:solidFill>
                  <a:schemeClr val="accent6">
                    <a:lumMod val="75000"/>
                    <a:lumOff val="25000"/>
                  </a:schemeClr>
                </a:solidFill>
              </a:defRPr>
            </a:lvl4pPr>
            <a:lvl5pPr marL="1536160" indent="0">
              <a:buNone/>
              <a:defRPr sz="2586">
                <a:solidFill>
                  <a:schemeClr val="accent6">
                    <a:lumMod val="75000"/>
                    <a:lumOff val="25000"/>
                  </a:schemeClr>
                </a:solidFill>
              </a:defRPr>
            </a:lvl5pPr>
          </a:lstStyle>
          <a:p>
            <a:pPr lvl="0"/>
            <a:r>
              <a:rPr lang="fi-FI"/>
              <a:t>Muokkaa tekstin perustyylejä napsauttamalla</a:t>
            </a:r>
          </a:p>
        </p:txBody>
      </p:sp>
      <p:sp>
        <p:nvSpPr>
          <p:cNvPr id="6" name="Päivämäärän paikkamerkki 3">
            <a:extLst>
              <a:ext uri="{FF2B5EF4-FFF2-40B4-BE49-F238E27FC236}">
                <a16:creationId xmlns:a16="http://schemas.microsoft.com/office/drawing/2014/main" id="{8EEF2694-5AA0-4EDD-9F9A-D20B03A1D837}"/>
              </a:ext>
            </a:extLst>
          </p:cNvPr>
          <p:cNvSpPr>
            <a:spLocks noGrp="1"/>
          </p:cNvSpPr>
          <p:nvPr>
            <p:ph type="dt" sz="half" idx="15"/>
          </p:nvPr>
        </p:nvSpPr>
        <p:spPr/>
        <p:txBody>
          <a:bodyPr/>
          <a:lstStyle>
            <a:lvl1pPr>
              <a:defRPr/>
            </a:lvl1pPr>
          </a:lstStyle>
          <a:p>
            <a:pPr>
              <a:defRPr/>
            </a:pPr>
            <a:fld id="{C8435392-509F-42D1-AC60-4E0EE9E2CC5D}" type="datetimeFigureOut">
              <a:rPr lang="fi-FI"/>
              <a:pPr>
                <a:defRPr/>
              </a:pPr>
              <a:t>3.2.2026</a:t>
            </a:fld>
            <a:endParaRPr lang="fi-FI"/>
          </a:p>
        </p:txBody>
      </p:sp>
      <p:sp>
        <p:nvSpPr>
          <p:cNvPr id="7" name="Alatunnisteen paikkamerkki 4">
            <a:extLst>
              <a:ext uri="{FF2B5EF4-FFF2-40B4-BE49-F238E27FC236}">
                <a16:creationId xmlns:a16="http://schemas.microsoft.com/office/drawing/2014/main" id="{D4CB1DFD-2A28-4D99-878B-CF3BD516D214}"/>
              </a:ext>
            </a:extLst>
          </p:cNvPr>
          <p:cNvSpPr>
            <a:spLocks noGrp="1"/>
          </p:cNvSpPr>
          <p:nvPr>
            <p:ph type="ftr" sz="quarter" idx="16"/>
          </p:nvPr>
        </p:nvSpPr>
        <p:spPr/>
        <p:txBody>
          <a:bodyPr/>
          <a:lstStyle>
            <a:lvl1pPr>
              <a:defRPr/>
            </a:lvl1pPr>
          </a:lstStyle>
          <a:p>
            <a:pPr>
              <a:defRPr/>
            </a:pPr>
            <a:endParaRPr lang="fi-FI"/>
          </a:p>
        </p:txBody>
      </p:sp>
      <p:sp>
        <p:nvSpPr>
          <p:cNvPr id="8" name="Dian numeron paikkamerkki 5">
            <a:extLst>
              <a:ext uri="{FF2B5EF4-FFF2-40B4-BE49-F238E27FC236}">
                <a16:creationId xmlns:a16="http://schemas.microsoft.com/office/drawing/2014/main" id="{CE4F9CEF-8046-44A8-98A8-487EBE4AB050}"/>
              </a:ext>
            </a:extLst>
          </p:cNvPr>
          <p:cNvSpPr>
            <a:spLocks noGrp="1"/>
          </p:cNvSpPr>
          <p:nvPr>
            <p:ph type="sldNum" sz="quarter" idx="17"/>
          </p:nvPr>
        </p:nvSpPr>
        <p:spPr/>
        <p:txBody>
          <a:bodyPr/>
          <a:lstStyle>
            <a:lvl1pPr>
              <a:defRPr/>
            </a:lvl1pPr>
          </a:lstStyle>
          <a:p>
            <a:pPr>
              <a:defRPr/>
            </a:pPr>
            <a:fld id="{CAEBD22B-5E28-406C-98C5-A741098F4E5E}" type="slidenum">
              <a:rPr lang="fi-FI"/>
              <a:pPr>
                <a:defRPr/>
              </a:pPr>
              <a:t>‹#›</a:t>
            </a:fld>
            <a:endParaRPr lang="fi-FI"/>
          </a:p>
        </p:txBody>
      </p:sp>
    </p:spTree>
    <p:extLst>
      <p:ext uri="{BB962C8B-B14F-4D97-AF65-F5344CB8AC3E}">
        <p14:creationId xmlns:p14="http://schemas.microsoft.com/office/powerpoint/2010/main" val="355095876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3">
            <a:extLst>
              <a:ext uri="{FF2B5EF4-FFF2-40B4-BE49-F238E27FC236}">
                <a16:creationId xmlns:a16="http://schemas.microsoft.com/office/drawing/2014/main" id="{FF2D35C5-6CAB-4E1B-AA43-A6028F2F352B}"/>
              </a:ext>
            </a:extLst>
          </p:cNvPr>
          <p:cNvSpPr>
            <a:spLocks noGrp="1"/>
          </p:cNvSpPr>
          <p:nvPr>
            <p:ph type="dt" sz="half" idx="10"/>
          </p:nvPr>
        </p:nvSpPr>
        <p:spPr/>
        <p:txBody>
          <a:bodyPr/>
          <a:lstStyle>
            <a:lvl1pPr>
              <a:defRPr/>
            </a:lvl1pPr>
          </a:lstStyle>
          <a:p>
            <a:pPr>
              <a:defRPr/>
            </a:pPr>
            <a:fld id="{CB286EEB-3E0F-4126-A884-4717B73F2758}" type="datetimeFigureOut">
              <a:rPr lang="fi-FI"/>
              <a:pPr>
                <a:defRPr/>
              </a:pPr>
              <a:t>3.2.2026</a:t>
            </a:fld>
            <a:endParaRPr lang="fi-FI"/>
          </a:p>
        </p:txBody>
      </p:sp>
      <p:sp>
        <p:nvSpPr>
          <p:cNvPr id="4" name="Alatunnisteen paikkamerkki 4">
            <a:extLst>
              <a:ext uri="{FF2B5EF4-FFF2-40B4-BE49-F238E27FC236}">
                <a16:creationId xmlns:a16="http://schemas.microsoft.com/office/drawing/2014/main" id="{C5D281EF-F834-41D6-8B82-4D0F8C83F4B8}"/>
              </a:ext>
            </a:extLst>
          </p:cNvPr>
          <p:cNvSpPr>
            <a:spLocks noGrp="1"/>
          </p:cNvSpPr>
          <p:nvPr>
            <p:ph type="ftr" sz="quarter" idx="11"/>
          </p:nvPr>
        </p:nvSpPr>
        <p:spPr/>
        <p:txBody>
          <a:bodyPr/>
          <a:lstStyle>
            <a:lvl1pPr>
              <a:defRPr/>
            </a:lvl1pPr>
          </a:lstStyle>
          <a:p>
            <a:pPr>
              <a:defRPr/>
            </a:pPr>
            <a:endParaRPr lang="fi-FI"/>
          </a:p>
        </p:txBody>
      </p:sp>
      <p:sp>
        <p:nvSpPr>
          <p:cNvPr id="5" name="Dian numeron paikkamerkki 5">
            <a:extLst>
              <a:ext uri="{FF2B5EF4-FFF2-40B4-BE49-F238E27FC236}">
                <a16:creationId xmlns:a16="http://schemas.microsoft.com/office/drawing/2014/main" id="{476ABC5B-DE98-4430-AB0C-6B68FDF4C128}"/>
              </a:ext>
            </a:extLst>
          </p:cNvPr>
          <p:cNvSpPr>
            <a:spLocks noGrp="1"/>
          </p:cNvSpPr>
          <p:nvPr>
            <p:ph type="sldNum" sz="quarter" idx="12"/>
          </p:nvPr>
        </p:nvSpPr>
        <p:spPr/>
        <p:txBody>
          <a:bodyPr/>
          <a:lstStyle>
            <a:lvl1pPr>
              <a:defRPr/>
            </a:lvl1pPr>
          </a:lstStyle>
          <a:p>
            <a:pPr>
              <a:defRPr/>
            </a:pPr>
            <a:fld id="{57733376-A7ED-45C0-903A-D5BD14BFF216}" type="slidenum">
              <a:rPr lang="fi-FI"/>
              <a:pPr>
                <a:defRPr/>
              </a:pPr>
              <a:t>‹#›</a:t>
            </a:fld>
            <a:endParaRPr lang="fi-FI"/>
          </a:p>
        </p:txBody>
      </p:sp>
    </p:spTree>
    <p:extLst>
      <p:ext uri="{BB962C8B-B14F-4D97-AF65-F5344CB8AC3E}">
        <p14:creationId xmlns:p14="http://schemas.microsoft.com/office/powerpoint/2010/main" val="166810164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2" name="Päivämäärän paikkamerkki 3">
            <a:extLst>
              <a:ext uri="{FF2B5EF4-FFF2-40B4-BE49-F238E27FC236}">
                <a16:creationId xmlns:a16="http://schemas.microsoft.com/office/drawing/2014/main" id="{E19FCCEC-75AF-4744-BFA9-26CDB29EECDC}"/>
              </a:ext>
            </a:extLst>
          </p:cNvPr>
          <p:cNvSpPr>
            <a:spLocks noGrp="1"/>
          </p:cNvSpPr>
          <p:nvPr>
            <p:ph type="dt" sz="half" idx="10"/>
          </p:nvPr>
        </p:nvSpPr>
        <p:spPr/>
        <p:txBody>
          <a:bodyPr/>
          <a:lstStyle>
            <a:lvl1pPr>
              <a:defRPr/>
            </a:lvl1pPr>
          </a:lstStyle>
          <a:p>
            <a:pPr>
              <a:defRPr/>
            </a:pPr>
            <a:fld id="{64A03615-2C99-4568-BCFF-B9BADCA86C5C}" type="datetimeFigureOut">
              <a:rPr lang="fi-FI"/>
              <a:pPr>
                <a:defRPr/>
              </a:pPr>
              <a:t>3.2.2026</a:t>
            </a:fld>
            <a:endParaRPr lang="fi-FI"/>
          </a:p>
        </p:txBody>
      </p:sp>
      <p:sp>
        <p:nvSpPr>
          <p:cNvPr id="3" name="Alatunnisteen paikkamerkki 4">
            <a:extLst>
              <a:ext uri="{FF2B5EF4-FFF2-40B4-BE49-F238E27FC236}">
                <a16:creationId xmlns:a16="http://schemas.microsoft.com/office/drawing/2014/main" id="{2D1B43E9-5628-4979-A50D-E85820BA218D}"/>
              </a:ext>
            </a:extLst>
          </p:cNvPr>
          <p:cNvSpPr>
            <a:spLocks noGrp="1"/>
          </p:cNvSpPr>
          <p:nvPr>
            <p:ph type="ftr" sz="quarter" idx="11"/>
          </p:nvPr>
        </p:nvSpPr>
        <p:spPr/>
        <p:txBody>
          <a:bodyPr/>
          <a:lstStyle>
            <a:lvl1pPr>
              <a:defRPr/>
            </a:lvl1pPr>
          </a:lstStyle>
          <a:p>
            <a:pPr>
              <a:defRPr/>
            </a:pPr>
            <a:endParaRPr lang="fi-FI"/>
          </a:p>
        </p:txBody>
      </p:sp>
      <p:sp>
        <p:nvSpPr>
          <p:cNvPr id="4" name="Dian numeron paikkamerkki 5">
            <a:extLst>
              <a:ext uri="{FF2B5EF4-FFF2-40B4-BE49-F238E27FC236}">
                <a16:creationId xmlns:a16="http://schemas.microsoft.com/office/drawing/2014/main" id="{68FEDA45-24EE-4DCD-94E8-3F068985D73E}"/>
              </a:ext>
            </a:extLst>
          </p:cNvPr>
          <p:cNvSpPr>
            <a:spLocks noGrp="1"/>
          </p:cNvSpPr>
          <p:nvPr>
            <p:ph type="sldNum" sz="quarter" idx="12"/>
          </p:nvPr>
        </p:nvSpPr>
        <p:spPr/>
        <p:txBody>
          <a:bodyPr/>
          <a:lstStyle>
            <a:lvl1pPr>
              <a:defRPr/>
            </a:lvl1pPr>
          </a:lstStyle>
          <a:p>
            <a:pPr>
              <a:defRPr/>
            </a:pPr>
            <a:fld id="{5A0D2220-0B3A-486A-9AF3-D076285379A2}" type="slidenum">
              <a:rPr lang="fi-FI"/>
              <a:pPr>
                <a:defRPr/>
              </a:pPr>
              <a:t>‹#›</a:t>
            </a:fld>
            <a:endParaRPr lang="fi-FI"/>
          </a:p>
        </p:txBody>
      </p:sp>
    </p:spTree>
    <p:extLst>
      <p:ext uri="{BB962C8B-B14F-4D97-AF65-F5344CB8AC3E}">
        <p14:creationId xmlns:p14="http://schemas.microsoft.com/office/powerpoint/2010/main" val="313653097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15417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6" name="Tekstin paikkamerkki 5"/>
          <p:cNvSpPr>
            <a:spLocks noGrp="1"/>
          </p:cNvSpPr>
          <p:nvPr>
            <p:ph type="body" sz="quarter" idx="13"/>
          </p:nvPr>
        </p:nvSpPr>
        <p:spPr>
          <a:xfrm>
            <a:off x="414000" y="1097280"/>
            <a:ext cx="5544000" cy="4731552"/>
          </a:xfrm>
        </p:spPr>
        <p:txBody>
          <a:bodyPr/>
          <a:lstStyle>
            <a:lvl1pPr marL="0" indent="0">
              <a:spcBef>
                <a:spcPts val="0"/>
              </a:spcBef>
              <a:buNone/>
              <a:defRPr sz="2328"/>
            </a:lvl1pPr>
          </a:lstStyle>
          <a:p>
            <a:pPr lvl="0"/>
            <a:r>
              <a:rPr lang="fi-FI"/>
              <a:t>Muokkaa tekstin perustyylejä napsauttamalla</a:t>
            </a:r>
          </a:p>
        </p:txBody>
      </p:sp>
      <p:sp>
        <p:nvSpPr>
          <p:cNvPr id="8" name="Kuvan paikkamerkki 7"/>
          <p:cNvSpPr>
            <a:spLocks noGrp="1"/>
          </p:cNvSpPr>
          <p:nvPr>
            <p:ph type="pic" sz="quarter" idx="14"/>
          </p:nvPr>
        </p:nvSpPr>
        <p:spPr>
          <a:xfrm>
            <a:off x="6096000" y="1097280"/>
            <a:ext cx="6096000" cy="4731552"/>
          </a:xfrm>
          <a:noFill/>
        </p:spPr>
        <p:txBody>
          <a:bodyPr anchor="ctr"/>
          <a:lstStyle>
            <a:lvl1pPr marL="232752" indent="0" algn="ctr">
              <a:spcBef>
                <a:spcPts val="0"/>
              </a:spcBef>
              <a:buNone/>
              <a:defRPr sz="2586"/>
            </a:lvl1pPr>
          </a:lstStyle>
          <a:p>
            <a:pPr lvl="0"/>
            <a:r>
              <a:rPr lang="fi-FI" noProof="0"/>
              <a:t>Lisää kuva napsauttamalla kuvaketta</a:t>
            </a:r>
          </a:p>
        </p:txBody>
      </p:sp>
      <p:sp>
        <p:nvSpPr>
          <p:cNvPr id="4" name="Päivämäärän paikkamerkki 3">
            <a:extLst>
              <a:ext uri="{FF2B5EF4-FFF2-40B4-BE49-F238E27FC236}">
                <a16:creationId xmlns:a16="http://schemas.microsoft.com/office/drawing/2014/main" id="{4981A99B-6733-415B-B9F6-06E24D655CEB}"/>
              </a:ext>
            </a:extLst>
          </p:cNvPr>
          <p:cNvSpPr>
            <a:spLocks noGrp="1"/>
          </p:cNvSpPr>
          <p:nvPr>
            <p:ph type="dt" sz="half" idx="15"/>
          </p:nvPr>
        </p:nvSpPr>
        <p:spPr/>
        <p:txBody>
          <a:bodyPr/>
          <a:lstStyle>
            <a:lvl1pPr>
              <a:defRPr/>
            </a:lvl1pPr>
          </a:lstStyle>
          <a:p>
            <a:pPr>
              <a:defRPr/>
            </a:pPr>
            <a:fld id="{EA860B5B-0EC8-4FFF-9BC7-2ACBB6D29B13}" type="datetimeFigureOut">
              <a:rPr lang="fi-FI"/>
              <a:pPr>
                <a:defRPr/>
              </a:pPr>
              <a:t>3.2.2026</a:t>
            </a:fld>
            <a:endParaRPr lang="fi-FI"/>
          </a:p>
        </p:txBody>
      </p:sp>
      <p:sp>
        <p:nvSpPr>
          <p:cNvPr id="5" name="Alatunnisteen paikkamerkki 4">
            <a:extLst>
              <a:ext uri="{FF2B5EF4-FFF2-40B4-BE49-F238E27FC236}">
                <a16:creationId xmlns:a16="http://schemas.microsoft.com/office/drawing/2014/main" id="{11A62E62-E119-4547-9F74-90A6A32368EB}"/>
              </a:ext>
            </a:extLst>
          </p:cNvPr>
          <p:cNvSpPr>
            <a:spLocks noGrp="1"/>
          </p:cNvSpPr>
          <p:nvPr>
            <p:ph type="ftr" sz="quarter" idx="16"/>
          </p:nvPr>
        </p:nvSpPr>
        <p:spPr/>
        <p:txBody>
          <a:bodyPr/>
          <a:lstStyle>
            <a:lvl1pPr>
              <a:defRPr/>
            </a:lvl1pPr>
          </a:lstStyle>
          <a:p>
            <a:pPr>
              <a:defRPr/>
            </a:pPr>
            <a:endParaRPr lang="fi-FI"/>
          </a:p>
        </p:txBody>
      </p:sp>
      <p:sp>
        <p:nvSpPr>
          <p:cNvPr id="7" name="Dian numeron paikkamerkki 5">
            <a:extLst>
              <a:ext uri="{FF2B5EF4-FFF2-40B4-BE49-F238E27FC236}">
                <a16:creationId xmlns:a16="http://schemas.microsoft.com/office/drawing/2014/main" id="{1E7321FF-194B-4961-847B-FC2BFFFBD034}"/>
              </a:ext>
            </a:extLst>
          </p:cNvPr>
          <p:cNvSpPr>
            <a:spLocks noGrp="1"/>
          </p:cNvSpPr>
          <p:nvPr>
            <p:ph type="sldNum" sz="quarter" idx="17"/>
          </p:nvPr>
        </p:nvSpPr>
        <p:spPr/>
        <p:txBody>
          <a:bodyPr/>
          <a:lstStyle>
            <a:lvl1pPr>
              <a:defRPr/>
            </a:lvl1pPr>
          </a:lstStyle>
          <a:p>
            <a:pPr>
              <a:defRPr/>
            </a:pPr>
            <a:fld id="{B77ABB60-9214-4455-87B8-DA4B2C26F861}" type="slidenum">
              <a:rPr lang="fi-FI"/>
              <a:pPr>
                <a:defRPr/>
              </a:pPr>
              <a:t>‹#›</a:t>
            </a:fld>
            <a:endParaRPr lang="fi-FI"/>
          </a:p>
        </p:txBody>
      </p:sp>
    </p:spTree>
    <p:extLst>
      <p:ext uri="{BB962C8B-B14F-4D97-AF65-F5344CB8AC3E}">
        <p14:creationId xmlns:p14="http://schemas.microsoft.com/office/powerpoint/2010/main" val="77232296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tx1"/>
        </a:solidFill>
        <a:effectLst/>
      </p:bgPr>
    </p:bg>
    <p:spTree>
      <p:nvGrpSpPr>
        <p:cNvPr id="1" name=""/>
        <p:cNvGrpSpPr/>
        <p:nvPr/>
      </p:nvGrpSpPr>
      <p:grpSpPr>
        <a:xfrm>
          <a:off x="0" y="0"/>
          <a:ext cx="0" cy="0"/>
          <a:chOff x="0" y="0"/>
          <a:chExt cx="0" cy="0"/>
        </a:xfrm>
      </p:grpSpPr>
      <p:pic>
        <p:nvPicPr>
          <p:cNvPr id="2" name="Kuva 8">
            <a:extLst>
              <a:ext uri="{FF2B5EF4-FFF2-40B4-BE49-F238E27FC236}">
                <a16:creationId xmlns:a16="http://schemas.microsoft.com/office/drawing/2014/main" id="{B0C1826E-F2DF-49B9-9D8C-18B0A5E5AC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9712" y="2237718"/>
            <a:ext cx="6132576" cy="2382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905688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4_Otsikko ja sisältö 2">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D51B9FCF-5D5E-4A02-A296-40BF1640104A}"/>
              </a:ext>
            </a:extLst>
          </p:cNvPr>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FI" sz="1676"/>
          </a:p>
        </p:txBody>
      </p:sp>
      <p:sp>
        <p:nvSpPr>
          <p:cNvPr id="3" name="Sisällön paikkamerkki 2"/>
          <p:cNvSpPr>
            <a:spLocks noGrp="1"/>
          </p:cNvSpPr>
          <p:nvPr>
            <p:ph sz="half" idx="1"/>
          </p:nvPr>
        </p:nvSpPr>
        <p:spPr>
          <a:xfrm>
            <a:off x="552000" y="881192"/>
            <a:ext cx="10992000" cy="4805314"/>
          </a:xfrm>
        </p:spPr>
        <p:txBody>
          <a:bodyPr/>
          <a:lstStyle>
            <a:lvl1pPr>
              <a:defRPr sz="3103"/>
            </a:lvl1pPr>
            <a:lvl2pPr>
              <a:defRPr sz="2586"/>
            </a:lvl2pPr>
            <a:lvl3pPr>
              <a:defRPr sz="2586"/>
            </a:lvl3pPr>
            <a:lvl4pPr>
              <a:defRPr sz="2586"/>
            </a:lvl4pPr>
            <a:lvl5pPr>
              <a:defRPr sz="2586"/>
            </a:lvl5pPr>
            <a:lvl6pPr>
              <a:defRPr sz="2328"/>
            </a:lvl6pPr>
            <a:lvl7pPr>
              <a:defRPr sz="2328"/>
            </a:lvl7pPr>
            <a:lvl8pPr>
              <a:defRPr sz="2328"/>
            </a:lvl8pPr>
            <a:lvl9pPr>
              <a:defRPr sz="2328"/>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Tekstin paikkamerkki 13"/>
          <p:cNvSpPr>
            <a:spLocks noGrp="1"/>
          </p:cNvSpPr>
          <p:nvPr>
            <p:ph type="body" sz="quarter" idx="13"/>
          </p:nvPr>
        </p:nvSpPr>
        <p:spPr>
          <a:xfrm>
            <a:off x="552000" y="5925278"/>
            <a:ext cx="10992000" cy="396000"/>
          </a:xfrm>
        </p:spPr>
        <p:txBody>
          <a:bodyPr/>
          <a:lstStyle>
            <a:lvl1pPr marL="0" indent="0">
              <a:buNone/>
              <a:defRPr sz="2069" i="1">
                <a:solidFill>
                  <a:srgbClr val="404040"/>
                </a:solidFill>
              </a:defRPr>
            </a:lvl1pPr>
            <a:lvl2pPr marL="442229" indent="0">
              <a:buNone/>
              <a:defRPr sz="1552"/>
            </a:lvl2pPr>
            <a:lvl3pPr marL="814631" indent="0">
              <a:buNone/>
              <a:defRPr sz="1552"/>
            </a:lvl3pPr>
            <a:lvl4pPr marL="1187033" indent="0">
              <a:buNone/>
              <a:defRPr sz="1552"/>
            </a:lvl4pPr>
            <a:lvl5pPr marL="1559436" indent="0">
              <a:buNone/>
              <a:defRPr sz="1552"/>
            </a:lvl5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71390F35-A976-4FF5-9337-2988555D993F}"/>
              </a:ext>
            </a:extLst>
          </p:cNvPr>
          <p:cNvSpPr>
            <a:spLocks noGrp="1"/>
          </p:cNvSpPr>
          <p:nvPr>
            <p:ph type="dt" sz="half" idx="14"/>
          </p:nvPr>
        </p:nvSpPr>
        <p:spPr/>
        <p:txBody>
          <a:bodyPr/>
          <a:lstStyle>
            <a:lvl1pPr>
              <a:defRPr/>
            </a:lvl1pPr>
          </a:lstStyle>
          <a:p>
            <a:pPr>
              <a:defRPr/>
            </a:pPr>
            <a:fld id="{7E11EFF7-5DA1-B642-A01A-1298BC74CE2E}" type="datetime1">
              <a:rPr lang="fi-FI"/>
              <a:pPr>
                <a:defRPr/>
              </a:pPr>
              <a:t>3.2.2026</a:t>
            </a:fld>
            <a:endParaRPr lang="fi-FI"/>
          </a:p>
        </p:txBody>
      </p:sp>
      <p:sp>
        <p:nvSpPr>
          <p:cNvPr id="6" name="Alatunnisteen paikkamerkki 5">
            <a:extLst>
              <a:ext uri="{FF2B5EF4-FFF2-40B4-BE49-F238E27FC236}">
                <a16:creationId xmlns:a16="http://schemas.microsoft.com/office/drawing/2014/main" id="{A0027F52-8191-4527-BA7F-4F098978B002}"/>
              </a:ext>
            </a:extLst>
          </p:cNvPr>
          <p:cNvSpPr>
            <a:spLocks noGrp="1"/>
          </p:cNvSpPr>
          <p:nvPr>
            <p:ph type="ftr" sz="quarter" idx="15"/>
          </p:nvPr>
        </p:nvSpPr>
        <p:spPr/>
        <p:txBody>
          <a:bodyPr/>
          <a:lstStyle>
            <a:lvl1pPr>
              <a:defRPr/>
            </a:lvl1pPr>
          </a:lstStyle>
          <a:p>
            <a:pPr>
              <a:defRPr/>
            </a:pPr>
            <a:r>
              <a:rPr lang="fi-FI"/>
              <a:t>[Alatunnisteteksti]</a:t>
            </a:r>
          </a:p>
        </p:txBody>
      </p:sp>
      <p:sp>
        <p:nvSpPr>
          <p:cNvPr id="7" name="Dian numeron paikkamerkki 6">
            <a:extLst>
              <a:ext uri="{FF2B5EF4-FFF2-40B4-BE49-F238E27FC236}">
                <a16:creationId xmlns:a16="http://schemas.microsoft.com/office/drawing/2014/main" id="{71EAFE4E-4817-4739-BAF5-8AB0E3E97516}"/>
              </a:ext>
            </a:extLst>
          </p:cNvPr>
          <p:cNvSpPr>
            <a:spLocks noGrp="1"/>
          </p:cNvSpPr>
          <p:nvPr>
            <p:ph type="sldNum" sz="quarter" idx="16"/>
          </p:nvPr>
        </p:nvSpPr>
        <p:spPr/>
        <p:txBody>
          <a:bodyPr/>
          <a:lstStyle>
            <a:lvl1pPr>
              <a:defRPr/>
            </a:lvl1pPr>
          </a:lstStyle>
          <a:p>
            <a:pPr>
              <a:defRPr/>
            </a:pPr>
            <a:fld id="{ED66F6F5-93C2-400D-BD46-6CE68294C4D8}" type="slidenum">
              <a:rPr lang="fi-FI"/>
              <a:pPr>
                <a:defRPr/>
              </a:pPr>
              <a:t>‹#›</a:t>
            </a:fld>
            <a:endParaRPr lang="fi-FI"/>
          </a:p>
        </p:txBody>
      </p:sp>
    </p:spTree>
    <p:extLst>
      <p:ext uri="{BB962C8B-B14F-4D97-AF65-F5344CB8AC3E}">
        <p14:creationId xmlns:p14="http://schemas.microsoft.com/office/powerpoint/2010/main" val="282995807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cSld name="2_Otsikko ja sisältö 2">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2AC099FD-8280-4284-A5C2-42965BCA1BA6}"/>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i-FI" sz="1676"/>
          </a:p>
        </p:txBody>
      </p:sp>
      <p:cxnSp>
        <p:nvCxnSpPr>
          <p:cNvPr id="6" name="Suora yhdysviiva 5">
            <a:extLst>
              <a:ext uri="{FF2B5EF4-FFF2-40B4-BE49-F238E27FC236}">
                <a16:creationId xmlns:a16="http://schemas.microsoft.com/office/drawing/2014/main" id="{CA749772-E935-4FF2-BDE5-6E810952B599}"/>
              </a:ext>
            </a:extLst>
          </p:cNvPr>
          <p:cNvCxnSpPr/>
          <p:nvPr/>
        </p:nvCxnSpPr>
        <p:spPr>
          <a:xfrm>
            <a:off x="551688" y="1228233"/>
            <a:ext cx="10992612"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Otsikko 1"/>
          <p:cNvSpPr>
            <a:spLocks noGrp="1"/>
          </p:cNvSpPr>
          <p:nvPr>
            <p:ph type="title"/>
          </p:nvPr>
        </p:nvSpPr>
        <p:spPr>
          <a:xfrm>
            <a:off x="552000" y="297224"/>
            <a:ext cx="10972800" cy="864000"/>
          </a:xfrm>
          <a:ln>
            <a:noFill/>
          </a:ln>
        </p:spPr>
        <p:txBody>
          <a:bodyPr/>
          <a:lstStyle>
            <a:lvl1pPr algn="l">
              <a:defRPr sz="3621">
                <a:solidFill>
                  <a:schemeClr val="bg1"/>
                </a:solidFill>
              </a:defRPr>
            </a:lvl1pPr>
          </a:lstStyle>
          <a:p>
            <a:r>
              <a:rPr lang="fi-FI"/>
              <a:t>Muokkaa </a:t>
            </a:r>
            <a:r>
              <a:rPr lang="fi-FI" err="1"/>
              <a:t>perustyyl</a:t>
            </a:r>
            <a:r>
              <a:rPr lang="fi-FI"/>
              <a:t>. </a:t>
            </a:r>
            <a:r>
              <a:rPr lang="fi-FI" err="1"/>
              <a:t>napsautt</a:t>
            </a:r>
            <a:r>
              <a:rPr lang="fi-FI"/>
              <a:t>.</a:t>
            </a:r>
          </a:p>
        </p:txBody>
      </p:sp>
      <p:sp>
        <p:nvSpPr>
          <p:cNvPr id="3" name="Sisällön paikkamerkki 2"/>
          <p:cNvSpPr>
            <a:spLocks noGrp="1"/>
          </p:cNvSpPr>
          <p:nvPr>
            <p:ph sz="half" idx="1"/>
          </p:nvPr>
        </p:nvSpPr>
        <p:spPr>
          <a:xfrm>
            <a:off x="552000" y="1440000"/>
            <a:ext cx="10992000" cy="4212000"/>
          </a:xfrm>
        </p:spPr>
        <p:txBody>
          <a:bodyPr/>
          <a:lstStyle>
            <a:lvl1pPr>
              <a:defRPr sz="3103">
                <a:solidFill>
                  <a:schemeClr val="bg1"/>
                </a:solidFill>
              </a:defRPr>
            </a:lvl1pPr>
            <a:lvl2pPr>
              <a:defRPr sz="2586">
                <a:solidFill>
                  <a:schemeClr val="bg1"/>
                </a:solidFill>
              </a:defRPr>
            </a:lvl2pPr>
            <a:lvl3pPr>
              <a:defRPr sz="2586">
                <a:solidFill>
                  <a:schemeClr val="bg1"/>
                </a:solidFill>
              </a:defRPr>
            </a:lvl3pPr>
            <a:lvl4pPr>
              <a:defRPr sz="2586">
                <a:solidFill>
                  <a:schemeClr val="bg1"/>
                </a:solidFill>
              </a:defRPr>
            </a:lvl4pPr>
            <a:lvl5pPr>
              <a:defRPr sz="2586">
                <a:solidFill>
                  <a:schemeClr val="bg1"/>
                </a:solidFill>
              </a:defRPr>
            </a:lvl5pPr>
            <a:lvl6pPr>
              <a:defRPr sz="2328"/>
            </a:lvl6pPr>
            <a:lvl7pPr>
              <a:defRPr sz="2328"/>
            </a:lvl7pPr>
            <a:lvl8pPr>
              <a:defRPr sz="2328"/>
            </a:lvl8pPr>
            <a:lvl9pPr>
              <a:defRPr sz="2328"/>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Tekstin paikkamerkki 13"/>
          <p:cNvSpPr>
            <a:spLocks noGrp="1"/>
          </p:cNvSpPr>
          <p:nvPr>
            <p:ph type="body" sz="quarter" idx="13"/>
          </p:nvPr>
        </p:nvSpPr>
        <p:spPr>
          <a:xfrm>
            <a:off x="552000" y="5925278"/>
            <a:ext cx="10992000" cy="396000"/>
          </a:xfrm>
        </p:spPr>
        <p:txBody>
          <a:bodyPr/>
          <a:lstStyle>
            <a:lvl1pPr marL="0" indent="0">
              <a:buNone/>
              <a:defRPr sz="2069" i="1">
                <a:solidFill>
                  <a:srgbClr val="404040"/>
                </a:solidFill>
              </a:defRPr>
            </a:lvl1pPr>
            <a:lvl2pPr marL="442229" indent="0">
              <a:buNone/>
              <a:defRPr sz="1552"/>
            </a:lvl2pPr>
            <a:lvl3pPr marL="814631" indent="0">
              <a:buNone/>
              <a:defRPr sz="1552"/>
            </a:lvl3pPr>
            <a:lvl4pPr marL="1187033" indent="0">
              <a:buNone/>
              <a:defRPr sz="1552"/>
            </a:lvl4pPr>
            <a:lvl5pPr marL="1559436" indent="0">
              <a:buNone/>
              <a:defRPr sz="1552"/>
            </a:lvl5pPr>
          </a:lstStyle>
          <a:p>
            <a:pPr lvl="0"/>
            <a:r>
              <a:rPr lang="fi-FI"/>
              <a:t>Muokkaa tekstin perustyylejä napsauttamalla</a:t>
            </a:r>
          </a:p>
        </p:txBody>
      </p:sp>
      <p:sp>
        <p:nvSpPr>
          <p:cNvPr id="7" name="Päivämäärän paikkamerkki 4">
            <a:extLst>
              <a:ext uri="{FF2B5EF4-FFF2-40B4-BE49-F238E27FC236}">
                <a16:creationId xmlns:a16="http://schemas.microsoft.com/office/drawing/2014/main" id="{A8505889-F761-442E-828A-A86A943705EB}"/>
              </a:ext>
            </a:extLst>
          </p:cNvPr>
          <p:cNvSpPr>
            <a:spLocks noGrp="1"/>
          </p:cNvSpPr>
          <p:nvPr>
            <p:ph type="dt" sz="half" idx="14"/>
          </p:nvPr>
        </p:nvSpPr>
        <p:spPr/>
        <p:txBody>
          <a:bodyPr/>
          <a:lstStyle>
            <a:lvl1pPr>
              <a:defRPr/>
            </a:lvl1pPr>
          </a:lstStyle>
          <a:p>
            <a:pPr>
              <a:defRPr/>
            </a:pPr>
            <a:fld id="{7E11EFF7-5DA1-B642-A01A-1298BC74CE2E}" type="datetime1">
              <a:rPr lang="fi-FI"/>
              <a:pPr>
                <a:defRPr/>
              </a:pPr>
              <a:t>3.2.2026</a:t>
            </a:fld>
            <a:endParaRPr lang="fi-FI"/>
          </a:p>
        </p:txBody>
      </p:sp>
      <p:sp>
        <p:nvSpPr>
          <p:cNvPr id="8" name="Alatunnisteen paikkamerkki 5">
            <a:extLst>
              <a:ext uri="{FF2B5EF4-FFF2-40B4-BE49-F238E27FC236}">
                <a16:creationId xmlns:a16="http://schemas.microsoft.com/office/drawing/2014/main" id="{B8351BCF-A0DF-41EE-87A1-C1958BAA8E2E}"/>
              </a:ext>
            </a:extLst>
          </p:cNvPr>
          <p:cNvSpPr>
            <a:spLocks noGrp="1"/>
          </p:cNvSpPr>
          <p:nvPr>
            <p:ph type="ftr" sz="quarter" idx="15"/>
          </p:nvPr>
        </p:nvSpPr>
        <p:spPr/>
        <p:txBody>
          <a:bodyPr/>
          <a:lstStyle>
            <a:lvl1pPr>
              <a:defRPr/>
            </a:lvl1pPr>
          </a:lstStyle>
          <a:p>
            <a:pPr>
              <a:defRPr/>
            </a:pPr>
            <a:r>
              <a:rPr lang="fi-FI"/>
              <a:t>[Alatunnisteteksti]</a:t>
            </a:r>
          </a:p>
        </p:txBody>
      </p:sp>
      <p:sp>
        <p:nvSpPr>
          <p:cNvPr id="9" name="Dian numeron paikkamerkki 6">
            <a:extLst>
              <a:ext uri="{FF2B5EF4-FFF2-40B4-BE49-F238E27FC236}">
                <a16:creationId xmlns:a16="http://schemas.microsoft.com/office/drawing/2014/main" id="{006267F0-67DD-4EB5-A9A6-E8E2133D41E8}"/>
              </a:ext>
            </a:extLst>
          </p:cNvPr>
          <p:cNvSpPr>
            <a:spLocks noGrp="1"/>
          </p:cNvSpPr>
          <p:nvPr>
            <p:ph type="sldNum" sz="quarter" idx="16"/>
          </p:nvPr>
        </p:nvSpPr>
        <p:spPr/>
        <p:txBody>
          <a:bodyPr/>
          <a:lstStyle>
            <a:lvl1pPr>
              <a:defRPr/>
            </a:lvl1pPr>
          </a:lstStyle>
          <a:p>
            <a:pPr>
              <a:defRPr/>
            </a:pPr>
            <a:fld id="{6263A7E9-87EC-469C-920C-DBA3D07ED01C}" type="slidenum">
              <a:rPr lang="fi-FI"/>
              <a:pPr>
                <a:defRPr/>
              </a:pPr>
              <a:t>‹#›</a:t>
            </a:fld>
            <a:endParaRPr lang="fi-FI"/>
          </a:p>
        </p:txBody>
      </p:sp>
    </p:spTree>
    <p:extLst>
      <p:ext uri="{BB962C8B-B14F-4D97-AF65-F5344CB8AC3E}">
        <p14:creationId xmlns:p14="http://schemas.microsoft.com/office/powerpoint/2010/main" val="406451222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895B6F9-54DB-428E-9A0A-FA1DD7C58F69}"/>
              </a:ext>
            </a:extLst>
          </p:cNvPr>
          <p:cNvPicPr>
            <a:picLocks noChangeAspect="1"/>
          </p:cNvPicPr>
          <p:nvPr userDrawn="1">
            <p:custDataLst>
              <p:tags r:id="rId1"/>
            </p:custDataLst>
          </p:nvPr>
        </p:nvPicPr>
        <p:blipFill>
          <a:blip r:embed="rId3">
            <a:extLst>
              <a:ext uri="{96DAC541-7B7A-43D3-8B79-37D633B846F1}">
                <asvg:svgBlip xmlns:asvg="http://schemas.microsoft.com/office/drawing/2016/SVG/main" r:embed="rId4"/>
              </a:ext>
            </a:extLst>
          </a:blip>
          <a:stretch>
            <a:fillRect/>
          </a:stretch>
        </p:blipFill>
        <p:spPr>
          <a:xfrm>
            <a:off x="360000" y="558000"/>
            <a:ext cx="1940914" cy="367200"/>
          </a:xfrm>
          <a:prstGeom prst="rect">
            <a:avLst/>
          </a:prstGeom>
        </p:spPr>
      </p:pic>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lvl1pPr>
          </a:lstStyle>
          <a:p>
            <a:pPr lvl="0"/>
            <a:r>
              <a:rPr lang="en-GB"/>
              <a:t>Click to add text</a:t>
            </a:r>
          </a:p>
        </p:txBody>
      </p:sp>
      <p:pic>
        <p:nvPicPr>
          <p:cNvPr id="8" name="Picture 7">
            <a:extLst>
              <a:ext uri="{FF2B5EF4-FFF2-40B4-BE49-F238E27FC236}">
                <a16:creationId xmlns:a16="http://schemas.microsoft.com/office/drawing/2014/main" id="{D2A73C7B-FCCC-4382-8B5E-EF6C045FAD3F}"/>
              </a:ext>
            </a:extLst>
          </p:cNvPr>
          <p:cNvPicPr>
            <a:picLocks noChangeAspect="1"/>
          </p:cNvPicPr>
          <p:nvPr userDrawn="1"/>
        </p:nvPicPr>
        <p:blipFill>
          <a:blip r:embed="rId5"/>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4207313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white)">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BCC9C48B-8F01-477C-A429-B5E465F5632C}"/>
              </a:ext>
            </a:extLst>
          </p:cNvPr>
          <p:cNvPicPr>
            <a:picLocks noChangeAspect="1"/>
          </p:cNvPicPr>
          <p:nvPr userDrawn="1">
            <p:custDataLst>
              <p:tags r:id="rId1"/>
            </p:custDataLst>
          </p:nvPr>
        </p:nvPicPr>
        <p:blipFill>
          <a:blip r:embed="rId3">
            <a:extLst>
              <a:ext uri="{96DAC541-7B7A-43D3-8B79-37D633B846F1}">
                <asvg:svgBlip xmlns:asvg="http://schemas.microsoft.com/office/drawing/2016/SVG/main" r:embed="rId4"/>
              </a:ext>
            </a:extLst>
          </a:blip>
          <a:stretch>
            <a:fillRect/>
          </a:stretch>
        </p:blipFill>
        <p:spPr>
          <a:xfrm>
            <a:off x="360000" y="558000"/>
            <a:ext cx="1940914" cy="367200"/>
          </a:xfrm>
          <a:prstGeom prst="rect">
            <a:avLst/>
          </a:prstGeom>
        </p:spPr>
      </p:pic>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lvl1pPr>
          </a:lstStyle>
          <a:p>
            <a:pPr lvl="0"/>
            <a:r>
              <a:rPr lang="en-US"/>
              <a:t>Click to add text</a:t>
            </a:r>
          </a:p>
        </p:txBody>
      </p:sp>
      <p:pic>
        <p:nvPicPr>
          <p:cNvPr id="12" name="Picture 11">
            <a:extLst>
              <a:ext uri="{FF2B5EF4-FFF2-40B4-BE49-F238E27FC236}">
                <a16:creationId xmlns:a16="http://schemas.microsoft.com/office/drawing/2014/main" id="{8367E2D2-7C31-4CEA-8775-7B4E031C0347}"/>
              </a:ext>
            </a:extLst>
          </p:cNvPr>
          <p:cNvPicPr>
            <a:picLocks noChangeAspect="1"/>
          </p:cNvPicPr>
          <p:nvPr userDrawn="1"/>
        </p:nvPicPr>
        <p:blipFill>
          <a:blip r:embed="rId5"/>
          <a:stretch>
            <a:fillRect/>
          </a:stretch>
        </p:blipFill>
        <p:spPr>
          <a:xfrm>
            <a:off x="4213475" y="1490401"/>
            <a:ext cx="63612" cy="4500000"/>
          </a:xfrm>
          <a:prstGeom prst="rect">
            <a:avLst/>
          </a:prstGeom>
        </p:spPr>
      </p:pic>
      <p:pic>
        <p:nvPicPr>
          <p:cNvPr id="8" name="Picture 7">
            <a:extLst>
              <a:ext uri="{FF2B5EF4-FFF2-40B4-BE49-F238E27FC236}">
                <a16:creationId xmlns:a16="http://schemas.microsoft.com/office/drawing/2014/main" id="{FC5C8632-FA72-48DB-A3AB-14A4D37C9AD8}"/>
              </a:ext>
            </a:extLst>
          </p:cNvPr>
          <p:cNvPicPr>
            <a:picLocks noChangeAspect="1"/>
          </p:cNvPicPr>
          <p:nvPr userDrawn="1"/>
        </p:nvPicPr>
        <p:blipFill>
          <a:blip r:embed="rId6"/>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2006213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A919E3D3-0D4F-48CE-AB93-69E448E98470}"/>
              </a:ext>
            </a:extLst>
          </p:cNvPr>
          <p:cNvPicPr>
            <a:picLocks noChangeAspect="1"/>
          </p:cNvPicPr>
          <p:nvPr userDrawn="1">
            <p:custDataLst>
              <p:tags r:id="rId1"/>
            </p:custDataLst>
          </p:nvPr>
        </p:nvPicPr>
        <p:blipFill>
          <a:blip r:embed="rId3">
            <a:extLst>
              <a:ext uri="{96DAC541-7B7A-43D3-8B79-37D633B846F1}">
                <asvg:svgBlip xmlns:asvg="http://schemas.microsoft.com/office/drawing/2016/SVG/main" r:embed="rId4"/>
              </a:ext>
            </a:extLst>
          </a:blip>
          <a:stretch>
            <a:fillRect/>
          </a:stretch>
        </p:blipFill>
        <p:spPr>
          <a:xfrm>
            <a:off x="360000" y="558000"/>
            <a:ext cx="1940914" cy="367200"/>
          </a:xfrm>
          <a:prstGeom prst="rect">
            <a:avLst/>
          </a:prstGeom>
        </p:spPr>
      </p:pic>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rgbClr val="FFFFFF"/>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solidFill>
                  <a:srgbClr val="FFFFFF"/>
                </a:solidFill>
              </a:defRPr>
            </a:lvl1pPr>
          </a:lstStyle>
          <a:p>
            <a:pPr lvl="0"/>
            <a:r>
              <a:rPr lang="en-GB"/>
              <a:t>Click to add text</a:t>
            </a:r>
          </a:p>
        </p:txBody>
      </p:sp>
    </p:spTree>
    <p:extLst>
      <p:ext uri="{BB962C8B-B14F-4D97-AF65-F5344CB8AC3E}">
        <p14:creationId xmlns:p14="http://schemas.microsoft.com/office/powerpoint/2010/main" val="1106872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black)">
    <p:bg>
      <p:bgPr>
        <a:solidFill>
          <a:srgbClr val="000000"/>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bg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solidFill>
                  <a:schemeClr val="bg1"/>
                </a:solidFill>
              </a:defRPr>
            </a:lvl1pPr>
          </a:lstStyle>
          <a:p>
            <a:pPr lvl="0"/>
            <a:r>
              <a:rPr lang="en-US"/>
              <a:t>Click to add text </a:t>
            </a:r>
          </a:p>
        </p:txBody>
      </p:sp>
      <p:pic>
        <p:nvPicPr>
          <p:cNvPr id="12" name="Graphic 11">
            <a:extLst>
              <a:ext uri="{FF2B5EF4-FFF2-40B4-BE49-F238E27FC236}">
                <a16:creationId xmlns:a16="http://schemas.microsoft.com/office/drawing/2014/main" id="{2087B06F-69A6-4EAD-A196-9FC5E6C0FDA6}"/>
              </a:ext>
            </a:extLst>
          </p:cNvPr>
          <p:cNvPicPr>
            <a:picLocks noChangeAspect="1"/>
          </p:cNvPicPr>
          <p:nvPr userDrawn="1">
            <p:custDataLst>
              <p:tags r:id="rId1"/>
            </p:custDataLst>
          </p:nvPr>
        </p:nvPicPr>
        <p:blipFill>
          <a:blip r:embed="rId3">
            <a:extLst>
              <a:ext uri="{96DAC541-7B7A-43D3-8B79-37D633B846F1}">
                <asvg:svgBlip xmlns:asvg="http://schemas.microsoft.com/office/drawing/2016/SVG/main" r:embed="rId4"/>
              </a:ext>
            </a:extLst>
          </a:blip>
          <a:stretch>
            <a:fillRect/>
          </a:stretch>
        </p:blipFill>
        <p:spPr>
          <a:xfrm>
            <a:off x="360000" y="558000"/>
            <a:ext cx="1940914" cy="367200"/>
          </a:xfrm>
          <a:prstGeom prst="rect">
            <a:avLst/>
          </a:prstGeom>
        </p:spPr>
      </p:pic>
      <p:pic>
        <p:nvPicPr>
          <p:cNvPr id="11" name="Picture 10">
            <a:extLst>
              <a:ext uri="{FF2B5EF4-FFF2-40B4-BE49-F238E27FC236}">
                <a16:creationId xmlns:a16="http://schemas.microsoft.com/office/drawing/2014/main" id="{AB940724-CD0A-4966-9236-B1E83A63E8E9}"/>
              </a:ext>
            </a:extLst>
          </p:cNvPr>
          <p:cNvPicPr>
            <a:picLocks noChangeAspect="1"/>
          </p:cNvPicPr>
          <p:nvPr userDrawn="1"/>
        </p:nvPicPr>
        <p:blipFill>
          <a:blip r:embed="rId5"/>
          <a:stretch>
            <a:fillRect/>
          </a:stretch>
        </p:blipFill>
        <p:spPr>
          <a:xfrm>
            <a:off x="4213475" y="1490401"/>
            <a:ext cx="63612" cy="4500000"/>
          </a:xfrm>
          <a:prstGeom prst="rect">
            <a:avLst/>
          </a:prstGeom>
        </p:spPr>
      </p:pic>
    </p:spTree>
    <p:extLst>
      <p:ext uri="{BB962C8B-B14F-4D97-AF65-F5344CB8AC3E}">
        <p14:creationId xmlns:p14="http://schemas.microsoft.com/office/powerpoint/2010/main" val="705671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a:t>No.</a:t>
            </a:r>
          </a:p>
        </p:txBody>
      </p:sp>
      <p:pic>
        <p:nvPicPr>
          <p:cNvPr id="4" name="Picture 3">
            <a:extLst>
              <a:ext uri="{FF2B5EF4-FFF2-40B4-BE49-F238E27FC236}">
                <a16:creationId xmlns:a16="http://schemas.microsoft.com/office/drawing/2014/main" id="{D11F4666-D6B5-45BF-9029-D7C0FE8FC4D8}"/>
              </a:ext>
            </a:extLst>
          </p:cNvPr>
          <p:cNvPicPr>
            <a:picLocks noChangeAspect="1"/>
          </p:cNvPicPr>
          <p:nvPr userDrawn="1"/>
        </p:nvPicPr>
        <p:blipFill>
          <a:blip r:embed="rId2"/>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108721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257200"/>
            <a:ext cx="5643927" cy="198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bg1"/>
                </a:solidFill>
              </a:defRPr>
            </a:lvl2pPr>
          </a:lstStyle>
          <a:p>
            <a:pPr lvl="0"/>
            <a:r>
              <a:rPr lang="en-GB"/>
              <a:t>Click to add title</a:t>
            </a:r>
          </a:p>
        </p:txBody>
      </p:sp>
      <p:sp>
        <p:nvSpPr>
          <p:cNvPr id="7" name="Text Placeholder 2"/>
          <p:cNvSpPr>
            <a:spLocks noGrp="1"/>
          </p:cNvSpPr>
          <p:nvPr>
            <p:ph type="body" sz="quarter" idx="16" hasCustomPrompt="1"/>
          </p:nvPr>
        </p:nvSpPr>
        <p:spPr>
          <a:xfrm>
            <a:off x="360363" y="1713332"/>
            <a:ext cx="976312" cy="54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tx1"/>
                </a:solidFill>
              </a:defRPr>
            </a:lvl2pPr>
          </a:lstStyle>
          <a:p>
            <a:pPr lvl="0"/>
            <a:r>
              <a:rPr lang="en-US"/>
              <a:t>No.</a:t>
            </a:r>
          </a:p>
        </p:txBody>
      </p:sp>
    </p:spTree>
    <p:extLst>
      <p:ext uri="{BB962C8B-B14F-4D97-AF65-F5344CB8AC3E}">
        <p14:creationId xmlns:p14="http://schemas.microsoft.com/office/powerpoint/2010/main" val="2701645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r>
              <a:rPr lang="fi-FI"/>
              <a:t>Yrittäjägallup, kierros 1/2021 helmikuu</a:t>
            </a:r>
            <a:endParaRPr lang="en-GB"/>
          </a:p>
        </p:txBody>
      </p:sp>
      <p:sp>
        <p:nvSpPr>
          <p:cNvPr id="8" name="Text Placeholder 7">
            <a:extLst>
              <a:ext uri="{FF2B5EF4-FFF2-40B4-BE49-F238E27FC236}">
                <a16:creationId xmlns:a16="http://schemas.microsoft.com/office/drawing/2014/main" id="{50105BF4-D562-44BF-BA5C-F9CA4C0FE918}"/>
              </a:ext>
            </a:extLst>
          </p:cNvPr>
          <p:cNvSpPr>
            <a:spLocks noGrp="1"/>
          </p:cNvSpPr>
          <p:nvPr>
            <p:ph type="body" sz="quarter" idx="13" hasCustomPrompt="1"/>
          </p:nvPr>
        </p:nvSpPr>
        <p:spPr>
          <a:xfrm>
            <a:off x="360363" y="910800"/>
            <a:ext cx="11466000" cy="396000"/>
          </a:xfrm>
        </p:spPr>
        <p:txBody>
          <a:bodyPr/>
          <a:lstStyle>
            <a:lvl1pPr>
              <a:spcBef>
                <a:spcPts val="600"/>
              </a:spcBef>
              <a:defRPr sz="2200"/>
            </a:lvl1pPr>
          </a:lstStyle>
          <a:p>
            <a:pPr lvl="0"/>
            <a:r>
              <a:rPr lang="en-US"/>
              <a:t>Click to add subtitle</a:t>
            </a:r>
            <a:endParaRPr lang="en-GB"/>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54641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and 1 x content +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r>
              <a:rPr lang="fi-FI"/>
              <a:t>Yrittäjägallup, kierros 1/2021 helmikuu</a:t>
            </a:r>
            <a:endParaRPr lang="en-GB"/>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A51D583-D2F5-4206-82FD-3E7E687E574D}"/>
              </a:ext>
            </a:extLst>
          </p:cNvPr>
          <p:cNvSpPr>
            <a:spLocks noGrp="1"/>
          </p:cNvSpPr>
          <p:nvPr>
            <p:ph type="body" sz="quarter" idx="14" hasCustomPrompt="1"/>
          </p:nvPr>
        </p:nvSpPr>
        <p:spPr>
          <a:xfrm>
            <a:off x="360000" y="910800"/>
            <a:ext cx="11466513"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2793093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r>
              <a:rPr lang="fi-FI"/>
              <a:t>Yrittäjägallup, kierros 1/2021 helmikuu</a:t>
            </a:r>
            <a:endParaRPr lang="en-GB"/>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29FAE1AF-1132-4B0D-8DC6-F52576CE682C}"/>
              </a:ext>
            </a:extLst>
          </p:cNvPr>
          <p:cNvSpPr>
            <a:spLocks noGrp="1"/>
          </p:cNvSpPr>
          <p:nvPr>
            <p:ph type="body" sz="quarter" idx="14" hasCustomPrompt="1"/>
          </p:nvPr>
        </p:nvSpPr>
        <p:spPr>
          <a:xfrm>
            <a:off x="360363"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554860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and 2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7A87-9762-46A5-A1BF-60907C2C37A7}"/>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CEE70F8-6350-4489-8BF1-B1E111BCABD9}"/>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0CCAD9-3BB6-43FD-8F71-48FD58809076}"/>
              </a:ext>
            </a:extLst>
          </p:cNvPr>
          <p:cNvSpPr>
            <a:spLocks noGrp="1"/>
          </p:cNvSpPr>
          <p:nvPr>
            <p:ph type="ftr" sz="quarter" idx="11"/>
          </p:nvPr>
        </p:nvSpPr>
        <p:spPr/>
        <p:txBody>
          <a:bodyPr/>
          <a:lstStyle/>
          <a:p>
            <a:r>
              <a:rPr lang="fi-FI"/>
              <a:t>Yrittäjägallup, kierros 1/2021 helmikuu</a:t>
            </a:r>
            <a:endParaRPr lang="en-GB"/>
          </a:p>
        </p:txBody>
      </p:sp>
      <p:sp>
        <p:nvSpPr>
          <p:cNvPr id="6" name="Text Placeholder 5">
            <a:extLst>
              <a:ext uri="{FF2B5EF4-FFF2-40B4-BE49-F238E27FC236}">
                <a16:creationId xmlns:a16="http://schemas.microsoft.com/office/drawing/2014/main" id="{260E6D9E-AC7D-4CD8-9A1B-DC502AAB0B81}"/>
              </a:ext>
            </a:extLst>
          </p:cNvPr>
          <p:cNvSpPr>
            <a:spLocks noGrp="1"/>
          </p:cNvSpPr>
          <p:nvPr>
            <p:ph type="body" sz="quarter" idx="12" hasCustomPrompt="1"/>
          </p:nvPr>
        </p:nvSpPr>
        <p:spPr>
          <a:xfrm>
            <a:off x="360363" y="1710000"/>
            <a:ext cx="5626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0F252CF9-0987-4CBA-8CC7-B6582ECA2390}"/>
              </a:ext>
            </a:extLst>
          </p:cNvPr>
          <p:cNvSpPr>
            <a:spLocks noGrp="1"/>
          </p:cNvSpPr>
          <p:nvPr>
            <p:ph sz="quarter" idx="13" hasCustomPrompt="1"/>
          </p:nvPr>
        </p:nvSpPr>
        <p:spPr>
          <a:xfrm>
            <a:off x="360363" y="2376000"/>
            <a:ext cx="5626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FAA4903-9221-4FF9-912C-268A8584F333}"/>
              </a:ext>
            </a:extLst>
          </p:cNvPr>
          <p:cNvSpPr>
            <a:spLocks noGrp="1"/>
          </p:cNvSpPr>
          <p:nvPr>
            <p:ph type="body" sz="quarter" idx="14" hasCustomPrompt="1"/>
          </p:nvPr>
        </p:nvSpPr>
        <p:spPr>
          <a:xfrm>
            <a:off x="6202800" y="1710000"/>
            <a:ext cx="5626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3F8654F-9C23-4A2E-AF1D-7C6743D88CE6}"/>
              </a:ext>
            </a:extLst>
          </p:cNvPr>
          <p:cNvSpPr>
            <a:spLocks noGrp="1"/>
          </p:cNvSpPr>
          <p:nvPr>
            <p:ph sz="quarter" idx="15" hasCustomPrompt="1"/>
          </p:nvPr>
        </p:nvSpPr>
        <p:spPr>
          <a:xfrm>
            <a:off x="6202363" y="2376488"/>
            <a:ext cx="5626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D1F22C1D-496B-4E53-BF19-ED9291DCCF94}"/>
              </a:ext>
            </a:extLst>
          </p:cNvPr>
          <p:cNvSpPr>
            <a:spLocks noGrp="1"/>
          </p:cNvSpPr>
          <p:nvPr>
            <p:ph type="body" sz="quarter" idx="16"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786813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p:txBody>
          <a:bodyPr/>
          <a:lstStyle/>
          <a:p>
            <a:r>
              <a:rPr lang="fi-FI"/>
              <a:t>Yrittäjägallup, kierros 1/2021 helmikuu</a:t>
            </a:r>
            <a:endParaRPr lang="en-GB"/>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1">
            <a:extLst>
              <a:ext uri="{FF2B5EF4-FFF2-40B4-BE49-F238E27FC236}">
                <a16:creationId xmlns:a16="http://schemas.microsoft.com/office/drawing/2014/main" id="{F7582AC7-4667-407B-A5E8-45D6349311AA}"/>
              </a:ext>
            </a:extLst>
          </p:cNvPr>
          <p:cNvSpPr>
            <a:spLocks noGrp="1"/>
          </p:cNvSpPr>
          <p:nvPr>
            <p:ph type="body" sz="quarter" idx="15" hasCustomPrompt="1"/>
          </p:nvPr>
        </p:nvSpPr>
        <p:spPr>
          <a:xfrm>
            <a:off x="360000"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724159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and 3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AEE3-9929-4A79-A968-8D4311BF5D5E}"/>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DDAA155B-CCB9-45EF-83E7-A4F386C3D59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6E46BAB9-04B4-4317-A1F0-FDDB9A1286EA}"/>
              </a:ext>
            </a:extLst>
          </p:cNvPr>
          <p:cNvSpPr>
            <a:spLocks noGrp="1"/>
          </p:cNvSpPr>
          <p:nvPr>
            <p:ph type="ftr" sz="quarter" idx="11"/>
          </p:nvPr>
        </p:nvSpPr>
        <p:spPr/>
        <p:txBody>
          <a:bodyPr/>
          <a:lstStyle/>
          <a:p>
            <a:r>
              <a:rPr lang="fi-FI"/>
              <a:t>Yrittäjägallup, kierros 1/2021 helmikuu</a:t>
            </a:r>
            <a:endParaRPr lang="en-GB"/>
          </a:p>
        </p:txBody>
      </p:sp>
      <p:sp>
        <p:nvSpPr>
          <p:cNvPr id="6" name="Text Placeholder 5">
            <a:extLst>
              <a:ext uri="{FF2B5EF4-FFF2-40B4-BE49-F238E27FC236}">
                <a16:creationId xmlns:a16="http://schemas.microsoft.com/office/drawing/2014/main" id="{02044888-1B05-4294-ABC2-A93A4A32E0DD}"/>
              </a:ext>
            </a:extLst>
          </p:cNvPr>
          <p:cNvSpPr>
            <a:spLocks noGrp="1"/>
          </p:cNvSpPr>
          <p:nvPr>
            <p:ph type="body" sz="quarter" idx="12" hasCustomPrompt="1"/>
          </p:nvPr>
        </p:nvSpPr>
        <p:spPr>
          <a:xfrm>
            <a:off x="360000" y="1710000"/>
            <a:ext cx="3672000" cy="604800"/>
          </a:xfrm>
        </p:spPr>
        <p:txBody>
          <a:bodyPr/>
          <a:lstStyle>
            <a:lvl1pPr>
              <a:defRPr b="1"/>
            </a:lvl1pPr>
          </a:lstStyle>
          <a:p>
            <a:pPr lvl="0"/>
            <a:r>
              <a:rPr lang="en-US"/>
              <a:t>Click to add text</a:t>
            </a:r>
          </a:p>
        </p:txBody>
      </p:sp>
      <p:sp>
        <p:nvSpPr>
          <p:cNvPr id="8" name="Content Placeholder 7">
            <a:extLst>
              <a:ext uri="{FF2B5EF4-FFF2-40B4-BE49-F238E27FC236}">
                <a16:creationId xmlns:a16="http://schemas.microsoft.com/office/drawing/2014/main" id="{FB8C48F8-FEC0-41E0-BBB9-68EC3003D7D8}"/>
              </a:ext>
            </a:extLst>
          </p:cNvPr>
          <p:cNvSpPr>
            <a:spLocks noGrp="1"/>
          </p:cNvSpPr>
          <p:nvPr>
            <p:ph sz="quarter" idx="13" hasCustomPrompt="1"/>
          </p:nvPr>
        </p:nvSpPr>
        <p:spPr>
          <a:xfrm>
            <a:off x="360363"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F59D2917-03D0-4000-AA1D-13CEEB10FBFD}"/>
              </a:ext>
            </a:extLst>
          </p:cNvPr>
          <p:cNvSpPr>
            <a:spLocks noGrp="1"/>
          </p:cNvSpPr>
          <p:nvPr>
            <p:ph type="body" sz="quarter" idx="14" hasCustomPrompt="1"/>
          </p:nvPr>
        </p:nvSpPr>
        <p:spPr>
          <a:xfrm>
            <a:off x="4257437" y="1710000"/>
            <a:ext cx="36720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DE23886-2490-491C-8436-F655BBCD8C99}"/>
              </a:ext>
            </a:extLst>
          </p:cNvPr>
          <p:cNvSpPr>
            <a:spLocks noGrp="1"/>
          </p:cNvSpPr>
          <p:nvPr>
            <p:ph sz="quarter" idx="15" hasCustomPrompt="1"/>
          </p:nvPr>
        </p:nvSpPr>
        <p:spPr>
          <a:xfrm>
            <a:off x="4257619" y="2376488"/>
            <a:ext cx="36720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51DA3C15-7E9D-4E22-895A-F50878BD332E}"/>
              </a:ext>
            </a:extLst>
          </p:cNvPr>
          <p:cNvSpPr>
            <a:spLocks noGrp="1"/>
          </p:cNvSpPr>
          <p:nvPr>
            <p:ph type="body" sz="quarter" idx="16" hasCustomPrompt="1"/>
          </p:nvPr>
        </p:nvSpPr>
        <p:spPr>
          <a:xfrm>
            <a:off x="8154874" y="1710000"/>
            <a:ext cx="3672000" cy="604838"/>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C41F52C9-6836-4FC9-99EA-1BF6FF01DF3F}"/>
              </a:ext>
            </a:extLst>
          </p:cNvPr>
          <p:cNvSpPr>
            <a:spLocks noGrp="1"/>
          </p:cNvSpPr>
          <p:nvPr>
            <p:ph sz="quarter" idx="17" hasCustomPrompt="1"/>
          </p:nvPr>
        </p:nvSpPr>
        <p:spPr>
          <a:xfrm>
            <a:off x="8154874"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593581B-25F6-45F4-A388-25B91698559B}"/>
              </a:ext>
            </a:extLst>
          </p:cNvPr>
          <p:cNvSpPr>
            <a:spLocks noGrp="1"/>
          </p:cNvSpPr>
          <p:nvPr>
            <p:ph type="body" sz="quarter" idx="18"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173724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880B-B2A1-4343-8F1B-D11FAEA2A2C5}"/>
              </a:ext>
            </a:extLst>
          </p:cNvPr>
          <p:cNvSpPr>
            <a:spLocks noGrp="1"/>
          </p:cNvSpPr>
          <p:nvPr>
            <p:ph type="title" hasCustomPrompt="1"/>
          </p:nvPr>
        </p:nvSpPr>
        <p:spPr>
          <a:xfrm>
            <a:off x="359999" y="430718"/>
            <a:ext cx="11466875" cy="403200"/>
          </a:xfrm>
        </p:spPr>
        <p:txBody>
          <a:bodyPr/>
          <a:lstStyle/>
          <a:p>
            <a:r>
              <a:rPr lang="en-US"/>
              <a:t>Click to add title</a:t>
            </a:r>
            <a:endParaRPr lang="en-GB"/>
          </a:p>
        </p:txBody>
      </p:sp>
      <p:sp>
        <p:nvSpPr>
          <p:cNvPr id="3" name="Slide Number Placeholder 2">
            <a:extLst>
              <a:ext uri="{FF2B5EF4-FFF2-40B4-BE49-F238E27FC236}">
                <a16:creationId xmlns:a16="http://schemas.microsoft.com/office/drawing/2014/main" id="{C41184D5-78E0-4646-8F38-C52C718FF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9802832-2B66-4562-9C71-D7D1507397C2}"/>
              </a:ext>
            </a:extLst>
          </p:cNvPr>
          <p:cNvSpPr>
            <a:spLocks noGrp="1"/>
          </p:cNvSpPr>
          <p:nvPr>
            <p:ph type="ftr" sz="quarter" idx="11"/>
          </p:nvPr>
        </p:nvSpPr>
        <p:spPr/>
        <p:txBody>
          <a:bodyPr/>
          <a:lstStyle/>
          <a:p>
            <a:r>
              <a:rPr lang="fi-FI"/>
              <a:t>Yrittäjägallup, kierros 1/2021 helmikuu</a:t>
            </a:r>
            <a:endParaRPr lang="en-GB"/>
          </a:p>
        </p:txBody>
      </p:sp>
      <p:sp>
        <p:nvSpPr>
          <p:cNvPr id="6" name="Content Placeholder 5">
            <a:extLst>
              <a:ext uri="{FF2B5EF4-FFF2-40B4-BE49-F238E27FC236}">
                <a16:creationId xmlns:a16="http://schemas.microsoft.com/office/drawing/2014/main" id="{AEF49FA9-6D89-44C4-B6C9-EA8D7FB75632}"/>
              </a:ext>
            </a:extLst>
          </p:cNvPr>
          <p:cNvSpPr>
            <a:spLocks noGrp="1"/>
          </p:cNvSpPr>
          <p:nvPr>
            <p:ph sz="quarter" idx="12" hasCustomPrompt="1"/>
          </p:nvPr>
        </p:nvSpPr>
        <p:spPr>
          <a:xfrm>
            <a:off x="360362"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BAD1D924-231B-4C18-8E90-2DFF9C04EF04}"/>
              </a:ext>
            </a:extLst>
          </p:cNvPr>
          <p:cNvSpPr>
            <a:spLocks noGrp="1"/>
          </p:cNvSpPr>
          <p:nvPr>
            <p:ph sz="quarter" idx="13" hasCustomPrompt="1"/>
          </p:nvPr>
        </p:nvSpPr>
        <p:spPr>
          <a:xfrm>
            <a:off x="3272933"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9EF0024D-3708-4302-8C69-256AD7593873}"/>
              </a:ext>
            </a:extLst>
          </p:cNvPr>
          <p:cNvSpPr>
            <a:spLocks noGrp="1"/>
          </p:cNvSpPr>
          <p:nvPr>
            <p:ph sz="quarter" idx="14" hasCustomPrompt="1"/>
          </p:nvPr>
        </p:nvSpPr>
        <p:spPr>
          <a:xfrm>
            <a:off x="618550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E3415997-1B6E-4BEC-B682-F9280D0D5E3E}"/>
              </a:ext>
            </a:extLst>
          </p:cNvPr>
          <p:cNvSpPr>
            <a:spLocks noGrp="1"/>
          </p:cNvSpPr>
          <p:nvPr>
            <p:ph sz="quarter" idx="15" hasCustomPrompt="1"/>
          </p:nvPr>
        </p:nvSpPr>
        <p:spPr>
          <a:xfrm>
            <a:off x="909807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A97B1331-D3E0-4904-82E5-02B601057EBC}"/>
              </a:ext>
            </a:extLst>
          </p:cNvPr>
          <p:cNvSpPr>
            <a:spLocks noGrp="1"/>
          </p:cNvSpPr>
          <p:nvPr>
            <p:ph type="body" sz="quarter" idx="16"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2831447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and 4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p:txBody>
          <a:bodyPr/>
          <a:lstStyle/>
          <a:p>
            <a:r>
              <a:rPr lang="fi-FI"/>
              <a:t>Yrittäjägallup, kierros 1/2021 helmikuu</a:t>
            </a:r>
            <a:endParaRPr lang="en-GB"/>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A444E5-6DCB-4387-82D7-374FBA34E3ED}"/>
              </a:ext>
            </a:extLst>
          </p:cNvPr>
          <p:cNvSpPr>
            <a:spLocks noGrp="1"/>
          </p:cNvSpPr>
          <p:nvPr>
            <p:ph type="body" sz="quarter" idx="20"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908359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and 5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ED13-8109-40D7-B85E-48D72364D6E5}"/>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5A60EB60-D174-4782-B63F-DCF2657E1B1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E54526FD-FB6E-4148-89B3-7D266E27BD8F}"/>
              </a:ext>
            </a:extLst>
          </p:cNvPr>
          <p:cNvSpPr>
            <a:spLocks noGrp="1"/>
          </p:cNvSpPr>
          <p:nvPr>
            <p:ph type="ftr" sz="quarter" idx="11"/>
          </p:nvPr>
        </p:nvSpPr>
        <p:spPr/>
        <p:txBody>
          <a:bodyPr/>
          <a:lstStyle/>
          <a:p>
            <a:r>
              <a:rPr lang="fi-FI"/>
              <a:t>Yrittäjägallup, kierros 1/2021 helmikuu</a:t>
            </a:r>
            <a:endParaRPr lang="en-GB"/>
          </a:p>
        </p:txBody>
      </p:sp>
      <p:sp>
        <p:nvSpPr>
          <p:cNvPr id="6" name="Content Placeholder 5">
            <a:extLst>
              <a:ext uri="{FF2B5EF4-FFF2-40B4-BE49-F238E27FC236}">
                <a16:creationId xmlns:a16="http://schemas.microsoft.com/office/drawing/2014/main" id="{AC5E99A7-B8B8-4860-8872-63A20BC4983E}"/>
              </a:ext>
            </a:extLst>
          </p:cNvPr>
          <p:cNvSpPr>
            <a:spLocks noGrp="1"/>
          </p:cNvSpPr>
          <p:nvPr>
            <p:ph sz="quarter" idx="12" hasCustomPrompt="1"/>
          </p:nvPr>
        </p:nvSpPr>
        <p:spPr>
          <a:xfrm>
            <a:off x="360363"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7136CF45-35B9-4F30-93CE-11D7DC6AE4AB}"/>
              </a:ext>
            </a:extLst>
          </p:cNvPr>
          <p:cNvSpPr>
            <a:spLocks noGrp="1"/>
          </p:cNvSpPr>
          <p:nvPr>
            <p:ph sz="quarter" idx="13" hasCustomPrompt="1"/>
          </p:nvPr>
        </p:nvSpPr>
        <p:spPr>
          <a:xfrm>
            <a:off x="2689691"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190C909-262D-4930-924B-8C4285CF8554}"/>
              </a:ext>
            </a:extLst>
          </p:cNvPr>
          <p:cNvSpPr>
            <a:spLocks noGrp="1"/>
          </p:cNvSpPr>
          <p:nvPr>
            <p:ph sz="quarter" idx="14" hasCustomPrompt="1"/>
          </p:nvPr>
        </p:nvSpPr>
        <p:spPr>
          <a:xfrm>
            <a:off x="5019019"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C18864E4-1D92-4544-8F52-1155810D7924}"/>
              </a:ext>
            </a:extLst>
          </p:cNvPr>
          <p:cNvSpPr>
            <a:spLocks noGrp="1"/>
          </p:cNvSpPr>
          <p:nvPr>
            <p:ph sz="quarter" idx="15" hasCustomPrompt="1"/>
          </p:nvPr>
        </p:nvSpPr>
        <p:spPr>
          <a:xfrm>
            <a:off x="7348347"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68E0E68-5345-4D62-8D07-AE58AE330678}"/>
              </a:ext>
            </a:extLst>
          </p:cNvPr>
          <p:cNvSpPr>
            <a:spLocks noGrp="1"/>
          </p:cNvSpPr>
          <p:nvPr>
            <p:ph sz="quarter" idx="16" hasCustomPrompt="1"/>
          </p:nvPr>
        </p:nvSpPr>
        <p:spPr>
          <a:xfrm>
            <a:off x="9677674"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5">
            <a:extLst>
              <a:ext uri="{FF2B5EF4-FFF2-40B4-BE49-F238E27FC236}">
                <a16:creationId xmlns:a16="http://schemas.microsoft.com/office/drawing/2014/main" id="{3E23F4F6-B0E8-4724-933C-35F21A7E4235}"/>
              </a:ext>
            </a:extLst>
          </p:cNvPr>
          <p:cNvSpPr>
            <a:spLocks noGrp="1"/>
          </p:cNvSpPr>
          <p:nvPr>
            <p:ph type="body" sz="quarter" idx="17" hasCustomPrompt="1"/>
          </p:nvPr>
        </p:nvSpPr>
        <p:spPr>
          <a:xfrm>
            <a:off x="360874"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1692372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le and 5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C433-9252-44D6-8AA4-495DB59340DB}"/>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A76AA46E-1017-4823-B4EC-B35766CE676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1E1B86A-68D0-4D2D-A5CB-00F231C8BC28}"/>
              </a:ext>
            </a:extLst>
          </p:cNvPr>
          <p:cNvSpPr>
            <a:spLocks noGrp="1"/>
          </p:cNvSpPr>
          <p:nvPr>
            <p:ph type="ftr" sz="quarter" idx="11"/>
          </p:nvPr>
        </p:nvSpPr>
        <p:spPr/>
        <p:txBody>
          <a:bodyPr/>
          <a:lstStyle/>
          <a:p>
            <a:r>
              <a:rPr lang="fi-FI"/>
              <a:t>Yrittäjägallup, kierros 1/2021 helmikuu</a:t>
            </a:r>
            <a:endParaRPr lang="en-GB"/>
          </a:p>
        </p:txBody>
      </p:sp>
      <p:sp>
        <p:nvSpPr>
          <p:cNvPr id="6" name="Text Placeholder 5">
            <a:extLst>
              <a:ext uri="{FF2B5EF4-FFF2-40B4-BE49-F238E27FC236}">
                <a16:creationId xmlns:a16="http://schemas.microsoft.com/office/drawing/2014/main" id="{634B8469-FF2E-4467-8E43-A49A3388A2F3}"/>
              </a:ext>
            </a:extLst>
          </p:cNvPr>
          <p:cNvSpPr>
            <a:spLocks noGrp="1"/>
          </p:cNvSpPr>
          <p:nvPr>
            <p:ph type="body" sz="quarter" idx="12" hasCustomPrompt="1"/>
          </p:nvPr>
        </p:nvSpPr>
        <p:spPr>
          <a:xfrm>
            <a:off x="360363" y="1710000"/>
            <a:ext cx="21492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6F0DDC14-9B67-4FE8-BC58-A70501A5344F}"/>
              </a:ext>
            </a:extLst>
          </p:cNvPr>
          <p:cNvSpPr>
            <a:spLocks noGrp="1"/>
          </p:cNvSpPr>
          <p:nvPr>
            <p:ph sz="quarter" idx="13" hasCustomPrompt="1"/>
          </p:nvPr>
        </p:nvSpPr>
        <p:spPr>
          <a:xfrm>
            <a:off x="360000"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A007D028-2ECB-46AF-8517-CCF9C089D819}"/>
              </a:ext>
            </a:extLst>
          </p:cNvPr>
          <p:cNvSpPr>
            <a:spLocks noGrp="1"/>
          </p:cNvSpPr>
          <p:nvPr>
            <p:ph type="body" sz="quarter" idx="14" hasCustomPrompt="1"/>
          </p:nvPr>
        </p:nvSpPr>
        <p:spPr>
          <a:xfrm>
            <a:off x="2689691" y="1710000"/>
            <a:ext cx="21492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F1DDE75-E486-4A48-BDBB-2C2A5B5E64D3}"/>
              </a:ext>
            </a:extLst>
          </p:cNvPr>
          <p:cNvSpPr>
            <a:spLocks noGrp="1"/>
          </p:cNvSpPr>
          <p:nvPr>
            <p:ph sz="quarter" idx="15" hasCustomPrompt="1"/>
          </p:nvPr>
        </p:nvSpPr>
        <p:spPr>
          <a:xfrm>
            <a:off x="2689419"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7A506B6-1DA9-4CD7-9F56-C6BF2FDC187B}"/>
              </a:ext>
            </a:extLst>
          </p:cNvPr>
          <p:cNvSpPr>
            <a:spLocks noGrp="1"/>
          </p:cNvSpPr>
          <p:nvPr>
            <p:ph type="body" sz="quarter" idx="16" hasCustomPrompt="1"/>
          </p:nvPr>
        </p:nvSpPr>
        <p:spPr>
          <a:xfrm>
            <a:off x="5019019" y="1710000"/>
            <a:ext cx="21492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3F41FFAE-2857-4B94-916D-0210AE0A1766}"/>
              </a:ext>
            </a:extLst>
          </p:cNvPr>
          <p:cNvSpPr>
            <a:spLocks noGrp="1"/>
          </p:cNvSpPr>
          <p:nvPr>
            <p:ph sz="quarter" idx="17" hasCustomPrompt="1"/>
          </p:nvPr>
        </p:nvSpPr>
        <p:spPr>
          <a:xfrm>
            <a:off x="5018838"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8C34C508-C3AF-422F-B1C7-A38F34513AB7}"/>
              </a:ext>
            </a:extLst>
          </p:cNvPr>
          <p:cNvSpPr>
            <a:spLocks noGrp="1"/>
          </p:cNvSpPr>
          <p:nvPr>
            <p:ph type="body" sz="quarter" idx="18" hasCustomPrompt="1"/>
          </p:nvPr>
        </p:nvSpPr>
        <p:spPr>
          <a:xfrm>
            <a:off x="7348347" y="1710000"/>
            <a:ext cx="21492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0D9455C4-8047-4B5B-B5BC-4A0379405BC2}"/>
              </a:ext>
            </a:extLst>
          </p:cNvPr>
          <p:cNvSpPr>
            <a:spLocks noGrp="1"/>
          </p:cNvSpPr>
          <p:nvPr>
            <p:ph sz="quarter" idx="19" hasCustomPrompt="1"/>
          </p:nvPr>
        </p:nvSpPr>
        <p:spPr>
          <a:xfrm>
            <a:off x="7348257" y="2376488"/>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EAC907-A41C-4782-BCD8-2B8C0ADD422D}"/>
              </a:ext>
            </a:extLst>
          </p:cNvPr>
          <p:cNvSpPr>
            <a:spLocks noGrp="1"/>
          </p:cNvSpPr>
          <p:nvPr>
            <p:ph type="body" sz="quarter" idx="20" hasCustomPrompt="1"/>
          </p:nvPr>
        </p:nvSpPr>
        <p:spPr>
          <a:xfrm>
            <a:off x="9677674" y="1710000"/>
            <a:ext cx="21492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056BBA8E-FD61-47C5-A779-B66918B4D327}"/>
              </a:ext>
            </a:extLst>
          </p:cNvPr>
          <p:cNvSpPr>
            <a:spLocks noGrp="1"/>
          </p:cNvSpPr>
          <p:nvPr>
            <p:ph sz="quarter" idx="21" hasCustomPrompt="1"/>
          </p:nvPr>
        </p:nvSpPr>
        <p:spPr>
          <a:xfrm>
            <a:off x="9677674"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48EED4C4-55A2-440F-BFEB-B054C51690A5}"/>
              </a:ext>
            </a:extLst>
          </p:cNvPr>
          <p:cNvSpPr>
            <a:spLocks noGrp="1"/>
          </p:cNvSpPr>
          <p:nvPr>
            <p:ph type="body" sz="quarter" idx="22"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823370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and 6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F353-7CBB-4EBB-BB48-0DDB45E9B8E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55794D1-DF29-4B89-9359-EE65C8A56AFE}"/>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5C772A83-22C7-42BE-87D1-B99FEC13505C}"/>
              </a:ext>
            </a:extLst>
          </p:cNvPr>
          <p:cNvSpPr>
            <a:spLocks noGrp="1"/>
          </p:cNvSpPr>
          <p:nvPr>
            <p:ph type="ftr" sz="quarter" idx="11"/>
          </p:nvPr>
        </p:nvSpPr>
        <p:spPr/>
        <p:txBody>
          <a:bodyPr/>
          <a:lstStyle/>
          <a:p>
            <a:r>
              <a:rPr lang="fi-FI"/>
              <a:t>Yrittäjägallup, kierros 1/2021 helmikuu</a:t>
            </a:r>
            <a:endParaRPr lang="en-GB"/>
          </a:p>
        </p:txBody>
      </p:sp>
      <p:sp>
        <p:nvSpPr>
          <p:cNvPr id="6" name="Content Placeholder 5">
            <a:extLst>
              <a:ext uri="{FF2B5EF4-FFF2-40B4-BE49-F238E27FC236}">
                <a16:creationId xmlns:a16="http://schemas.microsoft.com/office/drawing/2014/main" id="{127B7932-7D06-4E7E-AF70-44D39F481C0B}"/>
              </a:ext>
            </a:extLst>
          </p:cNvPr>
          <p:cNvSpPr>
            <a:spLocks noGrp="1"/>
          </p:cNvSpPr>
          <p:nvPr>
            <p:ph sz="quarter" idx="12" hasCustomPrompt="1"/>
          </p:nvPr>
        </p:nvSpPr>
        <p:spPr>
          <a:xfrm>
            <a:off x="3600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2FB353AB-4D08-4BBD-91C2-E6A30A5F493F}"/>
              </a:ext>
            </a:extLst>
          </p:cNvPr>
          <p:cNvSpPr>
            <a:spLocks noGrp="1"/>
          </p:cNvSpPr>
          <p:nvPr>
            <p:ph sz="quarter" idx="13" hasCustomPrompt="1"/>
          </p:nvPr>
        </p:nvSpPr>
        <p:spPr>
          <a:xfrm>
            <a:off x="230112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F4A6B5AF-EB3C-46C5-B212-27204822781C}"/>
              </a:ext>
            </a:extLst>
          </p:cNvPr>
          <p:cNvSpPr>
            <a:spLocks noGrp="1"/>
          </p:cNvSpPr>
          <p:nvPr>
            <p:ph sz="quarter" idx="14" hasCustomPrompt="1"/>
          </p:nvPr>
        </p:nvSpPr>
        <p:spPr>
          <a:xfrm>
            <a:off x="424224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5800475F-DBE2-47A0-89B9-1175EDD8427E}"/>
              </a:ext>
            </a:extLst>
          </p:cNvPr>
          <p:cNvSpPr>
            <a:spLocks noGrp="1"/>
          </p:cNvSpPr>
          <p:nvPr>
            <p:ph sz="quarter" idx="15" hasCustomPrompt="1"/>
          </p:nvPr>
        </p:nvSpPr>
        <p:spPr>
          <a:xfrm>
            <a:off x="618336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0B5CE08A-01D2-488B-843A-CA3415AB7320}"/>
              </a:ext>
            </a:extLst>
          </p:cNvPr>
          <p:cNvSpPr>
            <a:spLocks noGrp="1"/>
          </p:cNvSpPr>
          <p:nvPr>
            <p:ph sz="quarter" idx="16" hasCustomPrompt="1"/>
          </p:nvPr>
        </p:nvSpPr>
        <p:spPr>
          <a:xfrm>
            <a:off x="812448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15">
            <a:extLst>
              <a:ext uri="{FF2B5EF4-FFF2-40B4-BE49-F238E27FC236}">
                <a16:creationId xmlns:a16="http://schemas.microsoft.com/office/drawing/2014/main" id="{39BAB9BC-6F39-4494-87B4-04D45B7607BE}"/>
              </a:ext>
            </a:extLst>
          </p:cNvPr>
          <p:cNvSpPr>
            <a:spLocks noGrp="1"/>
          </p:cNvSpPr>
          <p:nvPr>
            <p:ph sz="quarter" idx="17" hasCustomPrompt="1"/>
          </p:nvPr>
        </p:nvSpPr>
        <p:spPr>
          <a:xfrm>
            <a:off x="100656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569F7FED-54BA-4C56-83A5-FA8601194047}"/>
              </a:ext>
            </a:extLst>
          </p:cNvPr>
          <p:cNvSpPr>
            <a:spLocks noGrp="1"/>
          </p:cNvSpPr>
          <p:nvPr>
            <p:ph type="body" sz="quarter" idx="18" hasCustomPrompt="1"/>
          </p:nvPr>
        </p:nvSpPr>
        <p:spPr>
          <a:xfrm>
            <a:off x="360000" y="910800"/>
            <a:ext cx="11466000" cy="396000"/>
          </a:xfrm>
        </p:spPr>
        <p:txBody>
          <a:bodyPr/>
          <a:lstStyle>
            <a:lvl1pPr>
              <a:spcBef>
                <a:spcPts val="600"/>
              </a:spcBef>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1010641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and 6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r>
              <a:rPr lang="fi-FI"/>
              <a:t>Yrittäjägallup, kierros 1/2021 helmikuu</a:t>
            </a:r>
            <a:endParaRPr lang="en-GB"/>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120" y="1708149"/>
            <a:ext cx="17604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12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2240" y="1708150"/>
            <a:ext cx="17604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224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360" y="1708149"/>
            <a:ext cx="17604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36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4480" y="1708150"/>
            <a:ext cx="17604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448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5600" y="1708150"/>
            <a:ext cx="1760400" cy="604800"/>
          </a:xfrm>
        </p:spPr>
        <p:txBody>
          <a:bodyPr/>
          <a:lstStyle>
            <a:lvl1pPr>
              <a:defRPr b="1"/>
            </a:lvl1pPr>
          </a:lstStyle>
          <a:p>
            <a:pPr lvl="0"/>
            <a:r>
              <a:rPr lang="en-US"/>
              <a:t>Click to add text</a:t>
            </a:r>
            <a:endParaRPr lang="en-GB"/>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56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9">
            <a:extLst>
              <a:ext uri="{FF2B5EF4-FFF2-40B4-BE49-F238E27FC236}">
                <a16:creationId xmlns:a16="http://schemas.microsoft.com/office/drawing/2014/main" id="{D26D01CC-3541-4F97-AF97-73FF6352033A}"/>
              </a:ext>
            </a:extLst>
          </p:cNvPr>
          <p:cNvSpPr>
            <a:spLocks noGrp="1"/>
          </p:cNvSpPr>
          <p:nvPr>
            <p:ph type="body" sz="quarter" idx="24"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72050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2903-71A8-4BD2-B059-6BA4C3AA3987}"/>
              </a:ext>
            </a:extLst>
          </p:cNvPr>
          <p:cNvSpPr>
            <a:spLocks noGrp="1"/>
          </p:cNvSpPr>
          <p:nvPr>
            <p:ph type="title" hasCustomPrompt="1"/>
          </p:nvPr>
        </p:nvSpPr>
        <p:spPr>
          <a:xfrm>
            <a:off x="359999" y="430718"/>
            <a:ext cx="5626800"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33EFCC3-809C-4472-825A-5268DA759575}"/>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257A7757-8EC5-4D12-B56F-AB9F88D69ABD}"/>
              </a:ext>
            </a:extLst>
          </p:cNvPr>
          <p:cNvSpPr>
            <a:spLocks noGrp="1"/>
          </p:cNvSpPr>
          <p:nvPr>
            <p:ph type="ftr" sz="quarter" idx="11"/>
          </p:nvPr>
        </p:nvSpPr>
        <p:spPr/>
        <p:txBody>
          <a:bodyPr/>
          <a:lstStyle/>
          <a:p>
            <a:r>
              <a:rPr lang="fi-FI"/>
              <a:t>Yrittäjägallup, kierros 1/2021 helmikuu</a:t>
            </a:r>
            <a:endParaRPr lang="en-GB"/>
          </a:p>
        </p:txBody>
      </p:sp>
      <p:sp>
        <p:nvSpPr>
          <p:cNvPr id="6" name="Text Placeholder 5">
            <a:extLst>
              <a:ext uri="{FF2B5EF4-FFF2-40B4-BE49-F238E27FC236}">
                <a16:creationId xmlns:a16="http://schemas.microsoft.com/office/drawing/2014/main" id="{C55437D9-CE22-451C-B458-B3F648A64234}"/>
              </a:ext>
            </a:extLst>
          </p:cNvPr>
          <p:cNvSpPr>
            <a:spLocks noGrp="1"/>
          </p:cNvSpPr>
          <p:nvPr>
            <p:ph type="body" sz="quarter" idx="12" hasCustomPrompt="1"/>
          </p:nvPr>
        </p:nvSpPr>
        <p:spPr>
          <a:xfrm>
            <a:off x="360000"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7">
            <a:extLst>
              <a:ext uri="{FF2B5EF4-FFF2-40B4-BE49-F238E27FC236}">
                <a16:creationId xmlns:a16="http://schemas.microsoft.com/office/drawing/2014/main" id="{9F169CDD-9FFC-4BEA-A4C1-F55F1EBC5A64}"/>
              </a:ext>
            </a:extLst>
          </p:cNvPr>
          <p:cNvSpPr>
            <a:spLocks noGrp="1"/>
          </p:cNvSpPr>
          <p:nvPr>
            <p:ph type="pic" sz="quarter" idx="13"/>
          </p:nvPr>
        </p:nvSpPr>
        <p:spPr>
          <a:xfrm>
            <a:off x="6202799" y="430717"/>
            <a:ext cx="5626800" cy="5468400"/>
          </a:xfrm>
        </p:spPr>
        <p:txBody>
          <a:bodyPr anchor="ctr" anchorCtr="0"/>
          <a:lstStyle>
            <a:lvl1pPr algn="ctr">
              <a:defRPr/>
            </a:lvl1pPr>
          </a:lstStyle>
          <a:p>
            <a:r>
              <a:rPr lang="en-US"/>
              <a:t>Click icon to add picture</a:t>
            </a:r>
            <a:endParaRPr lang="en-GB"/>
          </a:p>
        </p:txBody>
      </p:sp>
    </p:spTree>
    <p:extLst>
      <p:ext uri="{BB962C8B-B14F-4D97-AF65-F5344CB8AC3E}">
        <p14:creationId xmlns:p14="http://schemas.microsoft.com/office/powerpoint/2010/main" val="4274869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FAACB8-7B00-457D-8F89-FB4DD9039A6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6556072-910B-4986-8C02-A52A75446092}"/>
              </a:ext>
            </a:extLst>
          </p:cNvPr>
          <p:cNvSpPr>
            <a:spLocks noGrp="1"/>
          </p:cNvSpPr>
          <p:nvPr>
            <p:ph type="ftr" sz="quarter" idx="11"/>
          </p:nvPr>
        </p:nvSpPr>
        <p:spPr/>
        <p:txBody>
          <a:bodyPr/>
          <a:lstStyle/>
          <a:p>
            <a:r>
              <a:rPr lang="fi-FI"/>
              <a:t>Yrittäjägallup, kierros 1/2021 helmikuu</a:t>
            </a:r>
            <a:endParaRPr lang="en-GB"/>
          </a:p>
        </p:txBody>
      </p:sp>
      <p:sp>
        <p:nvSpPr>
          <p:cNvPr id="8" name="Picture Placeholder 7">
            <a:extLst>
              <a:ext uri="{FF2B5EF4-FFF2-40B4-BE49-F238E27FC236}">
                <a16:creationId xmlns:a16="http://schemas.microsoft.com/office/drawing/2014/main" id="{44F34447-13E0-43B9-BE1F-C60C03555D39}"/>
              </a:ext>
            </a:extLst>
          </p:cNvPr>
          <p:cNvSpPr>
            <a:spLocks noGrp="1"/>
          </p:cNvSpPr>
          <p:nvPr>
            <p:ph type="pic" sz="quarter" idx="12"/>
          </p:nvPr>
        </p:nvSpPr>
        <p:spPr>
          <a:xfrm>
            <a:off x="360000" y="432000"/>
            <a:ext cx="5627561" cy="5468400"/>
          </a:xfrm>
        </p:spPr>
        <p:txBody>
          <a:bodyPr anchor="ctr" anchorCtr="0"/>
          <a:lstStyle>
            <a:lvl1pPr algn="ctr">
              <a:defRPr/>
            </a:lvl1pPr>
          </a:lstStyle>
          <a:p>
            <a:r>
              <a:rPr lang="en-US"/>
              <a:t>Click icon to add picture</a:t>
            </a:r>
            <a:endParaRPr lang="en-GB"/>
          </a:p>
        </p:txBody>
      </p:sp>
      <p:sp>
        <p:nvSpPr>
          <p:cNvPr id="6" name="Text Placeholder 5">
            <a:extLst>
              <a:ext uri="{FF2B5EF4-FFF2-40B4-BE49-F238E27FC236}">
                <a16:creationId xmlns:a16="http://schemas.microsoft.com/office/drawing/2014/main" id="{10D6BD01-6C23-44ED-8363-1C234E2533EA}"/>
              </a:ext>
            </a:extLst>
          </p:cNvPr>
          <p:cNvSpPr>
            <a:spLocks noGrp="1"/>
          </p:cNvSpPr>
          <p:nvPr>
            <p:ph type="body" sz="quarter" idx="13" hasCustomPrompt="1"/>
          </p:nvPr>
        </p:nvSpPr>
        <p:spPr>
          <a:xfrm>
            <a:off x="6202361"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86AABB0-FC25-4DDA-B141-9861B8EF64BF}"/>
              </a:ext>
            </a:extLst>
          </p:cNvPr>
          <p:cNvSpPr>
            <a:spLocks noGrp="1"/>
          </p:cNvSpPr>
          <p:nvPr>
            <p:ph type="title" hasCustomPrompt="1"/>
          </p:nvPr>
        </p:nvSpPr>
        <p:spPr>
          <a:xfrm>
            <a:off x="6202361" y="430718"/>
            <a:ext cx="5626800" cy="403200"/>
          </a:xfrm>
        </p:spPr>
        <p:txBody>
          <a:bodyPr/>
          <a:lstStyle>
            <a:lvl1pPr>
              <a:defRPr/>
            </a:lvl1pPr>
          </a:lstStyle>
          <a:p>
            <a:r>
              <a:rPr lang="en-US"/>
              <a:t>Click to add title</a:t>
            </a:r>
            <a:endParaRPr lang="en-GB"/>
          </a:p>
        </p:txBody>
      </p:sp>
    </p:spTree>
    <p:extLst>
      <p:ext uri="{BB962C8B-B14F-4D97-AF65-F5344CB8AC3E}">
        <p14:creationId xmlns:p14="http://schemas.microsoft.com/office/powerpoint/2010/main" val="2951378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r>
              <a:rPr lang="fi-FI"/>
              <a:t>Yrittäjägallup, kierros 1/2021 helmikuu</a:t>
            </a:r>
            <a:endParaRPr lang="en-GB"/>
          </a:p>
        </p:txBody>
      </p:sp>
      <p:sp>
        <p:nvSpPr>
          <p:cNvPr id="6" name="Text Placeholder 5">
            <a:extLst>
              <a:ext uri="{FF2B5EF4-FFF2-40B4-BE49-F238E27FC236}">
                <a16:creationId xmlns:a16="http://schemas.microsoft.com/office/drawing/2014/main" id="{F7C6D4BB-14E1-42DC-832A-2D0CE7863284}"/>
              </a:ext>
            </a:extLst>
          </p:cNvPr>
          <p:cNvSpPr>
            <a:spLocks noGrp="1"/>
          </p:cNvSpPr>
          <p:nvPr>
            <p:ph type="body" sz="quarter" idx="12" hasCustomPrompt="1"/>
          </p:nvPr>
        </p:nvSpPr>
        <p:spPr>
          <a:xfrm>
            <a:off x="360363" y="910800"/>
            <a:ext cx="11466512"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409959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r>
              <a:rPr lang="fi-FI"/>
              <a:t>Yrittäjägallup, kierros 1/2021 helmikuu</a:t>
            </a:r>
            <a:endParaRPr lang="en-GB"/>
          </a:p>
        </p:txBody>
      </p:sp>
    </p:spTree>
    <p:extLst>
      <p:ext uri="{BB962C8B-B14F-4D97-AF65-F5344CB8AC3E}">
        <p14:creationId xmlns:p14="http://schemas.microsoft.com/office/powerpoint/2010/main" val="1427741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userDrawn="1">
  <p:cSld name="1_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cxnSp>
        <p:nvCxnSpPr>
          <p:cNvPr id="11" name="Straight Connector 10"/>
          <p:cNvCxnSpPr/>
          <p:nvPr userDrawn="1"/>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3"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1/2021 helmikuu</a:t>
            </a:r>
          </a:p>
        </p:txBody>
      </p:sp>
      <p:pic>
        <p:nvPicPr>
          <p:cNvPr id="14" name="Picture 13">
            <a:extLst>
              <a:ext uri="{FF2B5EF4-FFF2-40B4-BE49-F238E27FC236}">
                <a16:creationId xmlns:a16="http://schemas.microsoft.com/office/drawing/2014/main" id="{939D9B29-D4FD-40ED-BDB2-676C7FEDBF76}"/>
              </a:ext>
            </a:extLst>
          </p:cNvPr>
          <p:cNvPicPr>
            <a:picLocks noChangeAspect="1"/>
          </p:cNvPicPr>
          <p:nvPr userDrawn="1"/>
        </p:nvPicPr>
        <p:blipFill>
          <a:blip r:embed="rId2"/>
          <a:stretch>
            <a:fillRect/>
          </a:stretch>
        </p:blipFill>
        <p:spPr>
          <a:xfrm>
            <a:off x="9956686" y="6304110"/>
            <a:ext cx="1519697" cy="410318"/>
          </a:xfrm>
          <a:prstGeom prst="rect">
            <a:avLst/>
          </a:prstGeom>
        </p:spPr>
      </p:pic>
      <p:pic>
        <p:nvPicPr>
          <p:cNvPr id="10" name="Picture 9">
            <a:extLst>
              <a:ext uri="{FF2B5EF4-FFF2-40B4-BE49-F238E27FC236}">
                <a16:creationId xmlns:a16="http://schemas.microsoft.com/office/drawing/2014/main" id="{32C7D71F-3BCA-4364-8D36-AA865FDD0C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7830" y="561243"/>
            <a:ext cx="2052000" cy="417127"/>
          </a:xfrm>
          <a:prstGeom prst="rect">
            <a:avLst/>
          </a:prstGeom>
        </p:spPr>
      </p:pic>
      <p:pic>
        <p:nvPicPr>
          <p:cNvPr id="12" name="Graphic 11">
            <a:extLst>
              <a:ext uri="{FF2B5EF4-FFF2-40B4-BE49-F238E27FC236}">
                <a16:creationId xmlns:a16="http://schemas.microsoft.com/office/drawing/2014/main" id="{006960B3-C0B2-4A83-B719-255991CA63F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59999" y="6390412"/>
            <a:ext cx="1080272" cy="204376"/>
          </a:xfrm>
          <a:prstGeom prst="rect">
            <a:avLst/>
          </a:prstGeom>
        </p:spPr>
      </p:pic>
    </p:spTree>
    <p:extLst>
      <p:ext uri="{BB962C8B-B14F-4D97-AF65-F5344CB8AC3E}">
        <p14:creationId xmlns:p14="http://schemas.microsoft.com/office/powerpoint/2010/main" val="1439295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1800"/>
            </a:lvl1pPr>
          </a:lstStyle>
          <a:p>
            <a:pPr lvl="0"/>
            <a:r>
              <a:rPr lang="en-GB"/>
              <a:t>Click to edit master text styles</a:t>
            </a:r>
          </a:p>
        </p:txBody>
      </p:sp>
      <p:sp>
        <p:nvSpPr>
          <p:cNvPr id="10"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1/2021 helmikuu</a:t>
            </a:r>
          </a:p>
        </p:txBody>
      </p:sp>
    </p:spTree>
    <p:extLst>
      <p:ext uri="{BB962C8B-B14F-4D97-AF65-F5344CB8AC3E}">
        <p14:creationId xmlns:p14="http://schemas.microsoft.com/office/powerpoint/2010/main" val="2080688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Kansi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Dian numeron paikkamerkki 5">
            <a:extLst>
              <a:ext uri="{FF2B5EF4-FFF2-40B4-BE49-F238E27FC236}">
                <a16:creationId xmlns:a16="http://schemas.microsoft.com/office/drawing/2014/main" id="{7545D6CE-B870-9D46-AA31-993583FAEF97}"/>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solidFill>
                  <a:schemeClr val="bg1"/>
                </a:solidFill>
                <a:latin typeface="+mj-lt"/>
              </a:defRPr>
            </a:lvl1pPr>
          </a:lstStyle>
          <a:p>
            <a:fld id="{DA6950FC-F01D-432E-92A0-E4475BC39D8F}" type="slidenum">
              <a:rPr lang="fi-FI" smtClean="0"/>
              <a:pPr/>
              <a:t>‹#›</a:t>
            </a:fld>
            <a:endParaRPr lang="fi-FI">
              <a:solidFill>
                <a:schemeClr val="bg1"/>
              </a:solidFill>
            </a:endParaRPr>
          </a:p>
        </p:txBody>
      </p:sp>
      <p:sp>
        <p:nvSpPr>
          <p:cNvPr id="2" name="Otsikko 1"/>
          <p:cNvSpPr>
            <a:spLocks noGrp="1"/>
          </p:cNvSpPr>
          <p:nvPr>
            <p:ph type="ctrTitle"/>
          </p:nvPr>
        </p:nvSpPr>
        <p:spPr>
          <a:xfrm>
            <a:off x="6265888" y="2281736"/>
            <a:ext cx="4414111" cy="1082481"/>
          </a:xfrm>
        </p:spPr>
        <p:txBody>
          <a:bodyPr/>
          <a:lstStyle>
            <a:lvl1pPr algn="l">
              <a:defRPr sz="3600" baseline="0">
                <a:solidFill>
                  <a:schemeClr val="bg1"/>
                </a:solidFill>
              </a:defRPr>
            </a:lvl1pPr>
          </a:lstStyle>
          <a:p>
            <a:r>
              <a:rPr lang="en-GB"/>
              <a:t>Click to edit Master title style</a:t>
            </a:r>
            <a:endParaRPr lang="fi-FI"/>
          </a:p>
        </p:txBody>
      </p:sp>
      <p:sp>
        <p:nvSpPr>
          <p:cNvPr id="3" name="Alaotsikko 2"/>
          <p:cNvSpPr>
            <a:spLocks noGrp="1"/>
          </p:cNvSpPr>
          <p:nvPr>
            <p:ph type="subTitle" idx="1"/>
          </p:nvPr>
        </p:nvSpPr>
        <p:spPr>
          <a:xfrm>
            <a:off x="6265888" y="3525867"/>
            <a:ext cx="4414111" cy="823364"/>
          </a:xfrm>
        </p:spPr>
        <p:txBody>
          <a:bodyPr>
            <a:noAutofit/>
          </a:bodyPr>
          <a:lstStyle>
            <a:lvl1pPr marL="0" indent="0" algn="l">
              <a:spcBef>
                <a:spcPts val="0"/>
              </a:spcBef>
              <a:buNone/>
              <a:defRPr sz="2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
        <p:nvSpPr>
          <p:cNvPr id="5" name="Content Placeholder 4">
            <a:extLst>
              <a:ext uri="{FF2B5EF4-FFF2-40B4-BE49-F238E27FC236}">
                <a16:creationId xmlns:a16="http://schemas.microsoft.com/office/drawing/2014/main" id="{43091D27-BB9B-D44E-A415-43871660877C}"/>
              </a:ext>
            </a:extLst>
          </p:cNvPr>
          <p:cNvSpPr>
            <a:spLocks noGrp="1"/>
          </p:cNvSpPr>
          <p:nvPr>
            <p:ph sz="quarter" idx="13"/>
          </p:nvPr>
        </p:nvSpPr>
        <p:spPr>
          <a:xfrm>
            <a:off x="6265888" y="4659079"/>
            <a:ext cx="4414111" cy="449263"/>
          </a:xfrm>
        </p:spPr>
        <p:txBody>
          <a:bodyPr/>
          <a:lstStyle>
            <a:lvl1pPr>
              <a:buFontTx/>
              <a:buNone/>
              <a:defRPr sz="1800" baseline="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GB"/>
              <a:t>Click to edit Master text styles</a:t>
            </a:r>
            <a:endParaRPr lang="en-FI"/>
          </a:p>
        </p:txBody>
      </p:sp>
      <p:sp>
        <p:nvSpPr>
          <p:cNvPr id="13" name="Alatunnisteen paikkamerkki 4">
            <a:extLst>
              <a:ext uri="{FF2B5EF4-FFF2-40B4-BE49-F238E27FC236}">
                <a16:creationId xmlns:a16="http://schemas.microsoft.com/office/drawing/2014/main" id="{18FEA16C-5C3C-0248-A11F-4D19397E7CCC}"/>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bg1"/>
                </a:solidFill>
              </a:defRPr>
            </a:lvl1pPr>
          </a:lstStyle>
          <a:p>
            <a:r>
              <a:rPr lang="fi-FI"/>
              <a:t>[Alatunnisteteksti]</a:t>
            </a:r>
            <a:endParaRPr lang="fi-FI">
              <a:solidFill>
                <a:schemeClr val="bg1"/>
              </a:solidFill>
            </a:endParaRPr>
          </a:p>
        </p:txBody>
      </p:sp>
      <p:sp>
        <p:nvSpPr>
          <p:cNvPr id="9" name="Päivämäärän paikkamerkki 3">
            <a:extLst>
              <a:ext uri="{FF2B5EF4-FFF2-40B4-BE49-F238E27FC236}">
                <a16:creationId xmlns:a16="http://schemas.microsoft.com/office/drawing/2014/main" id="{EEEB4C60-D4FB-B748-AC28-13B2CF10997C}"/>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baseline="0">
                <a:solidFill>
                  <a:schemeClr val="bg1"/>
                </a:solidFill>
              </a:defRPr>
            </a:lvl1pPr>
          </a:lstStyle>
          <a:p>
            <a:fld id="{1CE8FED5-D933-44C8-9564-D710DB44FAAC}" type="datetime1">
              <a:rPr lang="fi-FI" smtClean="0"/>
              <a:pPr/>
              <a:t>3.2.2026</a:t>
            </a:fld>
            <a:endParaRPr lang="fi-FI">
              <a:solidFill>
                <a:schemeClr val="bg1"/>
              </a:solidFill>
            </a:endParaRPr>
          </a:p>
        </p:txBody>
      </p:sp>
      <p:sp>
        <p:nvSpPr>
          <p:cNvPr id="6" name="Rounded Rectangle 5">
            <a:extLst>
              <a:ext uri="{FF2B5EF4-FFF2-40B4-BE49-F238E27FC236}">
                <a16:creationId xmlns:a16="http://schemas.microsoft.com/office/drawing/2014/main" id="{23A59940-F0EA-9647-936D-A2CAB13DD219}"/>
              </a:ext>
            </a:extLst>
          </p:cNvPr>
          <p:cNvSpPr/>
          <p:nvPr userDrawn="1"/>
        </p:nvSpPr>
        <p:spPr>
          <a:xfrm>
            <a:off x="9946953" y="827676"/>
            <a:ext cx="2340000" cy="351693"/>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lang="en-FI" sz="1400" b="1"/>
              <a:t>Kuntavaalit 18.4.2021</a:t>
            </a:r>
          </a:p>
        </p:txBody>
      </p:sp>
    </p:spTree>
    <p:extLst>
      <p:ext uri="{BB962C8B-B14F-4D97-AF65-F5344CB8AC3E}">
        <p14:creationId xmlns:p14="http://schemas.microsoft.com/office/powerpoint/2010/main" val="3643098917"/>
      </p:ext>
    </p:extLst>
  </p:cSld>
  <p:clrMapOvr>
    <a:masterClrMapping/>
  </p:clrMapOvr>
  <p:hf sldNum="0" hdr="0" ftr="0" dt="0"/>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GB"/>
              <a:t>Click to edit Master title style</a:t>
            </a:r>
            <a:endParaRPr lang="fi-FI"/>
          </a:p>
        </p:txBody>
      </p:sp>
      <p:sp>
        <p:nvSpPr>
          <p:cNvPr id="8" name="Tekstin paikkamerkki 13">
            <a:extLst>
              <a:ext uri="{FF2B5EF4-FFF2-40B4-BE49-F238E27FC236}">
                <a16:creationId xmlns:a16="http://schemas.microsoft.com/office/drawing/2014/main" id="{F444A000-B758-C94D-9683-4F5F09F286B5}"/>
              </a:ext>
            </a:extLst>
          </p:cNvPr>
          <p:cNvSpPr>
            <a:spLocks noGrp="1"/>
          </p:cNvSpPr>
          <p:nvPr>
            <p:ph type="body" sz="quarter" idx="13" hasCustomPrompt="1"/>
          </p:nvPr>
        </p:nvSpPr>
        <p:spPr>
          <a:xfrm>
            <a:off x="2069432" y="5856000"/>
            <a:ext cx="8058567" cy="240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14" name="Päivämäärän paikkamerkki 3">
            <a:extLst>
              <a:ext uri="{FF2B5EF4-FFF2-40B4-BE49-F238E27FC236}">
                <a16:creationId xmlns:a16="http://schemas.microsoft.com/office/drawing/2014/main" id="{1D742ABF-2963-F949-847F-ED0B9AF677DA}"/>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15" name="Alatunnisteen paikkamerkki 4">
            <a:extLst>
              <a:ext uri="{FF2B5EF4-FFF2-40B4-BE49-F238E27FC236}">
                <a16:creationId xmlns:a16="http://schemas.microsoft.com/office/drawing/2014/main" id="{2E032AAA-386D-2B42-B0FE-6A6B9E7D550C}"/>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7" name="Dian numeron paikkamerkki 5">
            <a:extLst>
              <a:ext uri="{FF2B5EF4-FFF2-40B4-BE49-F238E27FC236}">
                <a16:creationId xmlns:a16="http://schemas.microsoft.com/office/drawing/2014/main" id="{0725A685-BD34-FF41-A284-1D4E2D86F6C0}"/>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0" name="Dian numeron paikkamerkki 5">
            <a:extLst>
              <a:ext uri="{FF2B5EF4-FFF2-40B4-BE49-F238E27FC236}">
                <a16:creationId xmlns:a16="http://schemas.microsoft.com/office/drawing/2014/main" id="{88CB238B-3E8E-034D-82F2-94421457AA8A}"/>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416348750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p:cSld name="Osanvaih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3167122"/>
            <a:ext cx="9144000" cy="1173383"/>
          </a:xfrm>
        </p:spPr>
        <p:txBody>
          <a:bodyPr/>
          <a:lstStyle>
            <a:lvl1pPr algn="ctr">
              <a:defRPr sz="3600" baseline="0">
                <a:solidFill>
                  <a:schemeClr val="bg1"/>
                </a:solidFill>
              </a:defRPr>
            </a:lvl1pPr>
          </a:lstStyle>
          <a:p>
            <a:r>
              <a:rPr lang="en-GB"/>
              <a:t>Click to edit Master title style</a:t>
            </a:r>
            <a:endParaRPr lang="fi-FI"/>
          </a:p>
        </p:txBody>
      </p:sp>
      <p:sp>
        <p:nvSpPr>
          <p:cNvPr id="3" name="Alaotsikko 2"/>
          <p:cNvSpPr>
            <a:spLocks noGrp="1"/>
          </p:cNvSpPr>
          <p:nvPr>
            <p:ph type="subTitle" idx="1"/>
          </p:nvPr>
        </p:nvSpPr>
        <p:spPr>
          <a:xfrm>
            <a:off x="1536000" y="4548850"/>
            <a:ext cx="9144000" cy="707149"/>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
        <p:nvSpPr>
          <p:cNvPr id="13" name="Alatunnisteen paikkamerkki 4">
            <a:extLst>
              <a:ext uri="{FF2B5EF4-FFF2-40B4-BE49-F238E27FC236}">
                <a16:creationId xmlns:a16="http://schemas.microsoft.com/office/drawing/2014/main" id="{00080402-F5B1-844E-BCCB-C84212F77902}"/>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bg1"/>
                </a:solidFill>
              </a:defRPr>
            </a:lvl1pPr>
          </a:lstStyle>
          <a:p>
            <a:r>
              <a:rPr lang="fi-FI"/>
              <a:t>[Alatunnisteteksti]</a:t>
            </a:r>
            <a:endParaRPr lang="fi-FI">
              <a:solidFill>
                <a:schemeClr val="bg1"/>
              </a:solidFill>
            </a:endParaRPr>
          </a:p>
        </p:txBody>
      </p:sp>
      <p:sp>
        <p:nvSpPr>
          <p:cNvPr id="17" name="Päivämäärän paikkamerkki 3">
            <a:extLst>
              <a:ext uri="{FF2B5EF4-FFF2-40B4-BE49-F238E27FC236}">
                <a16:creationId xmlns:a16="http://schemas.microsoft.com/office/drawing/2014/main" id="{7E026693-1700-B74D-8C61-BB8BEE79BA30}"/>
              </a:ext>
            </a:extLst>
          </p:cNvPr>
          <p:cNvSpPr>
            <a:spLocks noGrp="1"/>
          </p:cNvSpPr>
          <p:nvPr>
            <p:ph type="dt" sz="half" idx="2"/>
          </p:nvPr>
        </p:nvSpPr>
        <p:spPr>
          <a:xfrm>
            <a:off x="10725888" y="6414344"/>
            <a:ext cx="1248000" cy="324000"/>
          </a:xfrm>
          <a:prstGeom prst="rect">
            <a:avLst/>
          </a:prstGeom>
        </p:spPr>
        <p:txBody>
          <a:bodyPr vert="horz" lIns="91440" tIns="45720" rIns="91440" bIns="45720" rtlCol="0" anchor="ctr"/>
          <a:lstStyle>
            <a:lvl1pPr algn="r">
              <a:defRPr sz="1000">
                <a:solidFill>
                  <a:schemeClr val="bg1"/>
                </a:solidFill>
              </a:defRPr>
            </a:lvl1pPr>
          </a:lstStyle>
          <a:p>
            <a:fld id="{1CE8FED5-D933-44C8-9564-D710DB44FAAC}" type="datetime1">
              <a:rPr lang="fi-FI" smtClean="0"/>
              <a:pPr/>
              <a:t>3.2.2026</a:t>
            </a:fld>
            <a:endParaRPr lang="fi-FI"/>
          </a:p>
        </p:txBody>
      </p:sp>
      <p:sp>
        <p:nvSpPr>
          <p:cNvPr id="9" name="Dian numeron paikkamerkki 5">
            <a:extLst>
              <a:ext uri="{FF2B5EF4-FFF2-40B4-BE49-F238E27FC236}">
                <a16:creationId xmlns:a16="http://schemas.microsoft.com/office/drawing/2014/main" id="{277CB916-A93F-354E-8406-3C00300DDD0B}"/>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solidFill>
                  <a:schemeClr val="bg1"/>
                </a:solidFill>
                <a:latin typeface="+mj-lt"/>
              </a:defRPr>
            </a:lvl1pPr>
          </a:lstStyle>
          <a:p>
            <a:fld id="{DA6950FC-F01D-432E-92A0-E4475BC39D8F}" type="slidenum">
              <a:rPr lang="fi-FI" smtClean="0"/>
              <a:pPr/>
              <a:t>‹#›</a:t>
            </a:fld>
            <a:endParaRPr lang="fi-FI">
              <a:solidFill>
                <a:schemeClr val="bg1"/>
              </a:solidFill>
            </a:endParaRPr>
          </a:p>
        </p:txBody>
      </p:sp>
      <p:sp>
        <p:nvSpPr>
          <p:cNvPr id="11" name="Rounded Rectangle 10">
            <a:extLst>
              <a:ext uri="{FF2B5EF4-FFF2-40B4-BE49-F238E27FC236}">
                <a16:creationId xmlns:a16="http://schemas.microsoft.com/office/drawing/2014/main" id="{01764A0C-C2DC-2F4A-85F9-A37F95823A0B}"/>
              </a:ext>
            </a:extLst>
          </p:cNvPr>
          <p:cNvSpPr/>
          <p:nvPr userDrawn="1"/>
        </p:nvSpPr>
        <p:spPr>
          <a:xfrm>
            <a:off x="9946953" y="827676"/>
            <a:ext cx="2340000" cy="351693"/>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lang="en-FI" sz="1400" b="1"/>
              <a:t>Kuntavaalit 18.4.2021</a:t>
            </a:r>
          </a:p>
        </p:txBody>
      </p:sp>
    </p:spTree>
    <p:extLst>
      <p:ext uri="{BB962C8B-B14F-4D97-AF65-F5344CB8AC3E}">
        <p14:creationId xmlns:p14="http://schemas.microsoft.com/office/powerpoint/2010/main" val="1761527115"/>
      </p:ext>
    </p:extLst>
  </p:cSld>
  <p:clrMapOvr>
    <a:masterClrMapping/>
  </p:clrMapOvr>
  <p:hf sldNum="0" hdr="0" ftr="0" dt="0"/>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554967" y="1416000"/>
            <a:ext cx="4329549"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Sisällön paikkamerkki 3"/>
          <p:cNvSpPr>
            <a:spLocks noGrp="1"/>
          </p:cNvSpPr>
          <p:nvPr>
            <p:ph sz="half" idx="2"/>
          </p:nvPr>
        </p:nvSpPr>
        <p:spPr>
          <a:xfrm>
            <a:off x="5299885" y="1416000"/>
            <a:ext cx="4329548"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a:xfrm>
            <a:off x="545830" y="540000"/>
            <a:ext cx="9083602" cy="569272"/>
          </a:xfrm>
        </p:spPr>
        <p:txBody>
          <a:bodyPr/>
          <a:lstStyle/>
          <a:p>
            <a:r>
              <a:rPr lang="en-GB"/>
              <a:t>Click to edit Master title style</a:t>
            </a:r>
            <a:endParaRPr lang="fi-FI"/>
          </a:p>
        </p:txBody>
      </p:sp>
      <p:sp>
        <p:nvSpPr>
          <p:cNvPr id="10" name="Päivämäärän paikkamerkki 3">
            <a:extLst>
              <a:ext uri="{FF2B5EF4-FFF2-40B4-BE49-F238E27FC236}">
                <a16:creationId xmlns:a16="http://schemas.microsoft.com/office/drawing/2014/main" id="{9196873C-0DF1-FF44-B748-2A57F3233587}"/>
              </a:ext>
            </a:extLst>
          </p:cNvPr>
          <p:cNvSpPr>
            <a:spLocks noGrp="1"/>
          </p:cNvSpPr>
          <p:nvPr>
            <p:ph type="dt" sz="half" idx="14"/>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13" name="Dian numeron paikkamerkki 5">
            <a:extLst>
              <a:ext uri="{FF2B5EF4-FFF2-40B4-BE49-F238E27FC236}">
                <a16:creationId xmlns:a16="http://schemas.microsoft.com/office/drawing/2014/main" id="{E56A7948-894F-4444-A119-5A9DFE94CFD3}"/>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2" name="Alatunnisteen paikkamerkki 4">
            <a:extLst>
              <a:ext uri="{FF2B5EF4-FFF2-40B4-BE49-F238E27FC236}">
                <a16:creationId xmlns:a16="http://schemas.microsoft.com/office/drawing/2014/main" id="{3C22639C-24D0-C149-A3E6-4C70AE4A4B71}"/>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4" name="Dian numeron paikkamerkki 5">
            <a:extLst>
              <a:ext uri="{FF2B5EF4-FFF2-40B4-BE49-F238E27FC236}">
                <a16:creationId xmlns:a16="http://schemas.microsoft.com/office/drawing/2014/main" id="{68566581-AE16-8849-8FA8-A1D9F33EF6CB}"/>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279570639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GB"/>
              <a:t>Click to edit Master title style</a:t>
            </a:r>
            <a:endParaRPr lang="fi-FI"/>
          </a:p>
        </p:txBody>
      </p:sp>
      <p:sp>
        <p:nvSpPr>
          <p:cNvPr id="8" name="Päivämäärän paikkamerkki 3">
            <a:extLst>
              <a:ext uri="{FF2B5EF4-FFF2-40B4-BE49-F238E27FC236}">
                <a16:creationId xmlns:a16="http://schemas.microsoft.com/office/drawing/2014/main" id="{75D93A58-4F9A-B842-851B-603DB9F8555F}"/>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11" name="Dian numeron paikkamerkki 5">
            <a:extLst>
              <a:ext uri="{FF2B5EF4-FFF2-40B4-BE49-F238E27FC236}">
                <a16:creationId xmlns:a16="http://schemas.microsoft.com/office/drawing/2014/main" id="{0C780075-F9CF-FB4D-BEDE-BF6B32453555}"/>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0" name="Alatunnisteen paikkamerkki 4">
            <a:extLst>
              <a:ext uri="{FF2B5EF4-FFF2-40B4-BE49-F238E27FC236}">
                <a16:creationId xmlns:a16="http://schemas.microsoft.com/office/drawing/2014/main" id="{2E939E16-C33A-9F4E-97B7-E37B65779ABF}"/>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2" name="Dian numeron paikkamerkki 5">
            <a:extLst>
              <a:ext uri="{FF2B5EF4-FFF2-40B4-BE49-F238E27FC236}">
                <a16:creationId xmlns:a16="http://schemas.microsoft.com/office/drawing/2014/main" id="{1A7FF951-FAF7-B445-94D1-AB8CB2027865}"/>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182678259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Kuva ja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747094" y="943224"/>
            <a:ext cx="6914681" cy="1080001"/>
          </a:xfrm>
        </p:spPr>
        <p:txBody>
          <a:bodyPr/>
          <a:lstStyle>
            <a:lvl1pPr>
              <a:defRPr sz="3600" baseline="0"/>
            </a:lvl1pPr>
          </a:lstStyle>
          <a:p>
            <a:r>
              <a:rPr lang="en-GB"/>
              <a:t>Click to edit Master title style</a:t>
            </a:r>
            <a:endParaRPr lang="fi-FI"/>
          </a:p>
        </p:txBody>
      </p:sp>
      <p:sp>
        <p:nvSpPr>
          <p:cNvPr id="13" name="Text Placeholder 11">
            <a:extLst>
              <a:ext uri="{FF2B5EF4-FFF2-40B4-BE49-F238E27FC236}">
                <a16:creationId xmlns:a16="http://schemas.microsoft.com/office/drawing/2014/main" id="{6794226B-08B9-A946-AAC4-30B95F4BA731}"/>
              </a:ext>
            </a:extLst>
          </p:cNvPr>
          <p:cNvSpPr>
            <a:spLocks noGrp="1"/>
          </p:cNvSpPr>
          <p:nvPr>
            <p:ph type="body" sz="quarter" idx="14"/>
          </p:nvPr>
        </p:nvSpPr>
        <p:spPr>
          <a:xfrm>
            <a:off x="4747094" y="2312402"/>
            <a:ext cx="6914681" cy="3486514"/>
          </a:xfrm>
        </p:spPr>
        <p:txBody>
          <a:bodyPr/>
          <a:lstStyle>
            <a:lvl1pPr>
              <a:defRPr sz="2400" baseline="0"/>
            </a:lvl1pPr>
            <a:lvl2pPr>
              <a:defRPr sz="2200" baseline="0"/>
            </a:lvl2pPr>
            <a:lvl3pPr>
              <a:defRPr sz="2200" baseline="0"/>
            </a:lvl3pPr>
            <a:lvl4pPr>
              <a:defRPr sz="2200" baseline="0"/>
            </a:lvl4pPr>
            <a:lvl5pPr>
              <a:defRPr sz="22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16" name="Picture Placeholder 14">
            <a:extLst>
              <a:ext uri="{FF2B5EF4-FFF2-40B4-BE49-F238E27FC236}">
                <a16:creationId xmlns:a16="http://schemas.microsoft.com/office/drawing/2014/main" id="{4AA0D4C0-0A38-3245-9304-6AAD4AD488B5}"/>
              </a:ext>
            </a:extLst>
          </p:cNvPr>
          <p:cNvSpPr>
            <a:spLocks noGrp="1"/>
          </p:cNvSpPr>
          <p:nvPr>
            <p:ph type="pic" sz="quarter" idx="15"/>
          </p:nvPr>
        </p:nvSpPr>
        <p:spPr>
          <a:xfrm>
            <a:off x="0" y="0"/>
            <a:ext cx="4308340" cy="6858000"/>
          </a:xfrm>
        </p:spPr>
        <p:txBody>
          <a:bodyPr/>
          <a:lstStyle/>
          <a:p>
            <a:endParaRPr lang="en-FI"/>
          </a:p>
        </p:txBody>
      </p:sp>
      <p:sp>
        <p:nvSpPr>
          <p:cNvPr id="19" name="Text Placeholder 17">
            <a:extLst>
              <a:ext uri="{FF2B5EF4-FFF2-40B4-BE49-F238E27FC236}">
                <a16:creationId xmlns:a16="http://schemas.microsoft.com/office/drawing/2014/main" id="{09A0B248-934C-0D47-A1B4-2DF4A5CF574D}"/>
              </a:ext>
            </a:extLst>
          </p:cNvPr>
          <p:cNvSpPr>
            <a:spLocks noGrp="1"/>
          </p:cNvSpPr>
          <p:nvPr>
            <p:ph type="body" sz="quarter" idx="16"/>
          </p:nvPr>
        </p:nvSpPr>
        <p:spPr>
          <a:xfrm>
            <a:off x="4747094" y="6035040"/>
            <a:ext cx="6914681" cy="324000"/>
          </a:xfrm>
        </p:spPr>
        <p:txBody>
          <a:bodyPr/>
          <a:lstStyle>
            <a:lvl1pPr>
              <a:buFontTx/>
              <a:buNone/>
              <a:defRPr sz="1100" baseline="0"/>
            </a:lvl1pPr>
          </a:lstStyle>
          <a:p>
            <a:pPr lvl="0"/>
            <a:r>
              <a:rPr lang="en-GB"/>
              <a:t>Click to edit Master text styles</a:t>
            </a:r>
          </a:p>
        </p:txBody>
      </p:sp>
      <p:sp>
        <p:nvSpPr>
          <p:cNvPr id="20" name="Päivämäärän paikkamerkki 3">
            <a:extLst>
              <a:ext uri="{FF2B5EF4-FFF2-40B4-BE49-F238E27FC236}">
                <a16:creationId xmlns:a16="http://schemas.microsoft.com/office/drawing/2014/main" id="{14C2AF28-D0C8-7742-9F63-6E42C1223DF4}"/>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23" name="Dian numeron paikkamerkki 5">
            <a:extLst>
              <a:ext uri="{FF2B5EF4-FFF2-40B4-BE49-F238E27FC236}">
                <a16:creationId xmlns:a16="http://schemas.microsoft.com/office/drawing/2014/main" id="{2156259D-58ED-CF44-B0A0-0F50F3244092}"/>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0" name="Alatunnisteen paikkamerkki 4">
            <a:extLst>
              <a:ext uri="{FF2B5EF4-FFF2-40B4-BE49-F238E27FC236}">
                <a16:creationId xmlns:a16="http://schemas.microsoft.com/office/drawing/2014/main" id="{C03AD923-2B65-3941-BD67-9294AFBB092C}"/>
              </a:ext>
            </a:extLst>
          </p:cNvPr>
          <p:cNvSpPr>
            <a:spLocks noGrp="1"/>
          </p:cNvSpPr>
          <p:nvPr>
            <p:ph type="ftr" sz="quarter" idx="3"/>
          </p:nvPr>
        </p:nvSpPr>
        <p:spPr>
          <a:xfrm>
            <a:off x="4747094" y="6415200"/>
            <a:ext cx="5364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1" name="Dian numeron paikkamerkki 5">
            <a:extLst>
              <a:ext uri="{FF2B5EF4-FFF2-40B4-BE49-F238E27FC236}">
                <a16:creationId xmlns:a16="http://schemas.microsoft.com/office/drawing/2014/main" id="{423B2959-EB15-8046-AE86-8AEE0C49D08A}"/>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169647264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Logollinen dia">
    <p:spTree>
      <p:nvGrpSpPr>
        <p:cNvPr id="1" name=""/>
        <p:cNvGrpSpPr/>
        <p:nvPr/>
      </p:nvGrpSpPr>
      <p:grpSpPr>
        <a:xfrm>
          <a:off x="0" y="0"/>
          <a:ext cx="0" cy="0"/>
          <a:chOff x="0" y="0"/>
          <a:chExt cx="0" cy="0"/>
        </a:xfrm>
      </p:grpSpPr>
      <p:sp>
        <p:nvSpPr>
          <p:cNvPr id="7" name="Päivämäärän paikkamerkki 3">
            <a:extLst>
              <a:ext uri="{FF2B5EF4-FFF2-40B4-BE49-F238E27FC236}">
                <a16:creationId xmlns:a16="http://schemas.microsoft.com/office/drawing/2014/main" id="{E88741B2-AAB1-984B-BF6C-EEB5B1BDAD07}"/>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8" name="Alatunnisteen paikkamerkki 4">
            <a:extLst>
              <a:ext uri="{FF2B5EF4-FFF2-40B4-BE49-F238E27FC236}">
                <a16:creationId xmlns:a16="http://schemas.microsoft.com/office/drawing/2014/main" id="{32F73287-FA4D-2043-970F-16499C063195}"/>
              </a:ext>
            </a:extLst>
          </p:cNvPr>
          <p:cNvSpPr>
            <a:spLocks noGrp="1"/>
          </p:cNvSpPr>
          <p:nvPr>
            <p:ph type="ftr" sz="quarter" idx="3"/>
          </p:nvPr>
        </p:nvSpPr>
        <p:spPr>
          <a:xfrm>
            <a:off x="2069432" y="6414344"/>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0" name="Dian numeron paikkamerkki 5">
            <a:extLst>
              <a:ext uri="{FF2B5EF4-FFF2-40B4-BE49-F238E27FC236}">
                <a16:creationId xmlns:a16="http://schemas.microsoft.com/office/drawing/2014/main" id="{CBD5FBD1-6B66-7449-8E0E-0193D34789CE}"/>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9" name="Dian numeron paikkamerkki 5">
            <a:extLst>
              <a:ext uri="{FF2B5EF4-FFF2-40B4-BE49-F238E27FC236}">
                <a16:creationId xmlns:a16="http://schemas.microsoft.com/office/drawing/2014/main" id="{DC4B6653-C832-FB44-8397-DDFF44914BB6}"/>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169896018"/>
      </p:ext>
    </p:extLst>
  </p:cSld>
  <p:clrMapOvr>
    <a:masterClrMapping/>
  </p:clrMapOvr>
  <p:hf sldNum="0" hdr="0" ftr="0" dt="0"/>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4FF9401-BC3A-064D-B6CC-71AAE461B5E1}"/>
              </a:ext>
            </a:extLst>
          </p:cNvPr>
          <p:cNvPicPr>
            <a:picLocks noChangeAspect="1"/>
          </p:cNvPicPr>
          <p:nvPr userDrawn="1"/>
        </p:nvPicPr>
        <p:blipFill>
          <a:blip r:embed="rId2"/>
          <a:stretch>
            <a:fillRect/>
          </a:stretch>
        </p:blipFill>
        <p:spPr>
          <a:xfrm>
            <a:off x="9906185" y="264943"/>
            <a:ext cx="1661319" cy="416182"/>
          </a:xfrm>
          <a:prstGeom prst="rect">
            <a:avLst/>
          </a:prstGeom>
        </p:spPr>
      </p:pic>
      <p:sp>
        <p:nvSpPr>
          <p:cNvPr id="7" name="Rectangle 6">
            <a:extLst>
              <a:ext uri="{FF2B5EF4-FFF2-40B4-BE49-F238E27FC236}">
                <a16:creationId xmlns:a16="http://schemas.microsoft.com/office/drawing/2014/main" id="{332BCD0A-0554-4F47-8C2F-E7EBBA84B415}"/>
              </a:ext>
            </a:extLst>
          </p:cNvPr>
          <p:cNvSpPr/>
          <p:nvPr userDrawn="1"/>
        </p:nvSpPr>
        <p:spPr>
          <a:xfrm>
            <a:off x="9773787" y="762000"/>
            <a:ext cx="1992853" cy="307777"/>
          </a:xfrm>
          <a:prstGeom prst="rect">
            <a:avLst/>
          </a:prstGeom>
        </p:spPr>
        <p:txBody>
          <a:bodyPr wrap="none">
            <a:spAutoFit/>
          </a:bodyPr>
          <a:lstStyle/>
          <a:p>
            <a:r>
              <a:rPr lang="en-FI" sz="1400" b="1">
                <a:solidFill>
                  <a:schemeClr val="tx2"/>
                </a:solidFill>
              </a:rPr>
              <a:t>Kuntavaalit 18.4.2021</a:t>
            </a:r>
          </a:p>
        </p:txBody>
      </p:sp>
    </p:spTree>
    <p:extLst>
      <p:ext uri="{BB962C8B-B14F-4D97-AF65-F5344CB8AC3E}">
        <p14:creationId xmlns:p14="http://schemas.microsoft.com/office/powerpoint/2010/main" val="368995510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1600176102"/>
      </p:ext>
    </p:extLst>
  </p:cSld>
  <p:clrMapOvr>
    <a:masterClrMapping/>
  </p:clrMapOvr>
  <p:hf sldNum="0" hdr="0" ftr="0" dt="0"/>
</p:sldLayout>
</file>

<file path=ppt/slideLayouts/slideLayout191.xml><?xml version="1.0" encoding="utf-8"?>
<p:sldLayout xmlns:a="http://schemas.openxmlformats.org/drawingml/2006/main" xmlns:r="http://schemas.openxmlformats.org/officeDocument/2006/relationships" xmlns:p="http://schemas.openxmlformats.org/presentationml/2006/main">
  <p:cSld name="1_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339C2F9F-D62C-45B4-A903-8104CE8EF828}"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314417464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000">
                <a:solidFill>
                  <a:schemeClr val="tx1"/>
                </a:solidFill>
              </a:defRPr>
            </a:lvl1pPr>
          </a:lstStyle>
          <a:p>
            <a:r>
              <a:rPr lang="en-GB"/>
              <a:t>Click to edit Master title style</a:t>
            </a:r>
            <a:endParaRPr lang="fi-FI"/>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sp>
        <p:nvSpPr>
          <p:cNvPr id="4" name="Päivämäärän paikkamerkki 3"/>
          <p:cNvSpPr>
            <a:spLocks noGrp="1"/>
          </p:cNvSpPr>
          <p:nvPr>
            <p:ph type="dt" sz="half" idx="10"/>
          </p:nvPr>
        </p:nvSpPr>
        <p:spPr/>
        <p:txBody>
          <a:bodyPr/>
          <a:lstStyle/>
          <a:p>
            <a:fld id="{35AC5B05-58F4-4A93-AFF1-51F2D8CFBE24}"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Paikallisyhdistysarviointi 2021</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74479601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Päivämäärän paikkamerkki 3"/>
          <p:cNvSpPr>
            <a:spLocks noGrp="1"/>
          </p:cNvSpPr>
          <p:nvPr>
            <p:ph type="dt" sz="half" idx="10"/>
          </p:nvPr>
        </p:nvSpPr>
        <p:spPr/>
        <p:txBody>
          <a:bodyPr/>
          <a:lstStyle>
            <a:lvl1pPr>
              <a:defRPr sz="1200"/>
            </a:lvl1pPr>
          </a:lstStyle>
          <a:p>
            <a:fld id="{DD0EA079-3487-4C18-ACC3-57905551ADEF}" type="datetime1">
              <a:rPr lang="fi-FI" smtClean="0"/>
              <a:t>3.2.2026</a:t>
            </a:fld>
            <a:endParaRPr lang="fi-FI"/>
          </a:p>
        </p:txBody>
      </p:sp>
      <p:sp>
        <p:nvSpPr>
          <p:cNvPr id="5" name="Alatunnisteen paikkamerkki 4"/>
          <p:cNvSpPr>
            <a:spLocks noGrp="1"/>
          </p:cNvSpPr>
          <p:nvPr>
            <p:ph type="ftr" sz="quarter" idx="11"/>
          </p:nvPr>
        </p:nvSpPr>
        <p:spPr/>
        <p:txBody>
          <a:bodyPr/>
          <a:lstStyle>
            <a:lvl1pPr>
              <a:defRPr sz="1200"/>
            </a:lvl1pPr>
          </a:lstStyle>
          <a:p>
            <a:r>
              <a:rPr lang="fi-FI"/>
              <a:t>Paikallisyhdistysarviointi 2021</a:t>
            </a:r>
          </a:p>
        </p:txBody>
      </p:sp>
      <p:sp>
        <p:nvSpPr>
          <p:cNvPr id="6" name="Dian numeron paikkamerkki 5"/>
          <p:cNvSpPr>
            <a:spLocks noGrp="1"/>
          </p:cNvSpPr>
          <p:nvPr>
            <p:ph type="sldNum" sz="quarter" idx="12"/>
          </p:nvPr>
        </p:nvSpPr>
        <p:spPr/>
        <p:txBody>
          <a:bodyPr/>
          <a:lstStyle>
            <a:lvl1pPr>
              <a:defRPr sz="1200"/>
            </a:lvl1pPr>
          </a:lstStyle>
          <a:p>
            <a:fld id="{DA6950FC-F01D-432E-92A0-E4475BC39D8F}" type="slidenum">
              <a:rPr lang="fi-FI" smtClean="0"/>
              <a:pPr/>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GB"/>
              <a:t>Click to edit Master title style</a:t>
            </a:r>
            <a:endParaRPr lang="fi-FI"/>
          </a:p>
        </p:txBody>
      </p:sp>
    </p:spTree>
    <p:extLst>
      <p:ext uri="{BB962C8B-B14F-4D97-AF65-F5344CB8AC3E}">
        <p14:creationId xmlns:p14="http://schemas.microsoft.com/office/powerpoint/2010/main" val="240158803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Päivämäärän paikkamerkki 3"/>
          <p:cNvSpPr>
            <a:spLocks noGrp="1"/>
          </p:cNvSpPr>
          <p:nvPr>
            <p:ph type="dt" sz="half" idx="10"/>
          </p:nvPr>
        </p:nvSpPr>
        <p:spPr/>
        <p:txBody>
          <a:bodyPr/>
          <a:lstStyle>
            <a:lvl1pPr>
              <a:defRPr>
                <a:solidFill>
                  <a:schemeClr val="bg1"/>
                </a:solidFill>
              </a:defRPr>
            </a:lvl1pPr>
          </a:lstStyle>
          <a:p>
            <a:fld id="{918F8AB8-6291-46F0-ACBE-93F073FFDD0D}" type="datetime1">
              <a:rPr lang="fi-FI" smtClean="0"/>
              <a:t>3.2.2026</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Paikallisyhdistysarviointi 2021</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fi-FI"/>
          </a:p>
        </p:txBody>
      </p:sp>
      <p:pic>
        <p:nvPicPr>
          <p:cNvPr id="10" name="Kuva 9">
            <a:extLst>
              <a:ext uri="{FF2B5EF4-FFF2-40B4-BE49-F238E27FC236}">
                <a16:creationId xmlns:a16="http://schemas.microsoft.com/office/drawing/2014/main" id="{757F8134-F99E-4238-8E71-ACD464B985F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65" b="-565"/>
          <a:stretch/>
        </p:blipFill>
        <p:spPr bwMode="black">
          <a:xfrm>
            <a:off x="9555888" y="-3099"/>
            <a:ext cx="2638800" cy="1161388"/>
          </a:xfrm>
          <a:prstGeom prst="rect">
            <a:avLst/>
          </a:prstGeom>
        </p:spPr>
      </p:pic>
    </p:spTree>
    <p:extLst>
      <p:ext uri="{BB962C8B-B14F-4D97-AF65-F5344CB8AC3E}">
        <p14:creationId xmlns:p14="http://schemas.microsoft.com/office/powerpoint/2010/main" val="125599937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en-GB"/>
              <a:t>Click to edit Master title style</a:t>
            </a:r>
            <a:endParaRPr lang="fi-FI"/>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sp>
        <p:nvSpPr>
          <p:cNvPr id="4" name="Päivämäärän paikkamerkki 3"/>
          <p:cNvSpPr>
            <a:spLocks noGrp="1"/>
          </p:cNvSpPr>
          <p:nvPr>
            <p:ph type="dt" sz="half" idx="10"/>
          </p:nvPr>
        </p:nvSpPr>
        <p:spPr/>
        <p:txBody>
          <a:bodyPr/>
          <a:lstStyle>
            <a:lvl1pPr>
              <a:defRPr>
                <a:noFill/>
              </a:defRPr>
            </a:lvl1pPr>
          </a:lstStyle>
          <a:p>
            <a:fld id="{04E6E43F-5139-409B-9AAA-5CA2094A5B73}" type="datetime1">
              <a:rPr lang="fi-FI" smtClean="0"/>
              <a:t>3.2.2026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Paikallisyhdistysarviointi 2021</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76602703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en-GB"/>
              <a:t>Click to edit Master title style</a:t>
            </a:r>
            <a:endParaRPr lang="fi-FI"/>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sp>
        <p:nvSpPr>
          <p:cNvPr id="4" name="Päivämäärän paikkamerkki 3"/>
          <p:cNvSpPr>
            <a:spLocks noGrp="1"/>
          </p:cNvSpPr>
          <p:nvPr>
            <p:ph type="dt" sz="half" idx="10"/>
          </p:nvPr>
        </p:nvSpPr>
        <p:spPr/>
        <p:txBody>
          <a:bodyPr/>
          <a:lstStyle>
            <a:lvl1pPr>
              <a:defRPr>
                <a:noFill/>
              </a:defRPr>
            </a:lvl1pPr>
          </a:lstStyle>
          <a:p>
            <a:fld id="{BA6D73D8-2EAB-4FC1-B0AB-48CD60584FAB}" type="datetime1">
              <a:rPr lang="fi-FI" smtClean="0"/>
              <a:t>3.2.2026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Paikallisyhdistysarviointi 2021</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9" name="Kuva 8">
            <a:extLst>
              <a:ext uri="{FF2B5EF4-FFF2-40B4-BE49-F238E27FC236}">
                <a16:creationId xmlns:a16="http://schemas.microsoft.com/office/drawing/2014/main" id="{78132802-513E-418C-94BB-7673C35DB6C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65" b="-565"/>
          <a:stretch/>
        </p:blipFill>
        <p:spPr bwMode="black">
          <a:xfrm>
            <a:off x="9555888" y="-3099"/>
            <a:ext cx="2638800" cy="1161388"/>
          </a:xfrm>
          <a:prstGeom prst="rect">
            <a:avLst/>
          </a:prstGeom>
        </p:spPr>
      </p:pic>
    </p:spTree>
    <p:extLst>
      <p:ext uri="{BB962C8B-B14F-4D97-AF65-F5344CB8AC3E}">
        <p14:creationId xmlns:p14="http://schemas.microsoft.com/office/powerpoint/2010/main" val="111109367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2800">
                <a:solidFill>
                  <a:schemeClr val="tx1"/>
                </a:solidFill>
              </a:defRPr>
            </a:lvl1pPr>
          </a:lstStyle>
          <a:p>
            <a:r>
              <a:rPr lang="en-GB"/>
              <a:t>Click to edit Master title style</a:t>
            </a:r>
            <a:endParaRPr lang="fi-FI"/>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fi-FI"/>
          </a:p>
        </p:txBody>
      </p:sp>
      <p:sp>
        <p:nvSpPr>
          <p:cNvPr id="7" name="Suorakulmio 6"/>
          <p:cNvSpPr/>
          <p:nvPr/>
        </p:nvSpPr>
        <p:spPr>
          <a:xfrm>
            <a:off x="9128560" y="3431685"/>
            <a:ext cx="3060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D72FFD62-D45D-4BC3-862B-C8F356CB5D7E}"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Paikallisyhdistysarviointi 2021</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57614157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809693BB-0CA0-4199-8195-EB118C327050}"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Paikallisyhdistysarviointi 2021</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en-GB"/>
              <a:t>Click to edit Master title style</a:t>
            </a:r>
            <a:endParaRPr lang="fi-FI"/>
          </a:p>
        </p:txBody>
      </p:sp>
    </p:spTree>
    <p:extLst>
      <p:ext uri="{BB962C8B-B14F-4D97-AF65-F5344CB8AC3E}">
        <p14:creationId xmlns:p14="http://schemas.microsoft.com/office/powerpoint/2010/main" val="327538098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GB"/>
              <a:t>Click to edit Master title style</a:t>
            </a:r>
            <a:endParaRPr lang="fi-FI"/>
          </a:p>
        </p:txBody>
      </p:sp>
      <p:sp>
        <p:nvSpPr>
          <p:cNvPr id="3" name="Sisällön paikkamerkki 2"/>
          <p:cNvSpPr>
            <a:spLocks noGrp="1"/>
          </p:cNvSpPr>
          <p:nvPr>
            <p:ph idx="1"/>
          </p:nvPr>
        </p:nvSpPr>
        <p:spPr>
          <a:xfrm>
            <a:off x="414000" y="1416000"/>
            <a:ext cx="11248354" cy="432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Päivämäärän paikkamerkki 3"/>
          <p:cNvSpPr>
            <a:spLocks noGrp="1"/>
          </p:cNvSpPr>
          <p:nvPr>
            <p:ph type="dt" sz="half" idx="10"/>
          </p:nvPr>
        </p:nvSpPr>
        <p:spPr/>
        <p:txBody>
          <a:bodyPr/>
          <a:lstStyle/>
          <a:p>
            <a:fld id="{50E06D0E-751F-46BD-8F5F-EC2260EC6A6D}" type="datetime1">
              <a:rPr lang="fi-FI" smtClean="0"/>
              <a:t>3.2.2026</a:t>
            </a:fld>
            <a:endParaRPr lang="fi-FI"/>
          </a:p>
        </p:txBody>
      </p:sp>
      <p:sp>
        <p:nvSpPr>
          <p:cNvPr id="5" name="Alatunnisteen paikkamerkki 4"/>
          <p:cNvSpPr>
            <a:spLocks noGrp="1"/>
          </p:cNvSpPr>
          <p:nvPr>
            <p:ph type="ftr" sz="quarter" idx="11"/>
          </p:nvPr>
        </p:nvSpPr>
        <p:spPr/>
        <p:txBody>
          <a:bodyPr/>
          <a:lstStyle/>
          <a:p>
            <a:r>
              <a:rPr lang="fi-FI"/>
              <a:t>Paikallisyhdistysarviointi 2021</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85045535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Päivämäärän paikkamerkki 4"/>
          <p:cNvSpPr>
            <a:spLocks noGrp="1"/>
          </p:cNvSpPr>
          <p:nvPr>
            <p:ph type="dt" sz="half" idx="10"/>
          </p:nvPr>
        </p:nvSpPr>
        <p:spPr/>
        <p:txBody>
          <a:bodyPr/>
          <a:lstStyle/>
          <a:p>
            <a:fld id="{7D973B67-96AF-4B36-9B15-9A9B7C147C65}" type="datetime1">
              <a:rPr lang="fi-FI" smtClean="0"/>
              <a:t>3.2.2026</a:t>
            </a:fld>
            <a:endParaRPr lang="fi-FI"/>
          </a:p>
        </p:txBody>
      </p:sp>
      <p:sp>
        <p:nvSpPr>
          <p:cNvPr id="6" name="Alatunnisteen paikkamerkki 5"/>
          <p:cNvSpPr>
            <a:spLocks noGrp="1"/>
          </p:cNvSpPr>
          <p:nvPr>
            <p:ph type="ftr" sz="quarter" idx="11"/>
          </p:nvPr>
        </p:nvSpPr>
        <p:spPr/>
        <p:txBody>
          <a:bodyPr/>
          <a:lstStyle>
            <a:lvl1pPr>
              <a:defRPr/>
            </a:lvl1pPr>
          </a:lstStyle>
          <a:p>
            <a:r>
              <a:rPr lang="fi-FI"/>
              <a:t>Paikallisyhdistysarviointi 2021</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en-GB"/>
              <a:t>Click to edit Master title style</a:t>
            </a:r>
            <a:endParaRPr lang="fi-FI"/>
          </a:p>
        </p:txBody>
      </p:sp>
    </p:spTree>
    <p:extLst>
      <p:ext uri="{BB962C8B-B14F-4D97-AF65-F5344CB8AC3E}">
        <p14:creationId xmlns:p14="http://schemas.microsoft.com/office/powerpoint/2010/main" val="91734056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Päivämäärän paikkamerkki 4"/>
          <p:cNvSpPr>
            <a:spLocks noGrp="1"/>
          </p:cNvSpPr>
          <p:nvPr>
            <p:ph type="dt" sz="half" idx="10"/>
          </p:nvPr>
        </p:nvSpPr>
        <p:spPr/>
        <p:txBody>
          <a:bodyPr/>
          <a:lstStyle/>
          <a:p>
            <a:fld id="{90BA1868-6151-414F-9226-E6DE7E82AF6A}"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Paikallisyhdistysarviointi 2021</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lvl1pPr>
              <a:defRPr sz="2400"/>
            </a:lvl1pPr>
          </a:lstStyle>
          <a:p>
            <a:r>
              <a:rPr lang="en-GB"/>
              <a:t>Click to edit Master title style</a:t>
            </a:r>
            <a:endParaRPr lang="fi-FI"/>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48820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Päivämäärän paikkamerkki 4"/>
          <p:cNvSpPr>
            <a:spLocks noGrp="1"/>
          </p:cNvSpPr>
          <p:nvPr>
            <p:ph type="dt" sz="half" idx="10"/>
          </p:nvPr>
        </p:nvSpPr>
        <p:spPr/>
        <p:txBody>
          <a:bodyPr/>
          <a:lstStyle/>
          <a:p>
            <a:fld id="{AA6E6AB3-75C2-401E-A50C-2D31A727161E}"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Paikallisyhdistysarviointi 2021</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en-GB"/>
              <a:t>Click to edit Master title style</a:t>
            </a:r>
            <a:endParaRPr lang="fi-FI"/>
          </a:p>
        </p:txBody>
      </p:sp>
    </p:spTree>
    <p:extLst>
      <p:ext uri="{BB962C8B-B14F-4D97-AF65-F5344CB8AC3E}">
        <p14:creationId xmlns:p14="http://schemas.microsoft.com/office/powerpoint/2010/main" val="2552932172"/>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5" name="Päivämäärän paikkamerkki 4"/>
          <p:cNvSpPr>
            <a:spLocks noGrp="1"/>
          </p:cNvSpPr>
          <p:nvPr>
            <p:ph type="dt" sz="half" idx="10"/>
          </p:nvPr>
        </p:nvSpPr>
        <p:spPr/>
        <p:txBody>
          <a:bodyPr/>
          <a:lstStyle/>
          <a:p>
            <a:fld id="{3622069B-A453-41F6-8662-5F2520351354}"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Paikallisyhdistysarviointi 2021</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en-GB"/>
              <a:t>Click to edit Master title style</a:t>
            </a:r>
            <a:endParaRPr lang="fi-FI"/>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57888986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en-GB"/>
              <a:t>Click to edit Master title style</a:t>
            </a:r>
            <a:endParaRPr lang="fi-FI"/>
          </a:p>
        </p:txBody>
      </p:sp>
      <p:sp>
        <p:nvSpPr>
          <p:cNvPr id="5" name="Tekstin paikkamerkki 3">
            <a:extLst>
              <a:ext uri="{FF2B5EF4-FFF2-40B4-BE49-F238E27FC236}">
                <a16:creationId xmlns:a16="http://schemas.microsoft.com/office/drawing/2014/main" id="{881DAB8D-13F6-43CF-AF21-8EDDA0983AF6}"/>
              </a:ext>
            </a:extLst>
          </p:cNvPr>
          <p:cNvSpPr>
            <a:spLocks noGrp="1"/>
          </p:cNvSpPr>
          <p:nvPr>
            <p:ph type="body" sz="quarter" idx="11" hasCustomPrompt="1"/>
          </p:nvPr>
        </p:nvSpPr>
        <p:spPr>
          <a:xfrm>
            <a:off x="9531350" y="0"/>
            <a:ext cx="2638800" cy="1162800"/>
          </a:xfrm>
          <a:blipFill>
            <a:blip r:embed="rId2"/>
            <a:stretch>
              <a:fillRect/>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26407032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1080000" y="4320000"/>
            <a:ext cx="6016957" cy="1521919"/>
          </a:xfrm>
          <a:ln w="38100">
            <a:solidFill>
              <a:schemeClr val="bg1"/>
            </a:solidFill>
          </a:ln>
        </p:spPr>
        <p:txBody>
          <a:bodyPr wrap="square" lIns="144000" tIns="144000" rIns="144000" bIns="144000" anchor="ctr" anchorCtr="0">
            <a:spAutoFit/>
          </a:bodyPr>
          <a:lstStyle>
            <a:lvl1pPr algn="ctr">
              <a:defRPr sz="4000" b="1" cap="all" baseline="0">
                <a:solidFill>
                  <a:schemeClr val="bg1"/>
                </a:solidFill>
              </a:defRPr>
            </a:lvl1pPr>
          </a:lstStyle>
          <a:p>
            <a:r>
              <a:rPr lang="en-GB"/>
              <a:t>Click to edit Master title style</a:t>
            </a:r>
            <a:endParaRPr lang="fi-FI"/>
          </a:p>
        </p:txBody>
      </p:sp>
      <p:sp>
        <p:nvSpPr>
          <p:cNvPr id="8" name="Tekstin paikkamerkki 3">
            <a:extLst>
              <a:ext uri="{FF2B5EF4-FFF2-40B4-BE49-F238E27FC236}">
                <a16:creationId xmlns:a16="http://schemas.microsoft.com/office/drawing/2014/main" id="{DE56239B-C1F6-4B84-80E7-3A1ED5AAB528}"/>
              </a:ext>
            </a:extLst>
          </p:cNvPr>
          <p:cNvSpPr>
            <a:spLocks noGrp="1"/>
          </p:cNvSpPr>
          <p:nvPr>
            <p:ph type="body" sz="quarter" idx="11" hasCustomPrompt="1"/>
          </p:nvPr>
        </p:nvSpPr>
        <p:spPr>
          <a:xfrm>
            <a:off x="9531350" y="0"/>
            <a:ext cx="2638800" cy="1162800"/>
          </a:xfrm>
          <a:blipFill>
            <a:blip r:embed="rId2"/>
            <a:stretch>
              <a:fillRect/>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211387087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8" name="Tekstin paikkamerkki 3">
            <a:extLst>
              <a:ext uri="{FF2B5EF4-FFF2-40B4-BE49-F238E27FC236}">
                <a16:creationId xmlns:a16="http://schemas.microsoft.com/office/drawing/2014/main" id="{DE594E6D-886C-43F6-A7F7-1207FB069719}"/>
              </a:ext>
            </a:extLst>
          </p:cNvPr>
          <p:cNvSpPr>
            <a:spLocks noGrp="1"/>
          </p:cNvSpPr>
          <p:nvPr>
            <p:ph type="body" sz="quarter" idx="11" hasCustomPrompt="1"/>
          </p:nvPr>
        </p:nvSpPr>
        <p:spPr>
          <a:xfrm>
            <a:off x="9531350" y="0"/>
            <a:ext cx="2638800" cy="1162800"/>
          </a:xfrm>
          <a:blipFill>
            <a:blip r:embed="rId2"/>
            <a:stretch>
              <a:fillRect/>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60149712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49ABB140-0DBC-4302-B13F-6B8FE3C61379}"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Paikallisyhdistysarviointi 2021</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en-GB"/>
              <a:t>Click to edit Master title style</a:t>
            </a:r>
            <a:endParaRPr lang="fi-FI"/>
          </a:p>
        </p:txBody>
      </p:sp>
    </p:spTree>
    <p:extLst>
      <p:ext uri="{BB962C8B-B14F-4D97-AF65-F5344CB8AC3E}">
        <p14:creationId xmlns:p14="http://schemas.microsoft.com/office/powerpoint/2010/main" val="269864342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94514E5D-6E17-4038-A06C-F3AF7E02ACD9}" type="datetime1">
              <a:rPr lang="fi-FI" smtClean="0"/>
              <a:t>3.2.2026</a:t>
            </a:fld>
            <a:endParaRPr lang="fi-FI"/>
          </a:p>
        </p:txBody>
      </p:sp>
      <p:sp>
        <p:nvSpPr>
          <p:cNvPr id="6" name="Alatunnisteen paikkamerkki 5"/>
          <p:cNvSpPr>
            <a:spLocks noGrp="1"/>
          </p:cNvSpPr>
          <p:nvPr>
            <p:ph type="ftr" sz="quarter" idx="11"/>
          </p:nvPr>
        </p:nvSpPr>
        <p:spPr/>
        <p:txBody>
          <a:bodyPr/>
          <a:lstStyle/>
          <a:p>
            <a:r>
              <a:rPr lang="fi-FI"/>
              <a:t>Paikallisyhdistysarviointi 2021</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en-GB"/>
              <a:t>Click to edit Master title style</a:t>
            </a:r>
            <a:endParaRPr lang="fi-FI"/>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950078965"/>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Vain otsikko_KB">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sz="2400"/>
            </a:lvl1pPr>
          </a:lstStyle>
          <a:p>
            <a:r>
              <a:rPr lang="en-GB"/>
              <a:t>Click to edit Master title style</a:t>
            </a:r>
            <a:endParaRPr lang="fi-FI"/>
          </a:p>
        </p:txBody>
      </p:sp>
      <p:sp>
        <p:nvSpPr>
          <p:cNvPr id="3" name="Päivämäärän paikkamerkki 2"/>
          <p:cNvSpPr>
            <a:spLocks noGrp="1"/>
          </p:cNvSpPr>
          <p:nvPr>
            <p:ph type="dt" sz="half" idx="10"/>
          </p:nvPr>
        </p:nvSpPr>
        <p:spPr/>
        <p:txBody>
          <a:bodyPr/>
          <a:lstStyle/>
          <a:p>
            <a:fld id="{C871A329-C092-41D4-BE7E-D82FC9162DA6}" type="datetime1">
              <a:rPr lang="fi-FI" smtClean="0"/>
              <a:t>3.2.2026</a:t>
            </a:fld>
            <a:endParaRPr lang="fi-FI"/>
          </a:p>
        </p:txBody>
      </p:sp>
      <p:sp>
        <p:nvSpPr>
          <p:cNvPr id="4" name="Alatunnisteen paikkamerkki 3"/>
          <p:cNvSpPr>
            <a:spLocks noGrp="1"/>
          </p:cNvSpPr>
          <p:nvPr>
            <p:ph type="ftr" sz="quarter" idx="11"/>
          </p:nvPr>
        </p:nvSpPr>
        <p:spPr/>
        <p:txBody>
          <a:bodyPr/>
          <a:lstStyle/>
          <a:p>
            <a:r>
              <a:rPr lang="fi-FI"/>
              <a:t>Paikallisyhdistysarviointi 2021</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FE218DA0-AD16-4DA4-A18A-5F9C3F7CF2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278919" y="0"/>
            <a:ext cx="2933215" cy="4149080"/>
          </a:xfrm>
          <a:prstGeom prst="rect">
            <a:avLst/>
          </a:prstGeom>
        </p:spPr>
      </p:pic>
      <p:sp>
        <p:nvSpPr>
          <p:cNvPr id="7" name="Tekstin paikkamerkki 2">
            <a:extLst>
              <a:ext uri="{FF2B5EF4-FFF2-40B4-BE49-F238E27FC236}">
                <a16:creationId xmlns:a16="http://schemas.microsoft.com/office/drawing/2014/main" id="{5458203E-8E94-4A9F-9582-FCBCF52D4E67}"/>
              </a:ext>
            </a:extLst>
          </p:cNvPr>
          <p:cNvSpPr>
            <a:spLocks noGrp="1"/>
          </p:cNvSpPr>
          <p:nvPr>
            <p:ph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Tree>
    <p:extLst>
      <p:ext uri="{BB962C8B-B14F-4D97-AF65-F5344CB8AC3E}">
        <p14:creationId xmlns:p14="http://schemas.microsoft.com/office/powerpoint/2010/main" val="1971167841"/>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Only" preserve="1">
  <p:cSld name="1_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sz="2400"/>
            </a:lvl1pPr>
          </a:lstStyle>
          <a:p>
            <a:r>
              <a:rPr lang="en-GB"/>
              <a:t>Click to edit Master title style</a:t>
            </a:r>
            <a:endParaRPr lang="fi-FI"/>
          </a:p>
        </p:txBody>
      </p:sp>
      <p:sp>
        <p:nvSpPr>
          <p:cNvPr id="3" name="Päivämäärän paikkamerkki 2"/>
          <p:cNvSpPr>
            <a:spLocks noGrp="1"/>
          </p:cNvSpPr>
          <p:nvPr>
            <p:ph type="dt" sz="half" idx="10"/>
          </p:nvPr>
        </p:nvSpPr>
        <p:spPr/>
        <p:txBody>
          <a:bodyPr/>
          <a:lstStyle/>
          <a:p>
            <a:fld id="{07F0C245-A164-4FEA-8229-4AB716A336C0}" type="datetime1">
              <a:rPr lang="fi-FI" smtClean="0"/>
              <a:t>3.2.2026</a:t>
            </a:fld>
            <a:endParaRPr lang="fi-FI"/>
          </a:p>
        </p:txBody>
      </p:sp>
      <p:sp>
        <p:nvSpPr>
          <p:cNvPr id="4" name="Alatunnisteen paikkamerkki 3"/>
          <p:cNvSpPr>
            <a:spLocks noGrp="1"/>
          </p:cNvSpPr>
          <p:nvPr>
            <p:ph type="ftr" sz="quarter" idx="11"/>
          </p:nvPr>
        </p:nvSpPr>
        <p:spPr/>
        <p:txBody>
          <a:bodyPr/>
          <a:lstStyle/>
          <a:p>
            <a:r>
              <a:rPr lang="fi-FI"/>
              <a:t>Paikallisyhdistysarviointi 2021</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88848489"/>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A3737442-011A-4AAA-8D90-A6D6CEB8966E}" type="datetime1">
              <a:rPr lang="fi-FI" smtClean="0"/>
              <a:t>3.2.2026</a:t>
            </a:fld>
            <a:endParaRPr lang="fi-FI"/>
          </a:p>
        </p:txBody>
      </p:sp>
      <p:sp>
        <p:nvSpPr>
          <p:cNvPr id="4" name="Alatunnisteen paikkamerkki 3"/>
          <p:cNvSpPr>
            <a:spLocks noGrp="1"/>
          </p:cNvSpPr>
          <p:nvPr>
            <p:ph type="ftr" sz="quarter" idx="11"/>
          </p:nvPr>
        </p:nvSpPr>
        <p:spPr/>
        <p:txBody>
          <a:bodyPr/>
          <a:lstStyle/>
          <a:p>
            <a:r>
              <a:rPr lang="fi-FI"/>
              <a:t>Paikallisyhdistysarviointi 2021</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3773753578"/>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03175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925A4003-B8D5-4938-A63E-D9B4B51EAB9F}" type="datetime1">
              <a:rPr lang="fi-FI" smtClean="0"/>
              <a:t>3.2.2026</a:t>
            </a:fld>
            <a:endParaRPr lang="fi-FI"/>
          </a:p>
        </p:txBody>
      </p:sp>
      <p:sp>
        <p:nvSpPr>
          <p:cNvPr id="4" name="Alatunnisteen paikkamerkki 3"/>
          <p:cNvSpPr>
            <a:spLocks noGrp="1"/>
          </p:cNvSpPr>
          <p:nvPr>
            <p:ph type="ftr" sz="quarter" idx="11"/>
          </p:nvPr>
        </p:nvSpPr>
        <p:spPr/>
        <p:txBody>
          <a:bodyPr/>
          <a:lstStyle/>
          <a:p>
            <a:r>
              <a:rPr lang="fi-FI"/>
              <a:t>Paikallisyhdistysarviointi 2021</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311076326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1239307794"/>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1_Otsikko ja sisältö 2">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552000" y="1440000"/>
            <a:ext cx="10992000" cy="4581288"/>
          </a:xfrm>
        </p:spPr>
        <p:txBody>
          <a:bodyPr>
            <a:noAutofit/>
          </a:bodyPr>
          <a:lstStyle>
            <a:lvl1pPr>
              <a:buClr>
                <a:schemeClr val="accent1"/>
              </a:buClr>
              <a:defRPr sz="2400"/>
            </a:lvl1pPr>
            <a:lvl2pPr>
              <a:buClr>
                <a:schemeClr val="accent1"/>
              </a:buClr>
              <a:defRPr sz="2000"/>
            </a:lvl2pPr>
            <a:lvl3pPr>
              <a:buClr>
                <a:schemeClr val="accent1"/>
              </a:buClr>
              <a:defRPr sz="2000"/>
            </a:lvl3pPr>
            <a:lvl4pPr>
              <a:buClr>
                <a:schemeClr val="accent1"/>
              </a:buClr>
              <a:defRPr sz="2000"/>
            </a:lvl4pPr>
            <a:lvl5pPr>
              <a:buClr>
                <a:schemeClr val="accent1"/>
              </a:buClr>
              <a:defRPr sz="20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a:xfrm>
            <a:off x="8688288" y="6376244"/>
            <a:ext cx="1540896" cy="365125"/>
          </a:xfrm>
          <a:prstGeom prst="rect">
            <a:avLst/>
          </a:prstGeom>
        </p:spPr>
        <p:txBody>
          <a:bodyPr/>
          <a:lstStyle/>
          <a:p>
            <a:fld id="{8E919432-11DC-4D71-9E54-791DDBC9D7BB}" type="datetime1">
              <a:rPr lang="fi-FI" smtClean="0"/>
              <a:t>3.2.2026</a:t>
            </a:fld>
            <a:endParaRPr lang="fi-FI"/>
          </a:p>
        </p:txBody>
      </p:sp>
      <p:sp>
        <p:nvSpPr>
          <p:cNvPr id="6" name="Alatunnisteen paikkamerkki 5"/>
          <p:cNvSpPr>
            <a:spLocks noGrp="1"/>
          </p:cNvSpPr>
          <p:nvPr>
            <p:ph type="ftr" sz="quarter" idx="11"/>
          </p:nvPr>
        </p:nvSpPr>
        <p:spPr>
          <a:xfrm>
            <a:off x="1123200" y="6376244"/>
            <a:ext cx="7373067" cy="365125"/>
          </a:xfrm>
          <a:prstGeom prst="rect">
            <a:avLst/>
          </a:prstGeom>
        </p:spPr>
        <p:txBody>
          <a:bodyPr/>
          <a:lstStyle>
            <a:lvl1pPr>
              <a:defRPr sz="1100"/>
            </a:lvl1pPr>
          </a:lstStyle>
          <a:p>
            <a:r>
              <a:rPr lang="fi-FI"/>
              <a:t>Paikallisyhdistysarviointi 2021</a:t>
            </a:r>
          </a:p>
        </p:txBody>
      </p:sp>
      <p:sp>
        <p:nvSpPr>
          <p:cNvPr id="7" name="Dian numeron paikkamerkki 6"/>
          <p:cNvSpPr>
            <a:spLocks noGrp="1"/>
          </p:cNvSpPr>
          <p:nvPr>
            <p:ph type="sldNum" sz="quarter" idx="12"/>
          </p:nvPr>
        </p:nvSpPr>
        <p:spPr>
          <a:xfrm>
            <a:off x="552450" y="6376988"/>
            <a:ext cx="576263" cy="365125"/>
          </a:xfrm>
          <a:prstGeom prst="rect">
            <a:avLst/>
          </a:prstGeom>
        </p:spPr>
        <p:txBody>
          <a:bodyPr/>
          <a:lstStyle>
            <a:lvl1pPr>
              <a:defRPr sz="1100"/>
            </a:lvl1pPr>
          </a:lstStyle>
          <a:p>
            <a:fld id="{DA6950FC-F01D-432E-92A0-E4475BC39D8F}" type="slidenum">
              <a:rPr lang="fi-FI" smtClean="0"/>
              <a:pPr/>
              <a:t>‹#›</a:t>
            </a:fld>
            <a:endParaRPr lang="fi-FI"/>
          </a:p>
        </p:txBody>
      </p:sp>
      <p:cxnSp>
        <p:nvCxnSpPr>
          <p:cNvPr id="10" name="Suora yhdysviiva 9"/>
          <p:cNvCxnSpPr/>
          <p:nvPr/>
        </p:nvCxnSpPr>
        <p:spPr>
          <a:xfrm>
            <a:off x="552000" y="1245900"/>
            <a:ext cx="1099200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Otsikko 1"/>
          <p:cNvSpPr>
            <a:spLocks noGrp="1"/>
          </p:cNvSpPr>
          <p:nvPr>
            <p:ph type="title"/>
          </p:nvPr>
        </p:nvSpPr>
        <p:spPr>
          <a:xfrm>
            <a:off x="552000" y="284851"/>
            <a:ext cx="10972800" cy="864000"/>
          </a:xfrm>
          <a:ln>
            <a:noFill/>
          </a:ln>
        </p:spPr>
        <p:txBody>
          <a:bodyPr tIns="0" bIns="0" anchor="b">
            <a:noAutofit/>
          </a:bodyPr>
          <a:lstStyle>
            <a:lvl1pPr algn="l">
              <a:defRPr sz="2800">
                <a:solidFill>
                  <a:schemeClr val="accent6">
                    <a:lumMod val="85000"/>
                    <a:lumOff val="15000"/>
                  </a:schemeClr>
                </a:solidFill>
              </a:defRPr>
            </a:lvl1pPr>
          </a:lstStyle>
          <a:p>
            <a:r>
              <a:rPr lang="fi-FI"/>
              <a:t>Muokkaa perustyyl. napsautt.</a:t>
            </a:r>
          </a:p>
        </p:txBody>
      </p:sp>
    </p:spTree>
    <p:extLst>
      <p:ext uri="{BB962C8B-B14F-4D97-AF65-F5344CB8AC3E}">
        <p14:creationId xmlns:p14="http://schemas.microsoft.com/office/powerpoint/2010/main" val="3282026531"/>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cSld name="1_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DCBF540C-CD71-4098-A062-88BC6D9FB5D5}" type="datetime1">
              <a:rPr lang="fi-FI" smtClean="0"/>
              <a:t>3.2.2026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Paikallisyhdistysarviointi 2021</a:t>
            </a:r>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pPr/>
              <a:t>‹#›</a:t>
            </a:fld>
            <a:endParaRPr lang="fi-FI"/>
          </a:p>
        </p:txBody>
      </p:sp>
      <p:sp>
        <p:nvSpPr>
          <p:cNvPr id="8" name="Sisällön paikkamerkki 7"/>
          <p:cNvSpPr>
            <a:spLocks noGrp="1"/>
          </p:cNvSpPr>
          <p:nvPr>
            <p:ph sz="quarter" idx="13"/>
          </p:nvPr>
        </p:nvSpPr>
        <p:spPr>
          <a:xfrm>
            <a:off x="414000" y="527051"/>
            <a:ext cx="11248354" cy="53043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a:p>
        </p:txBody>
      </p:sp>
      <p:pic>
        <p:nvPicPr>
          <p:cNvPr id="7" name="Kuva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62800" y="6231600"/>
            <a:ext cx="1584000" cy="592111"/>
          </a:xfrm>
          <a:prstGeom prst="rect">
            <a:avLst/>
          </a:prstGeom>
        </p:spPr>
      </p:pic>
    </p:spTree>
    <p:extLst>
      <p:ext uri="{BB962C8B-B14F-4D97-AF65-F5344CB8AC3E}">
        <p14:creationId xmlns:p14="http://schemas.microsoft.com/office/powerpoint/2010/main" val="2298043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theme" Target="../theme/theme2.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image" Target="../media/image11.emf"/><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3.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21" Type="http://schemas.openxmlformats.org/officeDocument/2006/relationships/slideLayout" Target="../slideLayouts/slideLayout84.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image" Target="../media/image14.png"/><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theme" Target="../theme/theme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4.xml"/><Relationship Id="rId13" Type="http://schemas.openxmlformats.org/officeDocument/2006/relationships/slideLayout" Target="../slideLayouts/slideLayout99.xml"/><Relationship Id="rId18" Type="http://schemas.openxmlformats.org/officeDocument/2006/relationships/slideLayout" Target="../slideLayouts/slideLayout104.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5" Type="http://schemas.openxmlformats.org/officeDocument/2006/relationships/image" Target="../media/image1.png"/><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24" Type="http://schemas.openxmlformats.org/officeDocument/2006/relationships/theme" Target="../theme/theme5.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23" Type="http://schemas.openxmlformats.org/officeDocument/2006/relationships/slideLayout" Target="../slideLayouts/slideLayout109.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slideLayout" Target="../slideLayouts/slideLayout10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theme" Target="../theme/theme6.xml"/><Relationship Id="rId3" Type="http://schemas.openxmlformats.org/officeDocument/2006/relationships/slideLayout" Target="../slideLayouts/slideLayout112.xml"/><Relationship Id="rId21" Type="http://schemas.openxmlformats.org/officeDocument/2006/relationships/slideLayout" Target="../slideLayouts/slideLayout130.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18" Type="http://schemas.openxmlformats.org/officeDocument/2006/relationships/slideLayout" Target="../slideLayouts/slideLayout152.xml"/><Relationship Id="rId3" Type="http://schemas.openxmlformats.org/officeDocument/2006/relationships/slideLayout" Target="../slideLayouts/slideLayout137.xml"/><Relationship Id="rId21" Type="http://schemas.openxmlformats.org/officeDocument/2006/relationships/slideLayout" Target="../slideLayouts/slideLayout155.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17" Type="http://schemas.openxmlformats.org/officeDocument/2006/relationships/slideLayout" Target="../slideLayouts/slideLayout151.xml"/><Relationship Id="rId25" Type="http://schemas.openxmlformats.org/officeDocument/2006/relationships/image" Target="../media/image14.png"/><Relationship Id="rId2" Type="http://schemas.openxmlformats.org/officeDocument/2006/relationships/slideLayout" Target="../slideLayouts/slideLayout136.xml"/><Relationship Id="rId16" Type="http://schemas.openxmlformats.org/officeDocument/2006/relationships/slideLayout" Target="../slideLayouts/slideLayout150.xml"/><Relationship Id="rId20" Type="http://schemas.openxmlformats.org/officeDocument/2006/relationships/slideLayout" Target="../slideLayouts/slideLayout154.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24" Type="http://schemas.openxmlformats.org/officeDocument/2006/relationships/theme" Target="../theme/theme7.xml"/><Relationship Id="rId5" Type="http://schemas.openxmlformats.org/officeDocument/2006/relationships/slideLayout" Target="../slideLayouts/slideLayout139.xml"/><Relationship Id="rId15" Type="http://schemas.openxmlformats.org/officeDocument/2006/relationships/slideLayout" Target="../slideLayouts/slideLayout149.xml"/><Relationship Id="rId23" Type="http://schemas.openxmlformats.org/officeDocument/2006/relationships/slideLayout" Target="../slideLayouts/slideLayout157.xml"/><Relationship Id="rId10" Type="http://schemas.openxmlformats.org/officeDocument/2006/relationships/slideLayout" Target="../slideLayouts/slideLayout144.xml"/><Relationship Id="rId19" Type="http://schemas.openxmlformats.org/officeDocument/2006/relationships/slideLayout" Target="../slideLayouts/slideLayout153.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 Id="rId22" Type="http://schemas.openxmlformats.org/officeDocument/2006/relationships/slideLayout" Target="../slideLayouts/slideLayout15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slideLayout" Target="../slideLayouts/slideLayout170.xml"/><Relationship Id="rId18" Type="http://schemas.openxmlformats.org/officeDocument/2006/relationships/slideLayout" Target="../slideLayouts/slideLayout175.xml"/><Relationship Id="rId26" Type="http://schemas.openxmlformats.org/officeDocument/2006/relationships/tags" Target="../tags/tag1.xml"/><Relationship Id="rId3" Type="http://schemas.openxmlformats.org/officeDocument/2006/relationships/slideLayout" Target="../slideLayouts/slideLayout160.xml"/><Relationship Id="rId21" Type="http://schemas.openxmlformats.org/officeDocument/2006/relationships/slideLayout" Target="../slideLayouts/slideLayout178.xml"/><Relationship Id="rId7" Type="http://schemas.openxmlformats.org/officeDocument/2006/relationships/slideLayout" Target="../slideLayouts/slideLayout164.xml"/><Relationship Id="rId12" Type="http://schemas.openxmlformats.org/officeDocument/2006/relationships/slideLayout" Target="../slideLayouts/slideLayout169.xml"/><Relationship Id="rId17" Type="http://schemas.openxmlformats.org/officeDocument/2006/relationships/slideLayout" Target="../slideLayouts/slideLayout174.xml"/><Relationship Id="rId25" Type="http://schemas.openxmlformats.org/officeDocument/2006/relationships/theme" Target="../theme/theme8.xml"/><Relationship Id="rId2" Type="http://schemas.openxmlformats.org/officeDocument/2006/relationships/slideLayout" Target="../slideLayouts/slideLayout159.xml"/><Relationship Id="rId16" Type="http://schemas.openxmlformats.org/officeDocument/2006/relationships/slideLayout" Target="../slideLayouts/slideLayout173.xml"/><Relationship Id="rId20" Type="http://schemas.openxmlformats.org/officeDocument/2006/relationships/slideLayout" Target="../slideLayouts/slideLayout177.xml"/><Relationship Id="rId29" Type="http://schemas.openxmlformats.org/officeDocument/2006/relationships/image" Target="../media/image18.svg"/><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24" Type="http://schemas.openxmlformats.org/officeDocument/2006/relationships/slideLayout" Target="../slideLayouts/slideLayout181.xml"/><Relationship Id="rId5" Type="http://schemas.openxmlformats.org/officeDocument/2006/relationships/slideLayout" Target="../slideLayouts/slideLayout162.xml"/><Relationship Id="rId15" Type="http://schemas.openxmlformats.org/officeDocument/2006/relationships/slideLayout" Target="../slideLayouts/slideLayout172.xml"/><Relationship Id="rId23" Type="http://schemas.openxmlformats.org/officeDocument/2006/relationships/slideLayout" Target="../slideLayouts/slideLayout180.xml"/><Relationship Id="rId28" Type="http://schemas.openxmlformats.org/officeDocument/2006/relationships/image" Target="../media/image17.png"/><Relationship Id="rId10" Type="http://schemas.openxmlformats.org/officeDocument/2006/relationships/slideLayout" Target="../slideLayouts/slideLayout167.xml"/><Relationship Id="rId19" Type="http://schemas.openxmlformats.org/officeDocument/2006/relationships/slideLayout" Target="../slideLayouts/slideLayout176.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slideLayout" Target="../slideLayouts/slideLayout171.xml"/><Relationship Id="rId22" Type="http://schemas.openxmlformats.org/officeDocument/2006/relationships/slideLayout" Target="../slideLayouts/slideLayout179.xml"/><Relationship Id="rId27" Type="http://schemas.openxmlformats.org/officeDocument/2006/relationships/tags" Target="../tags/tag2.xml"/><Relationship Id="rId30" Type="http://schemas.openxmlformats.org/officeDocument/2006/relationships/image" Target="../media/image19.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89.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image" Target="../media/image11.emf"/><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theme" Target="../theme/theme9.xml"/><Relationship Id="rId5" Type="http://schemas.openxmlformats.org/officeDocument/2006/relationships/slideLayout" Target="../slideLayouts/slideLayout186.xml"/><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slideLayout" Target="../slideLayouts/slideLayout204.xml"/><Relationship Id="rId18" Type="http://schemas.openxmlformats.org/officeDocument/2006/relationships/slideLayout" Target="../slideLayouts/slideLayout209.xml"/><Relationship Id="rId26" Type="http://schemas.openxmlformats.org/officeDocument/2006/relationships/theme" Target="../theme/theme10.xml"/><Relationship Id="rId3" Type="http://schemas.openxmlformats.org/officeDocument/2006/relationships/slideLayout" Target="../slideLayouts/slideLayout194.xml"/><Relationship Id="rId21" Type="http://schemas.openxmlformats.org/officeDocument/2006/relationships/slideLayout" Target="../slideLayouts/slideLayout212.xml"/><Relationship Id="rId7" Type="http://schemas.openxmlformats.org/officeDocument/2006/relationships/slideLayout" Target="../slideLayouts/slideLayout198.xml"/><Relationship Id="rId12" Type="http://schemas.openxmlformats.org/officeDocument/2006/relationships/slideLayout" Target="../slideLayouts/slideLayout203.xml"/><Relationship Id="rId17" Type="http://schemas.openxmlformats.org/officeDocument/2006/relationships/slideLayout" Target="../slideLayouts/slideLayout208.xml"/><Relationship Id="rId25" Type="http://schemas.openxmlformats.org/officeDocument/2006/relationships/slideLayout" Target="../slideLayouts/slideLayout216.xml"/><Relationship Id="rId2" Type="http://schemas.openxmlformats.org/officeDocument/2006/relationships/slideLayout" Target="../slideLayouts/slideLayout193.xml"/><Relationship Id="rId16" Type="http://schemas.openxmlformats.org/officeDocument/2006/relationships/slideLayout" Target="../slideLayouts/slideLayout207.xml"/><Relationship Id="rId20" Type="http://schemas.openxmlformats.org/officeDocument/2006/relationships/slideLayout" Target="../slideLayouts/slideLayout211.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24" Type="http://schemas.openxmlformats.org/officeDocument/2006/relationships/slideLayout" Target="../slideLayouts/slideLayout215.xml"/><Relationship Id="rId5" Type="http://schemas.openxmlformats.org/officeDocument/2006/relationships/slideLayout" Target="../slideLayouts/slideLayout196.xml"/><Relationship Id="rId15" Type="http://schemas.openxmlformats.org/officeDocument/2006/relationships/slideLayout" Target="../slideLayouts/slideLayout206.xml"/><Relationship Id="rId23" Type="http://schemas.openxmlformats.org/officeDocument/2006/relationships/slideLayout" Target="../slideLayouts/slideLayout214.xml"/><Relationship Id="rId10" Type="http://schemas.openxmlformats.org/officeDocument/2006/relationships/slideLayout" Target="../slideLayouts/slideLayout201.xml"/><Relationship Id="rId19" Type="http://schemas.openxmlformats.org/officeDocument/2006/relationships/slideLayout" Target="../slideLayouts/slideLayout210.xml"/><Relationship Id="rId4" Type="http://schemas.openxmlformats.org/officeDocument/2006/relationships/slideLayout" Target="../slideLayouts/slideLayout195.xml"/><Relationship Id="rId9" Type="http://schemas.openxmlformats.org/officeDocument/2006/relationships/slideLayout" Target="../slideLayouts/slideLayout200.xml"/><Relationship Id="rId14" Type="http://schemas.openxmlformats.org/officeDocument/2006/relationships/slideLayout" Target="../slideLayouts/slideLayout205.xml"/><Relationship Id="rId22" Type="http://schemas.openxmlformats.org/officeDocument/2006/relationships/slideLayout" Target="../slideLayouts/slideLayout213.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29"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1CE8FED5-D933-44C8-9564-D710DB44FAAC}" type="datetime1">
              <a:rPr lang="fi-FI" smtClean="0"/>
              <a:t>3.2.2026</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94843668"/>
      </p:ext>
    </p:extLst>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 id="2147484460" r:id="rId12"/>
    <p:sldLayoutId id="2147484461" r:id="rId13"/>
    <p:sldLayoutId id="2147484462" r:id="rId14"/>
    <p:sldLayoutId id="2147484463" r:id="rId15"/>
    <p:sldLayoutId id="2147484464" r:id="rId16"/>
    <p:sldLayoutId id="2147484465" r:id="rId17"/>
    <p:sldLayoutId id="2147484466" r:id="rId18"/>
    <p:sldLayoutId id="2147484467" r:id="rId19"/>
    <p:sldLayoutId id="2147484468" r:id="rId20"/>
    <p:sldLayoutId id="2147484469" r:id="rId21"/>
    <p:sldLayoutId id="2147484470" r:id="rId22"/>
    <p:sldLayoutId id="2147484473" r:id="rId23"/>
    <p:sldLayoutId id="2147484474" r:id="rId24"/>
    <p:sldLayoutId id="2147484693" r:id="rId25"/>
    <p:sldLayoutId id="2147484695" r:id="rId26"/>
    <p:sldLayoutId id="2147484696" r:id="rId27"/>
  </p:sldLayoutIdLst>
  <p:hf sldNum="0" hdr="0" ftr="0" dt="0"/>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9552790" y="0"/>
            <a:ext cx="2639209" cy="1146909"/>
          </a:xfrm>
          <a:prstGeom prst="rect">
            <a:avLst/>
          </a:prstGeom>
        </p:spPr>
      </p:pic>
      <p:sp>
        <p:nvSpPr>
          <p:cNvPr id="2" name="Otsikon paikkamerkki 1"/>
          <p:cNvSpPr>
            <a:spLocks noGrp="1"/>
          </p:cNvSpPr>
          <p:nvPr>
            <p:ph type="title"/>
          </p:nvPr>
        </p:nvSpPr>
        <p:spPr>
          <a:xfrm>
            <a:off x="414000" y="0"/>
            <a:ext cx="11248354"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fld id="{2AF8E0C4-2B04-4575-90C9-B2559A6B0F5E}" type="datetimeFigureOut">
              <a:rPr lang="fi-FI" smtClean="0"/>
              <a:t>3.2.2026</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tint val="75000"/>
                  </a:schemeClr>
                </a:solidFill>
              </a:defRPr>
            </a:lvl1pPr>
          </a:lstStyle>
          <a:p>
            <a:fld id="{B1CB82E3-9E00-42C2-B472-7419D5A22153}" type="slidenum">
              <a:rPr lang="fi-FI" smtClean="0"/>
              <a:t>‹#›</a:t>
            </a:fld>
            <a:endParaRPr lang="fi-FI"/>
          </a:p>
        </p:txBody>
      </p:sp>
    </p:spTree>
    <p:extLst>
      <p:ext uri="{BB962C8B-B14F-4D97-AF65-F5344CB8AC3E}">
        <p14:creationId xmlns:p14="http://schemas.microsoft.com/office/powerpoint/2010/main" val="2668778801"/>
      </p:ext>
    </p:extLst>
  </p:cSld>
  <p:clrMap bg1="lt1" tx1="dk1" bg2="lt2" tx2="dk2" accent1="accent1" accent2="accent2" accent3="accent3" accent4="accent4" accent5="accent5" accent6="accent6" hlink="hlink" folHlink="folHlink"/>
  <p:sldLayoutIdLst>
    <p:sldLayoutId id="2147484684" r:id="rId1"/>
    <p:sldLayoutId id="2147484686" r:id="rId2"/>
    <p:sldLayoutId id="2147484687" r:id="rId3"/>
    <p:sldLayoutId id="2147484475" r:id="rId4"/>
    <p:sldLayoutId id="2147484476" r:id="rId5"/>
    <p:sldLayoutId id="2147484477" r:id="rId6"/>
    <p:sldLayoutId id="2147484478" r:id="rId7"/>
    <p:sldLayoutId id="2147484615" r:id="rId8"/>
    <p:sldLayoutId id="2147484479" r:id="rId9"/>
    <p:sldLayoutId id="2147484480" r:id="rId10"/>
    <p:sldLayoutId id="2147484481" r:id="rId11"/>
    <p:sldLayoutId id="2147484482" r:id="rId12"/>
    <p:sldLayoutId id="2147484483" r:id="rId13"/>
    <p:sldLayoutId id="2147484484" r:id="rId14"/>
    <p:sldLayoutId id="2147484485" r:id="rId15"/>
    <p:sldLayoutId id="2147484486" r:id="rId16"/>
    <p:sldLayoutId id="2147484487" r:id="rId17"/>
    <p:sldLayoutId id="2147484488" r:id="rId18"/>
    <p:sldLayoutId id="2147484489" r:id="rId19"/>
    <p:sldLayoutId id="2147484490" r:id="rId20"/>
    <p:sldLayoutId id="2147484491" r:id="rId21"/>
    <p:sldLayoutId id="2147484492" r:id="rId22"/>
    <p:sldLayoutId id="2147484493" r:id="rId23"/>
    <p:sldLayoutId id="2147484494" r:id="rId24"/>
    <p:sldLayoutId id="2147484694" r:id="rId25"/>
  </p:sldLayoutIdLst>
  <p:txStyles>
    <p:titleStyle>
      <a:lvl1pPr algn="l" defTabSz="914377" rtl="0" eaLnBrk="1" latinLnBrk="0" hangingPunct="1">
        <a:spcBef>
          <a:spcPct val="0"/>
        </a:spcBef>
        <a:buNone/>
        <a:defRPr sz="3000" b="1" kern="1200">
          <a:solidFill>
            <a:schemeClr val="accent6">
              <a:lumMod val="85000"/>
              <a:lumOff val="15000"/>
            </a:schemeClr>
          </a:solidFill>
          <a:latin typeface="+mj-lt"/>
          <a:ea typeface="+mj-ea"/>
          <a:cs typeface="+mj-cs"/>
        </a:defRPr>
      </a:lvl1pPr>
    </p:titleStyle>
    <p:body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529647" y="540000"/>
            <a:ext cx="9099786" cy="710163"/>
          </a:xfrm>
          <a:prstGeom prst="rect">
            <a:avLst/>
          </a:prstGeom>
        </p:spPr>
        <p:txBody>
          <a:bodyPr vert="horz" lIns="0" tIns="0" rIns="0" bIns="0" rtlCol="0" anchor="t" anchorCtr="0">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557939" y="1416000"/>
            <a:ext cx="11104415"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5" name="Alatunnisteen paikkamerkki 4"/>
          <p:cNvSpPr>
            <a:spLocks noGrp="1"/>
          </p:cNvSpPr>
          <p:nvPr>
            <p:ph type="ftr" sz="quarter" idx="3"/>
          </p:nvPr>
        </p:nvSpPr>
        <p:spPr>
          <a:xfrm>
            <a:off x="1497600" y="6415200"/>
            <a:ext cx="8568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2" name="Päivämäärän paikkamerkki 3">
            <a:extLst>
              <a:ext uri="{FF2B5EF4-FFF2-40B4-BE49-F238E27FC236}">
                <a16:creationId xmlns:a16="http://schemas.microsoft.com/office/drawing/2014/main" id="{C38958D7-C5A3-434A-A70F-A28C06FB0DAD}"/>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13" name="Dian numeron paikkamerkki 5">
            <a:extLst>
              <a:ext uri="{FF2B5EF4-FFF2-40B4-BE49-F238E27FC236}">
                <a16:creationId xmlns:a16="http://schemas.microsoft.com/office/drawing/2014/main" id="{2986CFAF-1BE8-1B45-AA8A-3C79FA6E329A}"/>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pic>
        <p:nvPicPr>
          <p:cNvPr id="14" name="Picture 13">
            <a:extLst>
              <a:ext uri="{FF2B5EF4-FFF2-40B4-BE49-F238E27FC236}">
                <a16:creationId xmlns:a16="http://schemas.microsoft.com/office/drawing/2014/main" id="{0A3A308A-8FCB-4C47-BCE3-E78FDFD849B3}"/>
              </a:ext>
            </a:extLst>
          </p:cNvPr>
          <p:cNvPicPr>
            <a:picLocks noChangeAspect="1"/>
          </p:cNvPicPr>
          <p:nvPr userDrawn="1"/>
        </p:nvPicPr>
        <p:blipFill>
          <a:blip r:embed="rId13"/>
          <a:stretch>
            <a:fillRect/>
          </a:stretch>
        </p:blipFill>
        <p:spPr>
          <a:xfrm>
            <a:off x="9906185" y="264943"/>
            <a:ext cx="1661319" cy="416182"/>
          </a:xfrm>
          <a:prstGeom prst="rect">
            <a:avLst/>
          </a:prstGeom>
        </p:spPr>
      </p:pic>
      <p:sp>
        <p:nvSpPr>
          <p:cNvPr id="15" name="Rounded Rectangle 14">
            <a:extLst>
              <a:ext uri="{FF2B5EF4-FFF2-40B4-BE49-F238E27FC236}">
                <a16:creationId xmlns:a16="http://schemas.microsoft.com/office/drawing/2014/main" id="{8338A1F7-277A-6343-90DF-A39D50B6689E}"/>
              </a:ext>
            </a:extLst>
          </p:cNvPr>
          <p:cNvSpPr/>
          <p:nvPr userDrawn="1"/>
        </p:nvSpPr>
        <p:spPr>
          <a:xfrm>
            <a:off x="9946953" y="827676"/>
            <a:ext cx="2340000" cy="351693"/>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lang="en-FI" sz="1400" b="1"/>
              <a:t>Kuntavaalit 18.4.2021</a:t>
            </a:r>
          </a:p>
        </p:txBody>
      </p:sp>
    </p:spTree>
    <p:extLst>
      <p:ext uri="{BB962C8B-B14F-4D97-AF65-F5344CB8AC3E}">
        <p14:creationId xmlns:p14="http://schemas.microsoft.com/office/powerpoint/2010/main" val="1656911307"/>
      </p:ext>
    </p:extLst>
  </p:cSld>
  <p:clrMap bg1="lt1" tx1="dk1" bg2="lt2" tx2="dk2" accent1="accent1" accent2="accent2" accent3="accent3" accent4="accent4" accent5="accent5" accent6="accent6" hlink="hlink" folHlink="folHlink"/>
  <p:sldLayoutIdLst>
    <p:sldLayoutId id="2147484617" r:id="rId1"/>
    <p:sldLayoutId id="2147484618" r:id="rId2"/>
    <p:sldLayoutId id="2147484496" r:id="rId3"/>
    <p:sldLayoutId id="2147484497" r:id="rId4"/>
    <p:sldLayoutId id="2147484498" r:id="rId5"/>
    <p:sldLayoutId id="2147484499" r:id="rId6"/>
    <p:sldLayoutId id="2147484500" r:id="rId7"/>
    <p:sldLayoutId id="2147484501" r:id="rId8"/>
    <p:sldLayoutId id="2147484502" r:id="rId9"/>
    <p:sldLayoutId id="2147484690" r:id="rId10"/>
    <p:sldLayoutId id="2147484691" r:id="rId11"/>
  </p:sldLayoutIdLst>
  <p:hf sldNum="0" hdr="0" ftr="0" dt="0"/>
  <p:txStyles>
    <p:titleStyle>
      <a:lvl1pPr algn="l" defTabSz="914377" rtl="0" eaLnBrk="1" latinLnBrk="0" hangingPunct="1">
        <a:spcBef>
          <a:spcPct val="0"/>
        </a:spcBef>
        <a:buNone/>
        <a:defRPr sz="36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14000" y="0"/>
            <a:ext cx="11248354"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fld id="{2AF8E0C4-2B04-4575-90C9-B2559A6B0F5E}" type="datetimeFigureOut">
              <a:rPr lang="fi-FI" smtClean="0"/>
              <a:t>3.2.2026</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tint val="75000"/>
                  </a:schemeClr>
                </a:solidFill>
              </a:defRPr>
            </a:lvl1pPr>
          </a:lstStyle>
          <a:p>
            <a:fld id="{B1CB82E3-9E00-42C2-B472-7419D5A22153}" type="slidenum">
              <a:rPr lang="fi-FI" smtClean="0"/>
              <a:t>‹#›</a:t>
            </a:fld>
            <a:endParaRPr lang="fi-FI"/>
          </a:p>
        </p:txBody>
      </p:sp>
      <p:pic>
        <p:nvPicPr>
          <p:cNvPr id="8" name="Kuva 7">
            <a:extLst>
              <a:ext uri="{FF2B5EF4-FFF2-40B4-BE49-F238E27FC236}">
                <a16:creationId xmlns:a16="http://schemas.microsoft.com/office/drawing/2014/main" id="{0FF9C760-D67C-8A4A-93E9-1632314E487E}"/>
              </a:ext>
            </a:extLst>
          </p:cNvPr>
          <p:cNvPicPr>
            <a:picLocks noChangeAspect="1"/>
          </p:cNvPicPr>
          <p:nvPr userDrawn="1"/>
        </p:nvPicPr>
        <p:blipFill>
          <a:blip r:embed="rId25" cstate="print">
            <a:extLst>
              <a:ext uri="{28A0092B-C50C-407E-A947-70E740481C1C}">
                <a14:useLocalDpi xmlns:a14="http://schemas.microsoft.com/office/drawing/2010/main"/>
              </a:ext>
            </a:extLst>
          </a:blip>
          <a:stretch>
            <a:fillRect/>
          </a:stretch>
        </p:blipFill>
        <p:spPr>
          <a:xfrm>
            <a:off x="9552790" y="0"/>
            <a:ext cx="2639209" cy="1146909"/>
          </a:xfrm>
          <a:prstGeom prst="rect">
            <a:avLst/>
          </a:prstGeom>
        </p:spPr>
      </p:pic>
    </p:spTree>
    <p:extLst>
      <p:ext uri="{BB962C8B-B14F-4D97-AF65-F5344CB8AC3E}">
        <p14:creationId xmlns:p14="http://schemas.microsoft.com/office/powerpoint/2010/main" val="3486785477"/>
      </p:ext>
    </p:extLst>
  </p:cSld>
  <p:clrMap bg1="lt1" tx1="dk1" bg2="lt2" tx2="dk2" accent1="accent1" accent2="accent2" accent3="accent3" accent4="accent4" accent5="accent5" accent6="accent6" hlink="hlink" folHlink="folHlink"/>
  <p:sldLayoutIdLst>
    <p:sldLayoutId id="2147484504" r:id="rId1"/>
    <p:sldLayoutId id="2147484505" r:id="rId2"/>
    <p:sldLayoutId id="2147484506" r:id="rId3"/>
    <p:sldLayoutId id="2147484507" r:id="rId4"/>
    <p:sldLayoutId id="2147484508" r:id="rId5"/>
    <p:sldLayoutId id="2147484509" r:id="rId6"/>
    <p:sldLayoutId id="2147484510" r:id="rId7"/>
    <p:sldLayoutId id="2147484511" r:id="rId8"/>
    <p:sldLayoutId id="2147484512" r:id="rId9"/>
    <p:sldLayoutId id="2147484513" r:id="rId10"/>
    <p:sldLayoutId id="2147484514" r:id="rId11"/>
    <p:sldLayoutId id="2147484515" r:id="rId12"/>
    <p:sldLayoutId id="2147484516" r:id="rId13"/>
    <p:sldLayoutId id="2147484517" r:id="rId14"/>
    <p:sldLayoutId id="2147484518" r:id="rId15"/>
    <p:sldLayoutId id="2147484519" r:id="rId16"/>
    <p:sldLayoutId id="2147484520" r:id="rId17"/>
    <p:sldLayoutId id="2147484521" r:id="rId18"/>
    <p:sldLayoutId id="2147484522" r:id="rId19"/>
    <p:sldLayoutId id="2147484523" r:id="rId20"/>
    <p:sldLayoutId id="2147484524" r:id="rId21"/>
    <p:sldLayoutId id="2147484525" r:id="rId22"/>
    <p:sldLayoutId id="2147484526" r:id="rId23"/>
  </p:sldLayoutIdLst>
  <p:txStyles>
    <p:titleStyle>
      <a:lvl1pPr algn="l" defTabSz="914377" rtl="0" eaLnBrk="1" latinLnBrk="0" hangingPunct="1">
        <a:spcBef>
          <a:spcPct val="0"/>
        </a:spcBef>
        <a:buNone/>
        <a:defRPr sz="2800" b="1" kern="1200">
          <a:solidFill>
            <a:schemeClr val="accent6">
              <a:lumMod val="85000"/>
              <a:lumOff val="15000"/>
            </a:schemeClr>
          </a:solidFill>
          <a:latin typeface="+mj-lt"/>
          <a:ea typeface="+mj-ea"/>
          <a:cs typeface="+mj-cs"/>
        </a:defRPr>
      </a:lvl1pPr>
    </p:titleStyle>
    <p:body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25"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B6DEECAD-92A6-4BC9-9DD2-671CA56E7BE8}" type="datetimeFigureOut">
              <a:rPr lang="en-US" smtClean="0"/>
              <a:t>2/3/2026</a:t>
            </a:fld>
            <a:endParaRPr lang="en-US"/>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D126B044-3358-49B5-B50A-BC7C89FD5235}" type="slidenum">
              <a:rPr lang="en-US" smtClean="0"/>
              <a:t>‹#›</a:t>
            </a:fld>
            <a:endParaRPr lang="en-US"/>
          </a:p>
        </p:txBody>
      </p:sp>
    </p:spTree>
    <p:extLst>
      <p:ext uri="{BB962C8B-B14F-4D97-AF65-F5344CB8AC3E}">
        <p14:creationId xmlns:p14="http://schemas.microsoft.com/office/powerpoint/2010/main" val="2081812470"/>
      </p:ext>
    </p:extLst>
  </p:cSld>
  <p:clrMap bg1="lt1" tx1="dk1" bg2="lt2" tx2="dk2" accent1="accent1" accent2="accent2" accent3="accent3" accent4="accent4" accent5="accent5" accent6="accent6" hlink="hlink" folHlink="folHlink"/>
  <p:sldLayoutIdLst>
    <p:sldLayoutId id="2147484528" r:id="rId1"/>
    <p:sldLayoutId id="2147484529" r:id="rId2"/>
    <p:sldLayoutId id="2147484530" r:id="rId3"/>
    <p:sldLayoutId id="2147484531" r:id="rId4"/>
    <p:sldLayoutId id="2147484532" r:id="rId5"/>
    <p:sldLayoutId id="2147484533" r:id="rId6"/>
    <p:sldLayoutId id="2147484534" r:id="rId7"/>
    <p:sldLayoutId id="2147484535" r:id="rId8"/>
    <p:sldLayoutId id="2147484536" r:id="rId9"/>
    <p:sldLayoutId id="2147484537" r:id="rId10"/>
    <p:sldLayoutId id="2147484538" r:id="rId11"/>
    <p:sldLayoutId id="2147484539" r:id="rId12"/>
    <p:sldLayoutId id="2147484540" r:id="rId13"/>
    <p:sldLayoutId id="2147484541" r:id="rId14"/>
    <p:sldLayoutId id="2147484542" r:id="rId15"/>
    <p:sldLayoutId id="2147484543" r:id="rId16"/>
    <p:sldLayoutId id="2147484544" r:id="rId17"/>
    <p:sldLayoutId id="2147484545" r:id="rId18"/>
    <p:sldLayoutId id="2147484688" r:id="rId19"/>
    <p:sldLayoutId id="2147484692" r:id="rId20"/>
    <p:sldLayoutId id="2147484548" r:id="rId21"/>
    <p:sldLayoutId id="2147484549" r:id="rId22"/>
    <p:sldLayoutId id="2147484550" r:id="rId23"/>
  </p:sldLayoutIdLst>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238">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9552790" y="0"/>
            <a:ext cx="2639209" cy="1146909"/>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200">
                <a:solidFill>
                  <a:schemeClr val="tx1">
                    <a:tint val="75000"/>
                  </a:schemeClr>
                </a:solidFill>
              </a:defRPr>
            </a:lvl1pPr>
          </a:lstStyle>
          <a:p>
            <a:fld id="{EA3756D2-6CAE-489E-BDC4-27DBB21C5958}" type="datetime1">
              <a:rPr lang="fi-FI" smtClean="0"/>
              <a:t>3.2.2026</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i-FI"/>
              <a:t>Paikallisyhdistysarviointi 2020</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200">
                <a:solidFill>
                  <a:schemeClr val="tx1">
                    <a:tint val="75000"/>
                  </a:schemeClr>
                </a:solidFill>
              </a:defRPr>
            </a:lvl1pPr>
          </a:lstStyle>
          <a:p>
            <a:fld id="{DA6950FC-F01D-432E-92A0-E4475BC39D8F}" type="slidenum">
              <a:rPr lang="fi-FI" smtClean="0"/>
              <a:pPr/>
              <a:t>‹#›</a:t>
            </a:fld>
            <a:endParaRPr lang="fi-FI"/>
          </a:p>
        </p:txBody>
      </p:sp>
    </p:spTree>
    <p:extLst>
      <p:ext uri="{BB962C8B-B14F-4D97-AF65-F5344CB8AC3E}">
        <p14:creationId xmlns:p14="http://schemas.microsoft.com/office/powerpoint/2010/main" val="3820958928"/>
      </p:ext>
    </p:extLst>
  </p:cSld>
  <p:clrMap bg1="lt1" tx1="dk1" bg2="lt2" tx2="dk2" accent1="accent1" accent2="accent2" accent3="accent3" accent4="accent4" accent5="accent5" accent6="accent6" hlink="hlink" folHlink="folHlink"/>
  <p:sldLayoutIdLst>
    <p:sldLayoutId id="2147484566" r:id="rId1"/>
    <p:sldLayoutId id="2147484567" r:id="rId2"/>
    <p:sldLayoutId id="2147484568" r:id="rId3"/>
    <p:sldLayoutId id="2147484569" r:id="rId4"/>
    <p:sldLayoutId id="2147484570" r:id="rId5"/>
    <p:sldLayoutId id="2147484571" r:id="rId6"/>
    <p:sldLayoutId id="2147484572" r:id="rId7"/>
    <p:sldLayoutId id="2147484573" r:id="rId8"/>
    <p:sldLayoutId id="2147484574" r:id="rId9"/>
    <p:sldLayoutId id="2147484575" r:id="rId10"/>
    <p:sldLayoutId id="2147484576" r:id="rId11"/>
    <p:sldLayoutId id="2147484577" r:id="rId12"/>
    <p:sldLayoutId id="2147484578" r:id="rId13"/>
    <p:sldLayoutId id="2147484579" r:id="rId14"/>
    <p:sldLayoutId id="2147484580" r:id="rId15"/>
    <p:sldLayoutId id="2147484581" r:id="rId16"/>
    <p:sldLayoutId id="2147484582" r:id="rId17"/>
    <p:sldLayoutId id="2147484583" r:id="rId18"/>
    <p:sldLayoutId id="2147484584" r:id="rId19"/>
    <p:sldLayoutId id="2147484585" r:id="rId20"/>
    <p:sldLayoutId id="2147484586" r:id="rId21"/>
    <p:sldLayoutId id="2147484587" r:id="rId22"/>
    <p:sldLayoutId id="2147484588" r:id="rId23"/>
    <p:sldLayoutId id="2147484589" r:id="rId24"/>
    <p:sldLayoutId id="2147484590" r:id="rId25"/>
  </p:sldLayoutIdLst>
  <p:hf hdr="0" dt="0"/>
  <p:txStyles>
    <p:titleStyle>
      <a:lvl1pPr algn="l" defTabSz="914377" rtl="0" eaLnBrk="1" latinLnBrk="0" hangingPunct="1">
        <a:spcBef>
          <a:spcPct val="0"/>
        </a:spcBef>
        <a:buNone/>
        <a:defRPr sz="28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guide id="2" orient="horz" pos="4238">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C8567550-8DA0-4705-8876-60F119F1A44B}"/>
              </a:ext>
            </a:extLst>
          </p:cNvPr>
          <p:cNvSpPr>
            <a:spLocks noGrp="1"/>
          </p:cNvSpPr>
          <p:nvPr>
            <p:ph type="title"/>
          </p:nvPr>
        </p:nvSpPr>
        <p:spPr>
          <a:xfrm>
            <a:off x="414528" y="1"/>
            <a:ext cx="11247120" cy="1115903"/>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99F7655F-1A07-47C7-9D0B-7681B6B48DAF}"/>
              </a:ext>
            </a:extLst>
          </p:cNvPr>
          <p:cNvSpPr>
            <a:spLocks noGrp="1"/>
          </p:cNvSpPr>
          <p:nvPr>
            <p:ph type="body" idx="1"/>
          </p:nvPr>
        </p:nvSpPr>
        <p:spPr>
          <a:xfrm>
            <a:off x="414528" y="1415941"/>
            <a:ext cx="11247120" cy="4679403"/>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a:extLst>
              <a:ext uri="{FF2B5EF4-FFF2-40B4-BE49-F238E27FC236}">
                <a16:creationId xmlns:a16="http://schemas.microsoft.com/office/drawing/2014/main" id="{A1394386-FEDD-4EC5-82A2-7A3DB450F807}"/>
              </a:ext>
            </a:extLst>
          </p:cNvPr>
          <p:cNvSpPr>
            <a:spLocks noGrp="1"/>
          </p:cNvSpPr>
          <p:nvPr>
            <p:ph type="dt" sz="half" idx="2"/>
          </p:nvPr>
        </p:nvSpPr>
        <p:spPr>
          <a:xfrm>
            <a:off x="8880348" y="6516579"/>
            <a:ext cx="1248156" cy="323685"/>
          </a:xfrm>
          <a:prstGeom prst="rect">
            <a:avLst/>
          </a:prstGeom>
        </p:spPr>
        <p:txBody>
          <a:bodyPr vert="horz" lIns="91440" tIns="45720" rIns="91440" bIns="45720" rtlCol="0" anchor="ctr"/>
          <a:lstStyle>
            <a:lvl1pPr algn="l">
              <a:defRPr sz="970" smtClean="0">
                <a:solidFill>
                  <a:schemeClr val="tx1">
                    <a:tint val="75000"/>
                  </a:schemeClr>
                </a:solidFill>
              </a:defRPr>
            </a:lvl1pPr>
          </a:lstStyle>
          <a:p>
            <a:pPr>
              <a:defRPr/>
            </a:pPr>
            <a:fld id="{2DDF05CB-F688-42D9-BD2A-9CB684AF5468}" type="datetimeFigureOut">
              <a:rPr lang="fi-FI"/>
              <a:pPr>
                <a:defRPr/>
              </a:pPr>
              <a:t>3.2.2026</a:t>
            </a:fld>
            <a:endParaRPr lang="fi-FI"/>
          </a:p>
        </p:txBody>
      </p:sp>
      <p:sp>
        <p:nvSpPr>
          <p:cNvPr id="5" name="Alatunnisteen paikkamerkki 4">
            <a:extLst>
              <a:ext uri="{FF2B5EF4-FFF2-40B4-BE49-F238E27FC236}">
                <a16:creationId xmlns:a16="http://schemas.microsoft.com/office/drawing/2014/main" id="{BFFFC613-9808-40A2-A8D2-59816AEF407C}"/>
              </a:ext>
            </a:extLst>
          </p:cNvPr>
          <p:cNvSpPr>
            <a:spLocks noGrp="1"/>
          </p:cNvSpPr>
          <p:nvPr>
            <p:ph type="ftr" sz="quarter" idx="3"/>
          </p:nvPr>
        </p:nvSpPr>
        <p:spPr>
          <a:xfrm>
            <a:off x="1127761" y="6516579"/>
            <a:ext cx="7752588" cy="323685"/>
          </a:xfrm>
          <a:prstGeom prst="rect">
            <a:avLst/>
          </a:prstGeom>
        </p:spPr>
        <p:txBody>
          <a:bodyPr vert="horz" lIns="91440" tIns="45720" rIns="91440" bIns="45720" rtlCol="0" anchor="ctr"/>
          <a:lstStyle>
            <a:lvl1pPr algn="l">
              <a:defRPr sz="970">
                <a:solidFill>
                  <a:schemeClr val="tx1">
                    <a:tint val="75000"/>
                  </a:schemeClr>
                </a:solidFill>
              </a:defRPr>
            </a:lvl1pPr>
          </a:lstStyle>
          <a:p>
            <a:pPr>
              <a:defRPr/>
            </a:pPr>
            <a:endParaRPr lang="fi-FI"/>
          </a:p>
        </p:txBody>
      </p:sp>
      <p:sp>
        <p:nvSpPr>
          <p:cNvPr id="6" name="Dian numeron paikkamerkki 5">
            <a:extLst>
              <a:ext uri="{FF2B5EF4-FFF2-40B4-BE49-F238E27FC236}">
                <a16:creationId xmlns:a16="http://schemas.microsoft.com/office/drawing/2014/main" id="{A6D4A896-6EA7-491C-ABF0-53F1D2D0EE3F}"/>
              </a:ext>
            </a:extLst>
          </p:cNvPr>
          <p:cNvSpPr>
            <a:spLocks noGrp="1"/>
          </p:cNvSpPr>
          <p:nvPr>
            <p:ph type="sldNum" sz="quarter" idx="4"/>
          </p:nvPr>
        </p:nvSpPr>
        <p:spPr>
          <a:xfrm>
            <a:off x="414528" y="6516579"/>
            <a:ext cx="576072" cy="323685"/>
          </a:xfrm>
          <a:prstGeom prst="rect">
            <a:avLst/>
          </a:prstGeom>
        </p:spPr>
        <p:txBody>
          <a:bodyPr vert="horz" lIns="0" tIns="45720" rIns="91440" bIns="45720" rtlCol="0" anchor="ctr"/>
          <a:lstStyle>
            <a:lvl1pPr algn="l">
              <a:defRPr sz="970" smtClean="0">
                <a:solidFill>
                  <a:schemeClr val="tx1">
                    <a:tint val="75000"/>
                  </a:schemeClr>
                </a:solidFill>
              </a:defRPr>
            </a:lvl1pPr>
          </a:lstStyle>
          <a:p>
            <a:pPr>
              <a:defRPr/>
            </a:pPr>
            <a:fld id="{FBE16126-B9EC-4E73-B43C-FA843093ED9F}" type="slidenum">
              <a:rPr lang="fi-FI"/>
              <a:pPr>
                <a:defRPr/>
              </a:pPr>
              <a:t>‹#›</a:t>
            </a:fld>
            <a:endParaRPr lang="fi-FI"/>
          </a:p>
        </p:txBody>
      </p:sp>
      <p:pic>
        <p:nvPicPr>
          <p:cNvPr id="1031" name="Kuva 7">
            <a:extLst>
              <a:ext uri="{FF2B5EF4-FFF2-40B4-BE49-F238E27FC236}">
                <a16:creationId xmlns:a16="http://schemas.microsoft.com/office/drawing/2014/main" id="{7EF490F6-26C8-4ED5-9095-B79709396F09}"/>
              </a:ext>
            </a:extLst>
          </p:cNvPr>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552432" y="0"/>
            <a:ext cx="2639568" cy="1146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714561"/>
      </p:ext>
    </p:extLst>
  </p:cSld>
  <p:clrMap bg1="lt1" tx1="dk1" bg2="lt2" tx2="dk2" accent1="accent1" accent2="accent2" accent3="accent3" accent4="accent4" accent5="accent5" accent6="accent6" hlink="hlink" folHlink="folHlink"/>
  <p:sldLayoutIdLst>
    <p:sldLayoutId id="2147484592" r:id="rId1"/>
    <p:sldLayoutId id="2147484593" r:id="rId2"/>
    <p:sldLayoutId id="2147484594" r:id="rId3"/>
    <p:sldLayoutId id="2147484595" r:id="rId4"/>
    <p:sldLayoutId id="2147484596" r:id="rId5"/>
    <p:sldLayoutId id="2147484597" r:id="rId6"/>
    <p:sldLayoutId id="2147484598" r:id="rId7"/>
    <p:sldLayoutId id="2147484599" r:id="rId8"/>
    <p:sldLayoutId id="2147484600" r:id="rId9"/>
    <p:sldLayoutId id="2147484601" r:id="rId10"/>
    <p:sldLayoutId id="2147484602" r:id="rId11"/>
    <p:sldLayoutId id="2147484603" r:id="rId12"/>
    <p:sldLayoutId id="2147484604" r:id="rId13"/>
    <p:sldLayoutId id="2147484605" r:id="rId14"/>
    <p:sldLayoutId id="2147484606" r:id="rId15"/>
    <p:sldLayoutId id="2147484607" r:id="rId16"/>
    <p:sldLayoutId id="2147484608" r:id="rId17"/>
    <p:sldLayoutId id="2147484609" r:id="rId18"/>
    <p:sldLayoutId id="2147484610" r:id="rId19"/>
    <p:sldLayoutId id="2147484611" r:id="rId20"/>
    <p:sldLayoutId id="2147484612" r:id="rId21"/>
    <p:sldLayoutId id="2147484613" r:id="rId22"/>
    <p:sldLayoutId id="2147484614" r:id="rId23"/>
  </p:sldLayoutIdLst>
  <p:txStyles>
    <p:titleStyle>
      <a:lvl1pPr algn="l" defTabSz="886778" rtl="0" fontAlgn="base">
        <a:spcBef>
          <a:spcPct val="0"/>
        </a:spcBef>
        <a:spcAft>
          <a:spcPct val="0"/>
        </a:spcAft>
        <a:defRPr sz="2700" b="1" kern="1200">
          <a:solidFill>
            <a:srgbClr val="262626"/>
          </a:solidFill>
          <a:latin typeface="+mj-lt"/>
          <a:ea typeface="+mj-ea"/>
          <a:cs typeface="+mj-cs"/>
        </a:defRPr>
      </a:lvl1pPr>
      <a:lvl2pPr algn="l" defTabSz="886778" rtl="0" fontAlgn="base">
        <a:spcBef>
          <a:spcPct val="0"/>
        </a:spcBef>
        <a:spcAft>
          <a:spcPct val="0"/>
        </a:spcAft>
        <a:defRPr sz="2700" b="1">
          <a:solidFill>
            <a:srgbClr val="262626"/>
          </a:solidFill>
          <a:latin typeface="Arial" panose="020B0604020202020204" pitchFamily="34" charset="0"/>
        </a:defRPr>
      </a:lvl2pPr>
      <a:lvl3pPr algn="l" defTabSz="886778" rtl="0" fontAlgn="base">
        <a:spcBef>
          <a:spcPct val="0"/>
        </a:spcBef>
        <a:spcAft>
          <a:spcPct val="0"/>
        </a:spcAft>
        <a:defRPr sz="2700" b="1">
          <a:solidFill>
            <a:srgbClr val="262626"/>
          </a:solidFill>
          <a:latin typeface="Arial" panose="020B0604020202020204" pitchFamily="34" charset="0"/>
        </a:defRPr>
      </a:lvl3pPr>
      <a:lvl4pPr algn="l" defTabSz="886778" rtl="0" fontAlgn="base">
        <a:spcBef>
          <a:spcPct val="0"/>
        </a:spcBef>
        <a:spcAft>
          <a:spcPct val="0"/>
        </a:spcAft>
        <a:defRPr sz="2700" b="1">
          <a:solidFill>
            <a:srgbClr val="262626"/>
          </a:solidFill>
          <a:latin typeface="Arial" panose="020B0604020202020204" pitchFamily="34" charset="0"/>
        </a:defRPr>
      </a:lvl4pPr>
      <a:lvl5pPr algn="l" defTabSz="886778" rtl="0" fontAlgn="base">
        <a:spcBef>
          <a:spcPct val="0"/>
        </a:spcBef>
        <a:spcAft>
          <a:spcPct val="0"/>
        </a:spcAft>
        <a:defRPr sz="2700" b="1">
          <a:solidFill>
            <a:srgbClr val="262626"/>
          </a:solidFill>
          <a:latin typeface="Arial" panose="020B0604020202020204" pitchFamily="34" charset="0"/>
        </a:defRPr>
      </a:lvl5pPr>
      <a:lvl6pPr marL="425653" algn="l" defTabSz="886778" rtl="0" fontAlgn="base">
        <a:spcBef>
          <a:spcPct val="0"/>
        </a:spcBef>
        <a:spcAft>
          <a:spcPct val="0"/>
        </a:spcAft>
        <a:defRPr sz="2700" b="1">
          <a:solidFill>
            <a:srgbClr val="262626"/>
          </a:solidFill>
          <a:latin typeface="Arial" panose="020B0604020202020204" pitchFamily="34" charset="0"/>
        </a:defRPr>
      </a:lvl6pPr>
      <a:lvl7pPr marL="851306" algn="l" defTabSz="886778" rtl="0" fontAlgn="base">
        <a:spcBef>
          <a:spcPct val="0"/>
        </a:spcBef>
        <a:spcAft>
          <a:spcPct val="0"/>
        </a:spcAft>
        <a:defRPr sz="2700" b="1">
          <a:solidFill>
            <a:srgbClr val="262626"/>
          </a:solidFill>
          <a:latin typeface="Arial" panose="020B0604020202020204" pitchFamily="34" charset="0"/>
        </a:defRPr>
      </a:lvl7pPr>
      <a:lvl8pPr marL="1276960" algn="l" defTabSz="886778" rtl="0" fontAlgn="base">
        <a:spcBef>
          <a:spcPct val="0"/>
        </a:spcBef>
        <a:spcAft>
          <a:spcPct val="0"/>
        </a:spcAft>
        <a:defRPr sz="2700" b="1">
          <a:solidFill>
            <a:srgbClr val="262626"/>
          </a:solidFill>
          <a:latin typeface="Arial" panose="020B0604020202020204" pitchFamily="34" charset="0"/>
        </a:defRPr>
      </a:lvl8pPr>
      <a:lvl9pPr marL="1702613" algn="l" defTabSz="886778" rtl="0" fontAlgn="base">
        <a:spcBef>
          <a:spcPct val="0"/>
        </a:spcBef>
        <a:spcAft>
          <a:spcPct val="0"/>
        </a:spcAft>
        <a:defRPr sz="2700" b="1">
          <a:solidFill>
            <a:srgbClr val="262626"/>
          </a:solidFill>
          <a:latin typeface="Arial" panose="020B0604020202020204" pitchFamily="34" charset="0"/>
        </a:defRPr>
      </a:lvl9pPr>
    </p:titleStyle>
    <p:bodyStyle>
      <a:lvl1pPr marL="232041" indent="-232041" algn="l" defTabSz="886778" rtl="0" fontAlgn="base">
        <a:spcBef>
          <a:spcPct val="20000"/>
        </a:spcBef>
        <a:spcAft>
          <a:spcPct val="0"/>
        </a:spcAft>
        <a:buClr>
          <a:srgbClr val="404040"/>
        </a:buClr>
        <a:buFont typeface="Arial" panose="020B0604020202020204" pitchFamily="34" charset="0"/>
        <a:buChar char="•"/>
        <a:defRPr sz="2328" kern="1200">
          <a:solidFill>
            <a:schemeClr val="tx1"/>
          </a:solidFill>
          <a:latin typeface="+mn-lt"/>
          <a:ea typeface="+mn-ea"/>
          <a:cs typeface="+mn-cs"/>
        </a:defRPr>
      </a:lvl1pPr>
      <a:lvl2pPr marL="610399" indent="-255688" algn="l" defTabSz="886778" rtl="0" fontAlgn="base">
        <a:spcBef>
          <a:spcPct val="20000"/>
        </a:spcBef>
        <a:spcAft>
          <a:spcPct val="0"/>
        </a:spcAft>
        <a:buClr>
          <a:srgbClr val="404040"/>
        </a:buClr>
        <a:buFont typeface="Arial" panose="020B0604020202020204" pitchFamily="34" charset="0"/>
        <a:buChar char="•"/>
        <a:defRPr sz="2328" kern="1200">
          <a:solidFill>
            <a:schemeClr val="tx1"/>
          </a:solidFill>
          <a:latin typeface="+mn-lt"/>
          <a:ea typeface="+mn-ea"/>
          <a:cs typeface="+mn-cs"/>
        </a:defRPr>
      </a:lvl2pPr>
      <a:lvl3pPr marL="1022750" indent="-232041" algn="l" defTabSz="886778" rtl="0" fontAlgn="base">
        <a:spcBef>
          <a:spcPct val="20000"/>
        </a:spcBef>
        <a:spcAft>
          <a:spcPct val="0"/>
        </a:spcAft>
        <a:buClr>
          <a:srgbClr val="404040"/>
        </a:buClr>
        <a:buFont typeface="Arial" panose="020B0604020202020204" pitchFamily="34" charset="0"/>
        <a:buChar char="•"/>
        <a:defRPr sz="2328" kern="1200">
          <a:solidFill>
            <a:schemeClr val="tx1"/>
          </a:solidFill>
          <a:latin typeface="+mn-lt"/>
          <a:ea typeface="+mn-ea"/>
          <a:cs typeface="+mn-cs"/>
        </a:defRPr>
      </a:lvl3pPr>
      <a:lvl4pPr marL="1395197" indent="-232041" algn="l" defTabSz="886778" rtl="0" fontAlgn="base">
        <a:spcBef>
          <a:spcPct val="20000"/>
        </a:spcBef>
        <a:spcAft>
          <a:spcPct val="0"/>
        </a:spcAft>
        <a:buClr>
          <a:srgbClr val="404040"/>
        </a:buClr>
        <a:buFont typeface="Arial" panose="020B0604020202020204" pitchFamily="34" charset="0"/>
        <a:buChar char="•"/>
        <a:defRPr sz="2328" kern="1200">
          <a:solidFill>
            <a:schemeClr val="tx1"/>
          </a:solidFill>
          <a:latin typeface="+mn-lt"/>
          <a:ea typeface="+mn-ea"/>
          <a:cs typeface="+mn-cs"/>
        </a:defRPr>
      </a:lvl4pPr>
      <a:lvl5pPr marL="1767643" indent="-232041" algn="l" defTabSz="886778" rtl="0" fontAlgn="base">
        <a:spcBef>
          <a:spcPct val="20000"/>
        </a:spcBef>
        <a:spcAft>
          <a:spcPct val="0"/>
        </a:spcAft>
        <a:buClr>
          <a:srgbClr val="404040"/>
        </a:buClr>
        <a:buFont typeface="Arial" panose="020B0604020202020204" pitchFamily="34" charset="0"/>
        <a:buChar char="•"/>
        <a:defRPr sz="2328" kern="1200">
          <a:solidFill>
            <a:schemeClr val="tx1"/>
          </a:solidFill>
          <a:latin typeface="+mn-lt"/>
          <a:ea typeface="+mn-ea"/>
          <a:cs typeface="+mn-cs"/>
        </a:defRPr>
      </a:lvl5pPr>
      <a:lvl6pPr marL="2141315" indent="-232752" algn="l" defTabSz="886784" rtl="0" eaLnBrk="1" latinLnBrk="0" hangingPunct="1">
        <a:spcBef>
          <a:spcPct val="20000"/>
        </a:spcBef>
        <a:buClr>
          <a:schemeClr val="accent6">
            <a:lumMod val="75000"/>
            <a:lumOff val="25000"/>
          </a:schemeClr>
        </a:buClr>
        <a:buFont typeface="Arial" pitchFamily="34" charset="0"/>
        <a:buChar char="•"/>
        <a:defRPr sz="2328" kern="1200">
          <a:solidFill>
            <a:schemeClr val="tx1"/>
          </a:solidFill>
          <a:latin typeface="+mn-lt"/>
          <a:ea typeface="+mn-ea"/>
          <a:cs typeface="+mn-cs"/>
        </a:defRPr>
      </a:lvl6pPr>
      <a:lvl7pPr marL="2536993" indent="-232752" algn="l" defTabSz="886784" rtl="0" eaLnBrk="1" latinLnBrk="0" hangingPunct="1">
        <a:spcBef>
          <a:spcPct val="20000"/>
        </a:spcBef>
        <a:buClr>
          <a:schemeClr val="accent6">
            <a:lumMod val="75000"/>
            <a:lumOff val="25000"/>
          </a:schemeClr>
        </a:buClr>
        <a:buFont typeface="Arial" pitchFamily="34" charset="0"/>
        <a:buChar char="•"/>
        <a:defRPr sz="2328" kern="1200">
          <a:solidFill>
            <a:schemeClr val="tx1"/>
          </a:solidFill>
          <a:latin typeface="+mn-lt"/>
          <a:ea typeface="+mn-ea"/>
          <a:cs typeface="+mn-cs"/>
        </a:defRPr>
      </a:lvl7pPr>
      <a:lvl8pPr marL="2932670" indent="-232752" algn="l" defTabSz="886784" rtl="0" eaLnBrk="1" latinLnBrk="0" hangingPunct="1">
        <a:spcBef>
          <a:spcPct val="20000"/>
        </a:spcBef>
        <a:buClr>
          <a:schemeClr val="accent6">
            <a:lumMod val="75000"/>
            <a:lumOff val="25000"/>
          </a:schemeClr>
        </a:buClr>
        <a:buFont typeface="Arial" pitchFamily="34" charset="0"/>
        <a:buChar char="•"/>
        <a:defRPr sz="2328" kern="1200">
          <a:solidFill>
            <a:schemeClr val="tx1"/>
          </a:solidFill>
          <a:latin typeface="+mn-lt"/>
          <a:ea typeface="+mn-ea"/>
          <a:cs typeface="+mn-cs"/>
        </a:defRPr>
      </a:lvl8pPr>
      <a:lvl9pPr marL="3305073" indent="-232752" algn="l" defTabSz="886784" rtl="0" eaLnBrk="1" latinLnBrk="0" hangingPunct="1">
        <a:spcBef>
          <a:spcPct val="20000"/>
        </a:spcBef>
        <a:buClr>
          <a:schemeClr val="accent6">
            <a:lumMod val="75000"/>
            <a:lumOff val="25000"/>
          </a:schemeClr>
        </a:buClr>
        <a:buFont typeface="Arial" pitchFamily="34" charset="0"/>
        <a:buChar char="•"/>
        <a:defRPr sz="2328" kern="1200">
          <a:solidFill>
            <a:schemeClr val="tx1"/>
          </a:solidFill>
          <a:latin typeface="+mn-lt"/>
          <a:ea typeface="+mn-ea"/>
          <a:cs typeface="+mn-cs"/>
        </a:defRPr>
      </a:lvl9pPr>
    </p:bodyStyle>
    <p:otherStyle>
      <a:defPPr>
        <a:defRPr lang="en-US"/>
      </a:defPPr>
      <a:lvl1pPr marL="0" algn="l" defTabSz="886784" rtl="0" eaLnBrk="1" latinLnBrk="0" hangingPunct="1">
        <a:defRPr sz="1746" kern="1200">
          <a:solidFill>
            <a:schemeClr val="tx1"/>
          </a:solidFill>
          <a:latin typeface="+mn-lt"/>
          <a:ea typeface="+mn-ea"/>
          <a:cs typeface="+mn-cs"/>
        </a:defRPr>
      </a:lvl1pPr>
      <a:lvl2pPr marL="443392" algn="l" defTabSz="886784" rtl="0" eaLnBrk="1" latinLnBrk="0" hangingPunct="1">
        <a:defRPr sz="1746" kern="1200">
          <a:solidFill>
            <a:schemeClr val="tx1"/>
          </a:solidFill>
          <a:latin typeface="+mn-lt"/>
          <a:ea typeface="+mn-ea"/>
          <a:cs typeface="+mn-cs"/>
        </a:defRPr>
      </a:lvl2pPr>
      <a:lvl3pPr marL="886784" algn="l" defTabSz="886784" rtl="0" eaLnBrk="1" latinLnBrk="0" hangingPunct="1">
        <a:defRPr sz="1746" kern="1200">
          <a:solidFill>
            <a:schemeClr val="tx1"/>
          </a:solidFill>
          <a:latin typeface="+mn-lt"/>
          <a:ea typeface="+mn-ea"/>
          <a:cs typeface="+mn-cs"/>
        </a:defRPr>
      </a:lvl3pPr>
      <a:lvl4pPr marL="1330176" algn="l" defTabSz="886784" rtl="0" eaLnBrk="1" latinLnBrk="0" hangingPunct="1">
        <a:defRPr sz="1746" kern="1200">
          <a:solidFill>
            <a:schemeClr val="tx1"/>
          </a:solidFill>
          <a:latin typeface="+mn-lt"/>
          <a:ea typeface="+mn-ea"/>
          <a:cs typeface="+mn-cs"/>
        </a:defRPr>
      </a:lvl4pPr>
      <a:lvl5pPr marL="1773567" algn="l" defTabSz="886784" rtl="0" eaLnBrk="1" latinLnBrk="0" hangingPunct="1">
        <a:defRPr sz="1746" kern="1200">
          <a:solidFill>
            <a:schemeClr val="tx1"/>
          </a:solidFill>
          <a:latin typeface="+mn-lt"/>
          <a:ea typeface="+mn-ea"/>
          <a:cs typeface="+mn-cs"/>
        </a:defRPr>
      </a:lvl5pPr>
      <a:lvl6pPr marL="2216960" algn="l" defTabSz="886784" rtl="0" eaLnBrk="1" latinLnBrk="0" hangingPunct="1">
        <a:defRPr sz="1746" kern="1200">
          <a:solidFill>
            <a:schemeClr val="tx1"/>
          </a:solidFill>
          <a:latin typeface="+mn-lt"/>
          <a:ea typeface="+mn-ea"/>
          <a:cs typeface="+mn-cs"/>
        </a:defRPr>
      </a:lvl6pPr>
      <a:lvl7pPr marL="2660351" algn="l" defTabSz="886784" rtl="0" eaLnBrk="1" latinLnBrk="0" hangingPunct="1">
        <a:defRPr sz="1746" kern="1200">
          <a:solidFill>
            <a:schemeClr val="tx1"/>
          </a:solidFill>
          <a:latin typeface="+mn-lt"/>
          <a:ea typeface="+mn-ea"/>
          <a:cs typeface="+mn-cs"/>
        </a:defRPr>
      </a:lvl7pPr>
      <a:lvl8pPr marL="3103743" algn="l" defTabSz="886784" rtl="0" eaLnBrk="1" latinLnBrk="0" hangingPunct="1">
        <a:defRPr sz="1746" kern="1200">
          <a:solidFill>
            <a:schemeClr val="tx1"/>
          </a:solidFill>
          <a:latin typeface="+mn-lt"/>
          <a:ea typeface="+mn-ea"/>
          <a:cs typeface="+mn-cs"/>
        </a:defRPr>
      </a:lvl8pPr>
      <a:lvl9pPr marL="3547135" algn="l" defTabSz="886784" rtl="0" eaLnBrk="1" latinLnBrk="0" hangingPunct="1">
        <a:defRPr sz="1746"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a:t>Click to add title</a:t>
            </a:r>
            <a:endParaRPr lang="en-GB"/>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grpSp>
        <p:nvGrpSpPr>
          <p:cNvPr id="2" name="Group 1" hidden="1"/>
          <p:cNvGrpSpPr/>
          <p:nvPr userDrawn="1"/>
        </p:nvGrpSpPr>
        <p:grpSpPr>
          <a:xfrm>
            <a:off x="-1143000" y="-600255"/>
            <a:ext cx="13680281" cy="6913023"/>
            <a:chOff x="-1143000" y="-600255"/>
            <a:chExt cx="13680281" cy="6913023"/>
          </a:xfrm>
        </p:grpSpPr>
        <p:cxnSp>
          <p:nvCxnSpPr>
            <p:cNvPr id="14" name="Straight Connector 13" hidden="1"/>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hidden="1"/>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hidden="1"/>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a:solidFill>
                    <a:schemeClr val="tx1"/>
                  </a:solidFill>
                </a:rPr>
                <a:t>4.78cm</a:t>
              </a:r>
            </a:p>
          </p:txBody>
        </p:sp>
        <p:sp>
          <p:nvSpPr>
            <p:cNvPr id="54" name="TextBox 53" hidden="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a:solidFill>
                    <a:schemeClr val="tx1"/>
                  </a:solidFill>
                </a:rPr>
                <a:t>0 cm</a:t>
              </a:r>
            </a:p>
          </p:txBody>
        </p:sp>
        <p:sp>
          <p:nvSpPr>
            <p:cNvPr id="58" name="TextBox 57" hidden="1"/>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a:solidFill>
                    <a:schemeClr val="tx1"/>
                  </a:solidFill>
                </a:rPr>
                <a:t>6.35 cm</a:t>
              </a:r>
            </a:p>
          </p:txBody>
        </p:sp>
        <p:sp>
          <p:nvSpPr>
            <p:cNvPr id="60" name="TextBox 59" hidden="1"/>
            <p:cNvSpPr txBox="1"/>
            <p:nvPr userDrawn="1"/>
          </p:nvSpPr>
          <p:spPr>
            <a:xfrm>
              <a:off x="304800" y="-437436"/>
              <a:ext cx="438671" cy="123111"/>
            </a:xfrm>
            <a:prstGeom prst="rect">
              <a:avLst/>
            </a:prstGeom>
            <a:noFill/>
          </p:spPr>
          <p:txBody>
            <a:bodyPr wrap="square" lIns="0" tIns="0" rIns="0" bIns="0" rtlCol="0">
              <a:spAutoFit/>
            </a:bodyPr>
            <a:lstStyle/>
            <a:p>
              <a:pPr algn="l"/>
              <a:r>
                <a:rPr lang="en-GB" sz="800">
                  <a:solidFill>
                    <a:schemeClr val="tx1"/>
                  </a:solidFill>
                </a:rPr>
                <a:t>15.93cm</a:t>
              </a:r>
            </a:p>
          </p:txBody>
        </p:sp>
        <p:sp>
          <p:nvSpPr>
            <p:cNvPr id="72" name="TextBox 71" hidden="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a:solidFill>
                    <a:schemeClr val="tx1"/>
                  </a:solidFill>
                </a:rPr>
                <a:t>15.93 cm</a:t>
              </a:r>
            </a:p>
          </p:txBody>
        </p:sp>
        <p:cxnSp>
          <p:nvCxnSpPr>
            <p:cNvPr id="5" name="Straight Connector 4" hidden="1"/>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hidden="1"/>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a:solidFill>
                    <a:schemeClr val="tx1"/>
                  </a:solidFill>
                </a:rPr>
                <a:t>Content Bottom</a:t>
              </a:r>
            </a:p>
          </p:txBody>
        </p:sp>
        <p:sp>
          <p:nvSpPr>
            <p:cNvPr id="86" name="TextBox 85" hidden="1"/>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a:solidFill>
                    <a:schemeClr val="tx1"/>
                  </a:solidFill>
                </a:rPr>
                <a:t>Content Top</a:t>
              </a:r>
            </a:p>
          </p:txBody>
        </p:sp>
        <p:sp>
          <p:nvSpPr>
            <p:cNvPr id="88" name="TextBox 87" hidden="1"/>
            <p:cNvSpPr txBox="1"/>
            <p:nvPr userDrawn="1"/>
          </p:nvSpPr>
          <p:spPr>
            <a:xfrm>
              <a:off x="-590537" y="-438330"/>
              <a:ext cx="833960" cy="123111"/>
            </a:xfrm>
            <a:prstGeom prst="rect">
              <a:avLst/>
            </a:prstGeom>
            <a:noFill/>
          </p:spPr>
          <p:txBody>
            <a:bodyPr wrap="square" lIns="0" tIns="0" rIns="0" bIns="0" rtlCol="0">
              <a:spAutoFit/>
            </a:bodyPr>
            <a:lstStyle/>
            <a:p>
              <a:pPr algn="r"/>
              <a:r>
                <a:rPr lang="en-GB" sz="800">
                  <a:solidFill>
                    <a:schemeClr val="tx1"/>
                  </a:solidFill>
                </a:rPr>
                <a:t>Left Margin</a:t>
              </a:r>
            </a:p>
          </p:txBody>
        </p:sp>
        <p:sp>
          <p:nvSpPr>
            <p:cNvPr id="89" name="TextBox 88" hidden="1"/>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a:solidFill>
                    <a:schemeClr val="tx1"/>
                  </a:solidFill>
                </a:rPr>
                <a:t>Right Margin</a:t>
              </a:r>
            </a:p>
          </p:txBody>
        </p:sp>
        <p:cxnSp>
          <p:nvCxnSpPr>
            <p:cNvPr id="98" name="Straight Connector 97" hidden="1"/>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hidden="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a:solidFill>
                    <a:schemeClr val="tx1"/>
                  </a:solidFill>
                </a:rPr>
                <a:t>Middle </a:t>
              </a:r>
              <a:br>
                <a:rPr lang="en-GB" sz="800">
                  <a:solidFill>
                    <a:schemeClr val="tx1"/>
                  </a:solidFill>
                </a:rPr>
              </a:br>
              <a:r>
                <a:rPr lang="en-GB" sz="800">
                  <a:solidFill>
                    <a:schemeClr val="tx1"/>
                  </a:solidFill>
                </a:rPr>
                <a:t>0cm </a:t>
              </a:r>
            </a:p>
          </p:txBody>
        </p:sp>
        <p:sp>
          <p:nvSpPr>
            <p:cNvPr id="101" name="TextBox 100" hidden="1"/>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4" name="Straight Connector 103" hidden="1"/>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hidden="1"/>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hidden="1"/>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7" name="Straight Connector 106" hidden="1"/>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hidden="1"/>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hidden="1"/>
            <p:cNvSpPr txBox="1"/>
            <p:nvPr userDrawn="1"/>
          </p:nvSpPr>
          <p:spPr>
            <a:xfrm>
              <a:off x="-747711" y="404813"/>
              <a:ext cx="438671" cy="123111"/>
            </a:xfrm>
            <a:prstGeom prst="rect">
              <a:avLst/>
            </a:prstGeom>
            <a:noFill/>
          </p:spPr>
          <p:txBody>
            <a:bodyPr wrap="square" lIns="0" tIns="0" rIns="0" bIns="0" rtlCol="0">
              <a:spAutoFit/>
            </a:bodyPr>
            <a:lstStyle/>
            <a:p>
              <a:pPr algn="r"/>
              <a:r>
                <a:rPr lang="en-GB" sz="800">
                  <a:solidFill>
                    <a:schemeClr val="tx1"/>
                  </a:solidFill>
                </a:rPr>
                <a:t>8.33cm</a:t>
              </a:r>
            </a:p>
          </p:txBody>
        </p:sp>
        <p:sp>
          <p:nvSpPr>
            <p:cNvPr id="110" name="TextBox 109" hidden="1"/>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a:solidFill>
                    <a:schemeClr val="tx1"/>
                  </a:solidFill>
                </a:rPr>
                <a:t>Title Top</a:t>
              </a:r>
            </a:p>
          </p:txBody>
        </p:sp>
        <p:sp>
          <p:nvSpPr>
            <p:cNvPr id="33" name="TextBox 32" hidden="1">
              <a:extLst>
                <a:ext uri="{FF2B5EF4-FFF2-40B4-BE49-F238E27FC236}">
                  <a16:creationId xmlns:a16="http://schemas.microsoft.com/office/drawing/2014/main" id="{A925CEB6-6DDA-49BF-824C-CFA9D8A07E3F}"/>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a:solidFill>
                    <a:schemeClr val="tx1"/>
                  </a:solidFill>
                </a:rPr>
                <a:t>7.54 cm</a:t>
              </a:r>
            </a:p>
          </p:txBody>
        </p:sp>
        <p:sp>
          <p:nvSpPr>
            <p:cNvPr id="34" name="TextBox 33" hidden="1">
              <a:extLst>
                <a:ext uri="{FF2B5EF4-FFF2-40B4-BE49-F238E27FC236}">
                  <a16:creationId xmlns:a16="http://schemas.microsoft.com/office/drawing/2014/main" id="{E1658A23-15A2-4406-AF7E-89707B5575E7}"/>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a:solidFill>
                    <a:schemeClr val="tx1"/>
                  </a:solidFill>
                </a:rPr>
                <a:t>Image Bottom</a:t>
              </a:r>
            </a:p>
          </p:txBody>
        </p:sp>
      </p:grpSp>
      <p:sp>
        <p:nvSpPr>
          <p:cNvPr id="3" name="Footer Placeholder 2">
            <a:extLst>
              <a:ext uri="{FF2B5EF4-FFF2-40B4-BE49-F238E27FC236}">
                <a16:creationId xmlns:a16="http://schemas.microsoft.com/office/drawing/2014/main" id="{1115639F-9E76-41B0-BB57-8F8A1F600167}"/>
              </a:ext>
            </a:extLst>
          </p:cNvPr>
          <p:cNvSpPr>
            <a:spLocks noGrp="1"/>
          </p:cNvSpPr>
          <p:nvPr>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r>
              <a:rPr lang="fi-FI"/>
              <a:t>Yrittäjägallup, kierros 1/2021 helmikuu</a:t>
            </a:r>
            <a:endParaRPr lang="en-GB"/>
          </a:p>
        </p:txBody>
      </p:sp>
      <p:cxnSp>
        <p:nvCxnSpPr>
          <p:cNvPr id="6" name="Straight Connector 5">
            <a:extLst>
              <a:ext uri="{FF2B5EF4-FFF2-40B4-BE49-F238E27FC236}">
                <a16:creationId xmlns:a16="http://schemas.microsoft.com/office/drawing/2014/main" id="{6805F70E-6BF1-451B-AC5F-64819FD40883}"/>
              </a:ext>
            </a:extLst>
          </p:cNvPr>
          <p:cNvCxnSpPr>
            <a:cxnSpLocks/>
          </p:cNvCxnSpPr>
          <p:nvPr userDrawn="1">
            <p:custDataLst>
              <p:tags r:id="rId26"/>
            </p:custDataLst>
          </p:nvPr>
        </p:nvCxnSpPr>
        <p:spPr>
          <a:xfrm>
            <a:off x="360000" y="6120000"/>
            <a:ext cx="11474161" cy="0"/>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7" name="Graphic 36">
            <a:extLst>
              <a:ext uri="{FF2B5EF4-FFF2-40B4-BE49-F238E27FC236}">
                <a16:creationId xmlns:a16="http://schemas.microsoft.com/office/drawing/2014/main" id="{2CC2F24E-468A-4212-A014-115B799B0109}"/>
              </a:ext>
            </a:extLst>
          </p:cNvPr>
          <p:cNvPicPr>
            <a:picLocks noChangeAspect="1"/>
          </p:cNvPicPr>
          <p:nvPr userDrawn="1">
            <p:custDataLst>
              <p:tags r:id="rId27"/>
            </p:custDataLst>
          </p:nvPr>
        </p:nvPicPr>
        <p:blipFill>
          <a:blip r:embed="rId28">
            <a:extLst>
              <a:ext uri="{96DAC541-7B7A-43D3-8B79-37D633B846F1}">
                <asvg:svgBlip xmlns:asvg="http://schemas.microsoft.com/office/drawing/2016/SVG/main" r:embed="rId29"/>
              </a:ext>
            </a:extLst>
          </a:blip>
          <a:stretch>
            <a:fillRect/>
          </a:stretch>
        </p:blipFill>
        <p:spPr>
          <a:xfrm>
            <a:off x="359999" y="6390412"/>
            <a:ext cx="1080272" cy="204376"/>
          </a:xfrm>
          <a:prstGeom prst="rect">
            <a:avLst/>
          </a:prstGeom>
        </p:spPr>
      </p:pic>
      <p:pic>
        <p:nvPicPr>
          <p:cNvPr id="35" name="Picture 34">
            <a:extLst>
              <a:ext uri="{FF2B5EF4-FFF2-40B4-BE49-F238E27FC236}">
                <a16:creationId xmlns:a16="http://schemas.microsoft.com/office/drawing/2014/main" id="{D0303A66-DA01-4C66-A021-963AE788F9B9}"/>
              </a:ext>
            </a:extLst>
          </p:cNvPr>
          <p:cNvPicPr>
            <a:picLocks noChangeAspect="1"/>
          </p:cNvPicPr>
          <p:nvPr userDrawn="1"/>
        </p:nvPicPr>
        <p:blipFill>
          <a:blip r:embed="rId30"/>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2609265281"/>
      </p:ext>
    </p:extLst>
  </p:cSld>
  <p:clrMap bg1="lt1" tx1="dk1" bg2="lt2" tx2="dk2" accent1="accent1" accent2="accent2" accent3="accent3" accent4="accent4" accent5="accent5" accent6="accent6" hlink="hlink" folHlink="folHlink"/>
  <p:sldLayoutIdLst>
    <p:sldLayoutId id="2147484620" r:id="rId1"/>
    <p:sldLayoutId id="2147484621" r:id="rId2"/>
    <p:sldLayoutId id="2147484622" r:id="rId3"/>
    <p:sldLayoutId id="2147484623" r:id="rId4"/>
    <p:sldLayoutId id="2147484624" r:id="rId5"/>
    <p:sldLayoutId id="2147484625" r:id="rId6"/>
    <p:sldLayoutId id="2147484626" r:id="rId7"/>
    <p:sldLayoutId id="2147484627" r:id="rId8"/>
    <p:sldLayoutId id="2147484628" r:id="rId9"/>
    <p:sldLayoutId id="2147484629" r:id="rId10"/>
    <p:sldLayoutId id="2147484630" r:id="rId11"/>
    <p:sldLayoutId id="2147484631" r:id="rId12"/>
    <p:sldLayoutId id="2147484632" r:id="rId13"/>
    <p:sldLayoutId id="2147484633" r:id="rId14"/>
    <p:sldLayoutId id="2147484634" r:id="rId15"/>
    <p:sldLayoutId id="2147484635" r:id="rId16"/>
    <p:sldLayoutId id="2147484636" r:id="rId17"/>
    <p:sldLayoutId id="2147484637" r:id="rId18"/>
    <p:sldLayoutId id="2147484638" r:id="rId19"/>
    <p:sldLayoutId id="2147484639" r:id="rId20"/>
    <p:sldLayoutId id="2147484640" r:id="rId21"/>
    <p:sldLayoutId id="2147484641" r:id="rId22"/>
    <p:sldLayoutId id="2147484642" r:id="rId23"/>
    <p:sldLayoutId id="2147484643" r:id="rId2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p15:clr>
            <a:srgbClr val="F26B43"/>
          </p15:clr>
        </p15:guide>
        <p15:guide id="14" pos="7453">
          <p15:clr>
            <a:srgbClr val="F26B43"/>
          </p15:clr>
        </p15:guide>
        <p15:guide id="28" orient="horz" pos="1076">
          <p15:clr>
            <a:srgbClr val="F26B43"/>
          </p15:clr>
        </p15:guide>
        <p15:guide id="29" orient="horz" pos="270">
          <p15:clr>
            <a:srgbClr val="F26B43"/>
          </p15:clr>
        </p15:guide>
        <p15:guide id="33" orient="horz" pos="3600">
          <p15:clr>
            <a:srgbClr val="F26B43"/>
          </p15:clr>
        </p15:guide>
        <p15:guide id="35" pos="228">
          <p15:clr>
            <a:srgbClr val="F26B43"/>
          </p15:clr>
        </p15:guide>
        <p15:guide id="36" pos="3840">
          <p15:clr>
            <a:srgbClr val="F26B43"/>
          </p15:clr>
        </p15:guide>
        <p15:guide id="37" pos="3782">
          <p15:clr>
            <a:srgbClr val="F26B43"/>
          </p15:clr>
        </p15:guide>
        <p15:guide id="38" pos="3900">
          <p15:clr>
            <a:srgbClr val="F26B43"/>
          </p15:clr>
        </p15:guide>
        <p15:guide id="39" orient="horz" pos="387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529647" y="540000"/>
            <a:ext cx="9099786" cy="710163"/>
          </a:xfrm>
          <a:prstGeom prst="rect">
            <a:avLst/>
          </a:prstGeom>
        </p:spPr>
        <p:txBody>
          <a:bodyPr vert="horz" lIns="0" tIns="0" rIns="0" bIns="0" rtlCol="0" anchor="t" anchorCtr="0">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557939" y="1416000"/>
            <a:ext cx="11104415"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5" name="Alatunnisteen paikkamerkki 4"/>
          <p:cNvSpPr>
            <a:spLocks noGrp="1"/>
          </p:cNvSpPr>
          <p:nvPr>
            <p:ph type="ftr" sz="quarter" idx="3"/>
          </p:nvPr>
        </p:nvSpPr>
        <p:spPr>
          <a:xfrm>
            <a:off x="1497600" y="6415200"/>
            <a:ext cx="8568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2" name="Päivämäärän paikkamerkki 3">
            <a:extLst>
              <a:ext uri="{FF2B5EF4-FFF2-40B4-BE49-F238E27FC236}">
                <a16:creationId xmlns:a16="http://schemas.microsoft.com/office/drawing/2014/main" id="{C38958D7-C5A3-434A-A70F-A28C06FB0DAD}"/>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3.2.2026</a:t>
            </a:fld>
            <a:endParaRPr lang="fi-FI"/>
          </a:p>
        </p:txBody>
      </p:sp>
      <p:sp>
        <p:nvSpPr>
          <p:cNvPr id="13" name="Dian numeron paikkamerkki 5">
            <a:extLst>
              <a:ext uri="{FF2B5EF4-FFF2-40B4-BE49-F238E27FC236}">
                <a16:creationId xmlns:a16="http://schemas.microsoft.com/office/drawing/2014/main" id="{2986CFAF-1BE8-1B45-AA8A-3C79FA6E329A}"/>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pic>
        <p:nvPicPr>
          <p:cNvPr id="14" name="Picture 13">
            <a:extLst>
              <a:ext uri="{FF2B5EF4-FFF2-40B4-BE49-F238E27FC236}">
                <a16:creationId xmlns:a16="http://schemas.microsoft.com/office/drawing/2014/main" id="{0A3A308A-8FCB-4C47-BCE3-E78FDFD849B3}"/>
              </a:ext>
            </a:extLst>
          </p:cNvPr>
          <p:cNvPicPr>
            <a:picLocks noChangeAspect="1"/>
          </p:cNvPicPr>
          <p:nvPr userDrawn="1"/>
        </p:nvPicPr>
        <p:blipFill>
          <a:blip r:embed="rId12"/>
          <a:stretch>
            <a:fillRect/>
          </a:stretch>
        </p:blipFill>
        <p:spPr>
          <a:xfrm>
            <a:off x="9906185" y="264943"/>
            <a:ext cx="1661319" cy="416182"/>
          </a:xfrm>
          <a:prstGeom prst="rect">
            <a:avLst/>
          </a:prstGeom>
        </p:spPr>
      </p:pic>
      <p:sp>
        <p:nvSpPr>
          <p:cNvPr id="15" name="Rounded Rectangle 14">
            <a:extLst>
              <a:ext uri="{FF2B5EF4-FFF2-40B4-BE49-F238E27FC236}">
                <a16:creationId xmlns:a16="http://schemas.microsoft.com/office/drawing/2014/main" id="{8338A1F7-277A-6343-90DF-A39D50B6689E}"/>
              </a:ext>
            </a:extLst>
          </p:cNvPr>
          <p:cNvSpPr/>
          <p:nvPr userDrawn="1"/>
        </p:nvSpPr>
        <p:spPr>
          <a:xfrm>
            <a:off x="9946953" y="827676"/>
            <a:ext cx="2340000" cy="351693"/>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lang="en-FI" sz="1400" b="1"/>
              <a:t>Kuntavaalit 18.4.2021</a:t>
            </a:r>
          </a:p>
        </p:txBody>
      </p:sp>
    </p:spTree>
    <p:extLst>
      <p:ext uri="{BB962C8B-B14F-4D97-AF65-F5344CB8AC3E}">
        <p14:creationId xmlns:p14="http://schemas.microsoft.com/office/powerpoint/2010/main" val="2365963706"/>
      </p:ext>
    </p:extLst>
  </p:cSld>
  <p:clrMap bg1="lt1" tx1="dk1" bg2="lt2" tx2="dk2" accent1="accent1" accent2="accent2" accent3="accent3" accent4="accent4" accent5="accent5" accent6="accent6" hlink="hlink" folHlink="folHlink"/>
  <p:sldLayoutIdLst>
    <p:sldLayoutId id="2147484646" r:id="rId1"/>
    <p:sldLayoutId id="2147484647" r:id="rId2"/>
    <p:sldLayoutId id="2147484648" r:id="rId3"/>
    <p:sldLayoutId id="2147484649" r:id="rId4"/>
    <p:sldLayoutId id="2147484650" r:id="rId5"/>
    <p:sldLayoutId id="2147484651" r:id="rId6"/>
    <p:sldLayoutId id="2147484652" r:id="rId7"/>
    <p:sldLayoutId id="2147484653" r:id="rId8"/>
    <p:sldLayoutId id="2147484654" r:id="rId9"/>
    <p:sldLayoutId id="2147484655" r:id="rId10"/>
  </p:sldLayoutIdLst>
  <p:hf sldNum="0" hdr="0" ftr="0" dt="0"/>
  <p:txStyles>
    <p:titleStyle>
      <a:lvl1pPr algn="l" defTabSz="914377" rtl="0" eaLnBrk="1" latinLnBrk="0" hangingPunct="1">
        <a:spcBef>
          <a:spcPct val="0"/>
        </a:spcBef>
        <a:buNone/>
        <a:defRPr sz="36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8">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9552790" y="0"/>
            <a:ext cx="2639209" cy="1146909"/>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200">
                <a:solidFill>
                  <a:schemeClr val="tx1">
                    <a:tint val="75000"/>
                  </a:schemeClr>
                </a:solidFill>
              </a:defRPr>
            </a:lvl1pPr>
          </a:lstStyle>
          <a:p>
            <a:fld id="{F9C7B1FF-7029-42AC-9BCB-19D31A8F3D4A}" type="datetime1">
              <a:rPr lang="fi-FI" smtClean="0"/>
              <a:t>3.2.2026</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i-FI"/>
              <a:t>Paikallisyhdistysarviointi 2021</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200">
                <a:solidFill>
                  <a:schemeClr val="tx1">
                    <a:tint val="75000"/>
                  </a:schemeClr>
                </a:solidFill>
              </a:defRPr>
            </a:lvl1pPr>
          </a:lstStyle>
          <a:p>
            <a:fld id="{DA6950FC-F01D-432E-92A0-E4475BC39D8F}" type="slidenum">
              <a:rPr lang="fi-FI" smtClean="0"/>
              <a:pPr/>
              <a:t>‹#›</a:t>
            </a:fld>
            <a:endParaRPr lang="fi-FI"/>
          </a:p>
        </p:txBody>
      </p:sp>
    </p:spTree>
    <p:extLst>
      <p:ext uri="{BB962C8B-B14F-4D97-AF65-F5344CB8AC3E}">
        <p14:creationId xmlns:p14="http://schemas.microsoft.com/office/powerpoint/2010/main" val="650979436"/>
      </p:ext>
    </p:extLst>
  </p:cSld>
  <p:clrMap bg1="lt1" tx1="dk1" bg2="lt2" tx2="dk2" accent1="accent1" accent2="accent2" accent3="accent3" accent4="accent4" accent5="accent5" accent6="accent6" hlink="hlink" folHlink="folHlink"/>
  <p:sldLayoutIdLst>
    <p:sldLayoutId id="2147484659" r:id="rId1"/>
    <p:sldLayoutId id="2147484660" r:id="rId2"/>
    <p:sldLayoutId id="2147484661" r:id="rId3"/>
    <p:sldLayoutId id="2147484662" r:id="rId4"/>
    <p:sldLayoutId id="2147484663" r:id="rId5"/>
    <p:sldLayoutId id="2147484664" r:id="rId6"/>
    <p:sldLayoutId id="2147484665" r:id="rId7"/>
    <p:sldLayoutId id="2147484666" r:id="rId8"/>
    <p:sldLayoutId id="2147484667" r:id="rId9"/>
    <p:sldLayoutId id="2147484668" r:id="rId10"/>
    <p:sldLayoutId id="2147484669" r:id="rId11"/>
    <p:sldLayoutId id="2147484670" r:id="rId12"/>
    <p:sldLayoutId id="2147484671" r:id="rId13"/>
    <p:sldLayoutId id="2147484672" r:id="rId14"/>
    <p:sldLayoutId id="2147484673" r:id="rId15"/>
    <p:sldLayoutId id="2147484674" r:id="rId16"/>
    <p:sldLayoutId id="2147484675" r:id="rId17"/>
    <p:sldLayoutId id="2147484676" r:id="rId18"/>
    <p:sldLayoutId id="2147484677" r:id="rId19"/>
    <p:sldLayoutId id="2147484678" r:id="rId20"/>
    <p:sldLayoutId id="2147484679" r:id="rId21"/>
    <p:sldLayoutId id="2147484680" r:id="rId22"/>
    <p:sldLayoutId id="2147484681" r:id="rId23"/>
    <p:sldLayoutId id="2147484682" r:id="rId24"/>
    <p:sldLayoutId id="2147484683" r:id="rId25"/>
  </p:sldLayoutIdLst>
  <p:hf hdr="0" dt="0"/>
  <p:txStyles>
    <p:titleStyle>
      <a:lvl1pPr algn="l" defTabSz="914377" rtl="0" eaLnBrk="1" latinLnBrk="0" hangingPunct="1">
        <a:spcBef>
          <a:spcPct val="0"/>
        </a:spcBef>
        <a:buNone/>
        <a:defRPr sz="28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guide id="2" orient="horz" pos="423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6.jpeg"/><Relationship Id="rId4" Type="http://schemas.openxmlformats.org/officeDocument/2006/relationships/image" Target="../media/image25.jpeg"/></Relationships>
</file>

<file path=ppt/slides/_rels/slide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3.png"/><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10578544" cy="1850400"/>
          </a:xfrm>
        </p:spPr>
        <p:txBody>
          <a:bodyPr/>
          <a:lstStyle/>
          <a:p>
            <a:r>
              <a:rPr lang="fi-FI" sz="3200" dirty="0"/>
              <a:t>Tositarinoita vaikuttamisesta</a:t>
            </a:r>
            <a:br>
              <a:rPr lang="fi-FI" sz="3200" dirty="0"/>
            </a:br>
            <a:r>
              <a:rPr lang="fi-FI" sz="3200" dirty="0"/>
              <a:t>CASE HANKINTALAKI JA HANKINTANEUVONTA</a:t>
            </a:r>
            <a:br>
              <a:rPr lang="fi-FI" sz="3200" dirty="0"/>
            </a:br>
            <a:endParaRPr lang="fi-FI" sz="4000" dirty="0">
              <a:solidFill>
                <a:schemeClr val="tx1"/>
              </a:solidFill>
            </a:endParaRPr>
          </a:p>
        </p:txBody>
      </p:sp>
      <p:sp>
        <p:nvSpPr>
          <p:cNvPr id="3" name="Alaotsikko 2"/>
          <p:cNvSpPr>
            <a:spLocks noGrp="1"/>
          </p:cNvSpPr>
          <p:nvPr>
            <p:ph type="subTitle" idx="1"/>
          </p:nvPr>
        </p:nvSpPr>
        <p:spPr/>
        <p:txBody>
          <a:bodyPr vert="horz" lIns="0" tIns="45720" rIns="0" bIns="45720" rtlCol="0" anchor="t">
            <a:noAutofit/>
          </a:bodyPr>
          <a:lstStyle/>
          <a:p>
            <a:pPr marL="0" indent="0">
              <a:buNone/>
            </a:pPr>
            <a:r>
              <a:rPr lang="fi-FI" dirty="0"/>
              <a:t>Vaikuttajafoorumi, 7.2.2026</a:t>
            </a:r>
          </a:p>
          <a:p>
            <a:pPr marL="0" indent="0">
              <a:buNone/>
            </a:pPr>
            <a:r>
              <a:rPr lang="fi-FI" dirty="0"/>
              <a:t>Harri Jaskari ja Katja Rajala, Suomen Yrittäjät</a:t>
            </a:r>
          </a:p>
        </p:txBody>
      </p:sp>
      <p:pic>
        <p:nvPicPr>
          <p:cNvPr id="6" name="Kuva 5">
            <a:extLst>
              <a:ext uri="{FF2B5EF4-FFF2-40B4-BE49-F238E27FC236}">
                <a16:creationId xmlns:a16="http://schemas.microsoft.com/office/drawing/2014/main" id="{B7740088-54AD-4A41-AF73-BD9105547A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9365" y="3627116"/>
            <a:ext cx="4836673" cy="3232494"/>
          </a:xfrm>
          <a:custGeom>
            <a:avLst/>
            <a:gdLst>
              <a:gd name="connsiteX0" fmla="*/ 1549963 w 4836673"/>
              <a:gd name="connsiteY0" fmla="*/ 0 h 3346705"/>
              <a:gd name="connsiteX1" fmla="*/ 4836673 w 4836673"/>
              <a:gd name="connsiteY1" fmla="*/ 0 h 3346705"/>
              <a:gd name="connsiteX2" fmla="*/ 3286710 w 4836673"/>
              <a:gd name="connsiteY2" fmla="*/ 3346705 h 3346705"/>
              <a:gd name="connsiteX3" fmla="*/ 3281133 w 4836673"/>
              <a:gd name="connsiteY3" fmla="*/ 3346705 h 3346705"/>
              <a:gd name="connsiteX4" fmla="*/ 2214905 w 4836673"/>
              <a:gd name="connsiteY4" fmla="*/ 3346705 h 3346705"/>
              <a:gd name="connsiteX5" fmla="*/ 0 w 4836673"/>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5" name="Kuva 4">
            <a:extLst>
              <a:ext uri="{FF2B5EF4-FFF2-40B4-BE49-F238E27FC236}">
                <a16:creationId xmlns:a16="http://schemas.microsoft.com/office/drawing/2014/main" id="{2085B703-D790-2B45-BD76-9848376984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7349" y="3627116"/>
            <a:ext cx="4224651" cy="3224448"/>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7" name="Kuva 6">
            <a:extLst>
              <a:ext uri="{FF2B5EF4-FFF2-40B4-BE49-F238E27FC236}">
                <a16:creationId xmlns:a16="http://schemas.microsoft.com/office/drawing/2014/main" id="{AC240E30-3409-D048-A7FD-E4343B2862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627116"/>
            <a:ext cx="5812971" cy="3232494"/>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Kuva 7">
            <a:extLst>
              <a:ext uri="{FF2B5EF4-FFF2-40B4-BE49-F238E27FC236}">
                <a16:creationId xmlns:a16="http://schemas.microsoft.com/office/drawing/2014/main" id="{3D7C1644-D120-894D-A19C-84ED8019D0B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333694" y="5581236"/>
            <a:ext cx="2346257" cy="911447"/>
          </a:xfrm>
          <a:prstGeom prst="rect">
            <a:avLst/>
          </a:prstGeom>
        </p:spPr>
      </p:pic>
    </p:spTree>
    <p:extLst>
      <p:ext uri="{BB962C8B-B14F-4D97-AF65-F5344CB8AC3E}">
        <p14:creationId xmlns:p14="http://schemas.microsoft.com/office/powerpoint/2010/main" val="1143233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9BB0F-2357-CE4D-8AA5-DD2E697278FB}"/>
            </a:ext>
          </a:extLst>
        </p:cNvPr>
        <p:cNvGrpSpPr/>
        <p:nvPr/>
      </p:nvGrpSpPr>
      <p:grpSpPr>
        <a:xfrm>
          <a:off x="0" y="0"/>
          <a:ext cx="0" cy="0"/>
          <a:chOff x="0" y="0"/>
          <a:chExt cx="0" cy="0"/>
        </a:xfrm>
      </p:grpSpPr>
      <p:sp>
        <p:nvSpPr>
          <p:cNvPr id="6" name="Sisällön paikkamerkki 5">
            <a:extLst>
              <a:ext uri="{FF2B5EF4-FFF2-40B4-BE49-F238E27FC236}">
                <a16:creationId xmlns:a16="http://schemas.microsoft.com/office/drawing/2014/main" id="{DDD46AB9-CAC2-33F3-B4FC-9A7CB2ED4290}"/>
              </a:ext>
            </a:extLst>
          </p:cNvPr>
          <p:cNvSpPr>
            <a:spLocks noGrp="1"/>
          </p:cNvSpPr>
          <p:nvPr>
            <p:ph idx="1"/>
          </p:nvPr>
        </p:nvSpPr>
        <p:spPr>
          <a:xfrm>
            <a:off x="414000" y="1661150"/>
            <a:ext cx="7500290" cy="4680000"/>
          </a:xfrm>
        </p:spPr>
        <p:txBody>
          <a:bodyPr/>
          <a:lstStyle/>
          <a:p>
            <a:pPr marL="457200" indent="-457200">
              <a:buFont typeface="+mj-lt"/>
              <a:buAutoNum type="arabicPeriod"/>
            </a:pPr>
            <a:r>
              <a:rPr lang="fi-FI" dirty="0"/>
              <a:t>Miksi hankintalaki ja hankintaneuvonta on yrittäjille tärkeä asia</a:t>
            </a:r>
          </a:p>
          <a:p>
            <a:pPr marL="457200" indent="-457200">
              <a:buFont typeface="+mj-lt"/>
              <a:buAutoNum type="arabicPeriod"/>
            </a:pPr>
            <a:r>
              <a:rPr lang="fi-FI" dirty="0"/>
              <a:t>Edunvalvonnan pitkä prosessi</a:t>
            </a:r>
          </a:p>
          <a:p>
            <a:pPr marL="457200" indent="-457200">
              <a:buFont typeface="+mj-lt"/>
              <a:buAutoNum type="arabicPeriod"/>
            </a:pPr>
            <a:r>
              <a:rPr lang="fi-FI" dirty="0"/>
              <a:t>Erinomainen hallitusohjelma</a:t>
            </a:r>
          </a:p>
          <a:p>
            <a:pPr marL="457200" indent="-457200">
              <a:buFont typeface="+mj-lt"/>
              <a:buAutoNum type="arabicPeriod"/>
            </a:pPr>
            <a:r>
              <a:rPr lang="fi-FI" dirty="0"/>
              <a:t>Hankintalakityöryhmän jatkovalmistelu</a:t>
            </a:r>
          </a:p>
          <a:p>
            <a:pPr marL="457200" indent="-457200">
              <a:buFont typeface="+mj-lt"/>
              <a:buAutoNum type="arabicPeriod"/>
            </a:pPr>
            <a:r>
              <a:rPr lang="fi-FI" dirty="0"/>
              <a:t>Kiihkeä lausuntokierros – 607 lausuntoa</a:t>
            </a:r>
          </a:p>
          <a:p>
            <a:pPr marL="457200" indent="-457200">
              <a:buFont typeface="+mj-lt"/>
              <a:buAutoNum type="arabicPeriod"/>
            </a:pPr>
            <a:r>
              <a:rPr lang="fi-FI" dirty="0"/>
              <a:t>Vahvasti puolesta ja vastaan – edunvalvonnan kakkoskierros</a:t>
            </a:r>
          </a:p>
          <a:p>
            <a:pPr marL="457200" indent="-457200">
              <a:buFont typeface="+mj-lt"/>
              <a:buAutoNum type="arabicPeriod"/>
            </a:pPr>
            <a:r>
              <a:rPr lang="fi-FI"/>
              <a:t>Eduskuntaan – uusi laki</a:t>
            </a:r>
            <a:r>
              <a:rPr lang="fi-FI" dirty="0"/>
              <a:t>?</a:t>
            </a:r>
          </a:p>
          <a:p>
            <a:pPr marL="457200" indent="-457200">
              <a:buFont typeface="+mj-lt"/>
              <a:buAutoNum type="arabicPeriod"/>
            </a:pPr>
            <a:r>
              <a:rPr lang="fi-FI" dirty="0"/>
              <a:t>Kulttuuri syö lain aamupalaksi – löydetäänkö harmonia?</a:t>
            </a:r>
          </a:p>
        </p:txBody>
      </p:sp>
      <p:sp>
        <p:nvSpPr>
          <p:cNvPr id="5" name="Otsikko 4">
            <a:extLst>
              <a:ext uri="{FF2B5EF4-FFF2-40B4-BE49-F238E27FC236}">
                <a16:creationId xmlns:a16="http://schemas.microsoft.com/office/drawing/2014/main" id="{37235C6C-612D-FD76-4FAE-A31C9DA2230F}"/>
              </a:ext>
            </a:extLst>
          </p:cNvPr>
          <p:cNvSpPr>
            <a:spLocks noGrp="1"/>
          </p:cNvSpPr>
          <p:nvPr>
            <p:ph type="title"/>
          </p:nvPr>
        </p:nvSpPr>
        <p:spPr>
          <a:xfrm>
            <a:off x="414000" y="441434"/>
            <a:ext cx="9138790" cy="855023"/>
          </a:xfrm>
        </p:spPr>
        <p:txBody>
          <a:bodyPr/>
          <a:lstStyle/>
          <a:p>
            <a:r>
              <a:rPr lang="fi-FI" dirty="0"/>
              <a:t>Esitelmän sisältö</a:t>
            </a:r>
          </a:p>
        </p:txBody>
      </p:sp>
      <p:pic>
        <p:nvPicPr>
          <p:cNvPr id="2" name="Kuva 1">
            <a:extLst>
              <a:ext uri="{FF2B5EF4-FFF2-40B4-BE49-F238E27FC236}">
                <a16:creationId xmlns:a16="http://schemas.microsoft.com/office/drawing/2014/main" id="{B93294F2-7FC9-4ABF-5C57-0F49C71A3DE8}"/>
              </a:ext>
            </a:extLst>
          </p:cNvPr>
          <p:cNvPicPr>
            <a:picLocks noChangeAspect="1"/>
          </p:cNvPicPr>
          <p:nvPr/>
        </p:nvPicPr>
        <p:blipFill>
          <a:blip r:embed="rId3"/>
          <a:stretch>
            <a:fillRect/>
          </a:stretch>
        </p:blipFill>
        <p:spPr>
          <a:xfrm>
            <a:off x="8528036" y="3096309"/>
            <a:ext cx="2865178" cy="3038243"/>
          </a:xfrm>
          <a:prstGeom prst="rect">
            <a:avLst/>
          </a:prstGeom>
        </p:spPr>
      </p:pic>
      <p:pic>
        <p:nvPicPr>
          <p:cNvPr id="3" name="Kuva 2">
            <a:extLst>
              <a:ext uri="{FF2B5EF4-FFF2-40B4-BE49-F238E27FC236}">
                <a16:creationId xmlns:a16="http://schemas.microsoft.com/office/drawing/2014/main" id="{9434DF04-C8CA-5EF1-A792-062C1C642E8C}"/>
              </a:ext>
            </a:extLst>
          </p:cNvPr>
          <p:cNvPicPr>
            <a:picLocks noChangeAspect="1"/>
          </p:cNvPicPr>
          <p:nvPr/>
        </p:nvPicPr>
        <p:blipFill>
          <a:blip r:embed="rId4"/>
          <a:stretch>
            <a:fillRect/>
          </a:stretch>
        </p:blipFill>
        <p:spPr>
          <a:xfrm>
            <a:off x="9047618" y="1303496"/>
            <a:ext cx="1826014" cy="1792813"/>
          </a:xfrm>
          <a:prstGeom prst="rect">
            <a:avLst/>
          </a:prstGeom>
        </p:spPr>
      </p:pic>
    </p:spTree>
    <p:extLst>
      <p:ext uri="{BB962C8B-B14F-4D97-AF65-F5344CB8AC3E}">
        <p14:creationId xmlns:p14="http://schemas.microsoft.com/office/powerpoint/2010/main" val="1230205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85793-C82E-E336-D54C-00057FC17701}"/>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4FFAC2C-70E2-9852-E2FB-AC0C56969A1C}"/>
              </a:ext>
            </a:extLst>
          </p:cNvPr>
          <p:cNvSpPr>
            <a:spLocks noGrp="1"/>
          </p:cNvSpPr>
          <p:nvPr>
            <p:ph idx="1"/>
          </p:nvPr>
        </p:nvSpPr>
        <p:spPr>
          <a:xfrm>
            <a:off x="5839263" y="2180359"/>
            <a:ext cx="5854654" cy="4680000"/>
          </a:xfrm>
        </p:spPr>
        <p:txBody>
          <a:bodyPr/>
          <a:lstStyle/>
          <a:p>
            <a:r>
              <a:rPr lang="fi-FI" sz="2000" dirty="0"/>
              <a:t>Talous- ja toimistopalveluissa tehokkuuseron todettiin olevan </a:t>
            </a:r>
            <a:r>
              <a:rPr lang="fi-FI" sz="2000" b="1" dirty="0"/>
              <a:t>7–14 % </a:t>
            </a:r>
            <a:r>
              <a:rPr lang="fi-FI" sz="2000" dirty="0"/>
              <a:t>markkinatoimijan hyväksi</a:t>
            </a:r>
          </a:p>
          <a:p>
            <a:r>
              <a:rPr lang="fi-FI" sz="2000" dirty="0"/>
              <a:t>ICT-alalla eron todettiin olevan </a:t>
            </a:r>
            <a:r>
              <a:rPr lang="fi-FI" sz="2000" b="1" dirty="0"/>
              <a:t>62–68 % </a:t>
            </a:r>
            <a:r>
              <a:rPr lang="fi-FI" sz="2000" dirty="0"/>
              <a:t>markkinatoimijan hyväksi</a:t>
            </a:r>
            <a:endParaRPr lang="fi-FI" sz="2000" b="1" dirty="0"/>
          </a:p>
          <a:p>
            <a:r>
              <a:rPr lang="fi-FI" sz="2000" dirty="0"/>
              <a:t>Henkilöstöruokaloissa ja ateriapalveluissa </a:t>
            </a:r>
            <a:r>
              <a:rPr lang="fi-FI" sz="2000" b="1" dirty="0"/>
              <a:t>2–30 % </a:t>
            </a:r>
            <a:r>
              <a:rPr lang="fi-FI" sz="2000" dirty="0"/>
              <a:t>markkinatoimijan hyväksi</a:t>
            </a:r>
            <a:endParaRPr lang="fi-FI" sz="2000" b="1" dirty="0"/>
          </a:p>
          <a:p>
            <a:r>
              <a:rPr lang="fi-FI" sz="2000" dirty="0"/>
              <a:t>Pesuloissa </a:t>
            </a:r>
            <a:r>
              <a:rPr lang="fi-FI" sz="2000" b="1" dirty="0"/>
              <a:t>42–49 % </a:t>
            </a:r>
            <a:r>
              <a:rPr lang="fi-FI" sz="2000" dirty="0"/>
              <a:t>markkinatoimijan hyväksi</a:t>
            </a:r>
            <a:endParaRPr lang="fi-FI" sz="2000" b="1" dirty="0"/>
          </a:p>
          <a:p>
            <a:r>
              <a:rPr lang="fi-FI" sz="2000" dirty="0"/>
              <a:t>Kiinteistönhoidossa </a:t>
            </a:r>
            <a:r>
              <a:rPr lang="fi-FI" sz="2000" b="1" dirty="0"/>
              <a:t>35–57 % </a:t>
            </a:r>
            <a:r>
              <a:rPr lang="fi-FI" sz="2000" dirty="0"/>
              <a:t>markkinatoimijan hyväksi</a:t>
            </a:r>
          </a:p>
          <a:p>
            <a:endParaRPr lang="fi-FI" sz="2000" dirty="0"/>
          </a:p>
          <a:p>
            <a:pPr marL="0" indent="0">
              <a:buNone/>
            </a:pPr>
            <a:r>
              <a:rPr lang="fi-FI" sz="2000" dirty="0"/>
              <a:t>Lähde: Jyväskylän yliopisto</a:t>
            </a:r>
          </a:p>
          <a:p>
            <a:endParaRPr lang="fi-FI" sz="2000" dirty="0"/>
          </a:p>
          <a:p>
            <a:pPr marL="0" indent="0">
              <a:buNone/>
            </a:pPr>
            <a:endParaRPr lang="fi-FI" sz="2000" dirty="0"/>
          </a:p>
          <a:p>
            <a:endParaRPr lang="fi-FI" sz="2000" dirty="0"/>
          </a:p>
          <a:p>
            <a:endParaRPr lang="fi-FI" sz="2000" dirty="0"/>
          </a:p>
        </p:txBody>
      </p:sp>
      <p:sp>
        <p:nvSpPr>
          <p:cNvPr id="4" name="Sisällön paikkamerkki 5">
            <a:extLst>
              <a:ext uri="{FF2B5EF4-FFF2-40B4-BE49-F238E27FC236}">
                <a16:creationId xmlns:a16="http://schemas.microsoft.com/office/drawing/2014/main" id="{131A9B33-B94D-DD3A-832A-A6028BF7C943}"/>
              </a:ext>
            </a:extLst>
          </p:cNvPr>
          <p:cNvSpPr txBox="1">
            <a:spLocks/>
          </p:cNvSpPr>
          <p:nvPr/>
        </p:nvSpPr>
        <p:spPr>
          <a:xfrm>
            <a:off x="498083" y="2180359"/>
            <a:ext cx="4914745" cy="4680000"/>
          </a:xfrm>
          <a:prstGeom prst="rect">
            <a:avLst/>
          </a:prstGeom>
        </p:spPr>
        <p:txBody>
          <a:bodyPr vert="horz" lIns="0" tIns="45720" rIns="0" bIns="45720" rtlCol="0">
            <a:noAutofit/>
          </a:bodyPr>
          <a:lst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a:lstStyle>
          <a:p>
            <a:r>
              <a:rPr lang="fi-FI" sz="2000" dirty="0">
                <a:solidFill>
                  <a:srgbClr val="000000"/>
                </a:solidFill>
                <a:latin typeface="Arial" panose="020B0604020202020204" pitchFamily="34" charset="0"/>
              </a:rPr>
              <a:t>Suomessa on jopa 4000 kuntien ja hyvinvointialueiden omistamaa yritystä.</a:t>
            </a:r>
          </a:p>
          <a:p>
            <a:r>
              <a:rPr lang="fi-FI" sz="2000" dirty="0">
                <a:solidFill>
                  <a:srgbClr val="000000"/>
                </a:solidFill>
                <a:latin typeface="Arial" panose="020B0604020202020204" pitchFamily="34" charset="0"/>
              </a:rPr>
              <a:t>Monet yritykset toimivat niillä sektoreilla, joissa on paljon yksityisiä yrityksiä</a:t>
            </a:r>
          </a:p>
          <a:p>
            <a:r>
              <a:rPr lang="fi-FI" sz="2000" dirty="0">
                <a:solidFill>
                  <a:srgbClr val="000000"/>
                </a:solidFill>
                <a:latin typeface="Arial" panose="020B0604020202020204" pitchFamily="34" charset="0"/>
              </a:rPr>
              <a:t>Sidosyksiköiltä tehtyjen hankintojen vuosittaisen arvon arvioidaan lähteestä riippuen olevan 5-10 miljardia euroa.</a:t>
            </a:r>
          </a:p>
          <a:p>
            <a:r>
              <a:rPr lang="fi-FI" sz="2000" dirty="0">
                <a:solidFill>
                  <a:srgbClr val="000000"/>
                </a:solidFill>
                <a:latin typeface="Arial" panose="020B0604020202020204" pitchFamily="34" charset="0"/>
              </a:rPr>
              <a:t>Muissa pohjoismaissa </a:t>
            </a:r>
            <a:r>
              <a:rPr lang="fi-FI" sz="2000" dirty="0" err="1">
                <a:solidFill>
                  <a:srgbClr val="000000"/>
                </a:solidFill>
                <a:latin typeface="Arial" panose="020B0604020202020204" pitchFamily="34" charset="0"/>
              </a:rPr>
              <a:t>inhouse</a:t>
            </a:r>
            <a:r>
              <a:rPr lang="fi-FI" sz="2000" dirty="0">
                <a:solidFill>
                  <a:srgbClr val="000000"/>
                </a:solidFill>
                <a:latin typeface="Arial" panose="020B0604020202020204" pitchFamily="34" charset="0"/>
              </a:rPr>
              <a:t>-yhtiöt eivät toimi sellaisilla sektoreilla, joissa on paljon yrityksiä.</a:t>
            </a:r>
          </a:p>
          <a:p>
            <a:endParaRPr lang="fi-FI" sz="2000" dirty="0">
              <a:solidFill>
                <a:srgbClr val="000000"/>
              </a:solidFill>
              <a:latin typeface="Arial" panose="020B0604020202020204" pitchFamily="34" charset="0"/>
            </a:endParaRPr>
          </a:p>
          <a:p>
            <a:pPr marL="0" indent="0">
              <a:buNone/>
            </a:pPr>
            <a:r>
              <a:rPr lang="fi-FI" sz="2000" dirty="0">
                <a:solidFill>
                  <a:srgbClr val="000000"/>
                </a:solidFill>
                <a:latin typeface="Arial" panose="020B0604020202020204" pitchFamily="34" charset="0"/>
              </a:rPr>
              <a:t>Lähde: Kilpailu- ja kuluttajavirasto</a:t>
            </a:r>
            <a:endParaRPr lang="fi-FI" sz="2000" dirty="0"/>
          </a:p>
        </p:txBody>
      </p:sp>
      <p:sp>
        <p:nvSpPr>
          <p:cNvPr id="7" name="Otsikko 6">
            <a:extLst>
              <a:ext uri="{FF2B5EF4-FFF2-40B4-BE49-F238E27FC236}">
                <a16:creationId xmlns:a16="http://schemas.microsoft.com/office/drawing/2014/main" id="{6B02D6EF-40DD-9F3A-230B-FCF1031AEF95}"/>
              </a:ext>
            </a:extLst>
          </p:cNvPr>
          <p:cNvSpPr>
            <a:spLocks noGrp="1"/>
          </p:cNvSpPr>
          <p:nvPr>
            <p:ph type="title"/>
          </p:nvPr>
        </p:nvSpPr>
        <p:spPr>
          <a:xfrm>
            <a:off x="645228" y="599090"/>
            <a:ext cx="9138790" cy="1116000"/>
          </a:xfrm>
        </p:spPr>
        <p:txBody>
          <a:bodyPr/>
          <a:lstStyle/>
          <a:p>
            <a:r>
              <a:rPr lang="fi-FI" dirty="0"/>
              <a:t>Miksi yrittäjät haluavat hankintalain uudistusta</a:t>
            </a:r>
          </a:p>
        </p:txBody>
      </p:sp>
    </p:spTree>
    <p:extLst>
      <p:ext uri="{BB962C8B-B14F-4D97-AF65-F5344CB8AC3E}">
        <p14:creationId xmlns:p14="http://schemas.microsoft.com/office/powerpoint/2010/main" val="3608467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AFDF7-6583-CE6E-AAE7-7ED04E141AA8}"/>
            </a:ext>
          </a:extLst>
        </p:cNvPr>
        <p:cNvGrpSpPr/>
        <p:nvPr/>
      </p:nvGrpSpPr>
      <p:grpSpPr>
        <a:xfrm>
          <a:off x="0" y="0"/>
          <a:ext cx="0" cy="0"/>
          <a:chOff x="0" y="0"/>
          <a:chExt cx="0" cy="0"/>
        </a:xfrm>
      </p:grpSpPr>
      <p:pic>
        <p:nvPicPr>
          <p:cNvPr id="2" name="Kuva 1">
            <a:extLst>
              <a:ext uri="{FF2B5EF4-FFF2-40B4-BE49-F238E27FC236}">
                <a16:creationId xmlns:a16="http://schemas.microsoft.com/office/drawing/2014/main" id="{19083F69-9DEF-5384-23D9-311C0D668606}"/>
              </a:ext>
            </a:extLst>
          </p:cNvPr>
          <p:cNvPicPr>
            <a:picLocks noChangeAspect="1"/>
          </p:cNvPicPr>
          <p:nvPr/>
        </p:nvPicPr>
        <p:blipFill>
          <a:blip r:embed="rId2"/>
          <a:stretch>
            <a:fillRect/>
          </a:stretch>
        </p:blipFill>
        <p:spPr>
          <a:xfrm>
            <a:off x="167242" y="2822788"/>
            <a:ext cx="3029975" cy="2444708"/>
          </a:xfrm>
          <a:prstGeom prst="rect">
            <a:avLst/>
          </a:prstGeom>
        </p:spPr>
      </p:pic>
      <p:pic>
        <p:nvPicPr>
          <p:cNvPr id="4" name="Kuva 3">
            <a:extLst>
              <a:ext uri="{FF2B5EF4-FFF2-40B4-BE49-F238E27FC236}">
                <a16:creationId xmlns:a16="http://schemas.microsoft.com/office/drawing/2014/main" id="{BE697368-15C2-FD67-BB53-0EFE2ED92B82}"/>
              </a:ext>
            </a:extLst>
          </p:cNvPr>
          <p:cNvPicPr>
            <a:picLocks noChangeAspect="1"/>
          </p:cNvPicPr>
          <p:nvPr/>
        </p:nvPicPr>
        <p:blipFill>
          <a:blip r:embed="rId3"/>
          <a:stretch>
            <a:fillRect/>
          </a:stretch>
        </p:blipFill>
        <p:spPr>
          <a:xfrm>
            <a:off x="3577982" y="1860712"/>
            <a:ext cx="1956277" cy="2765552"/>
          </a:xfrm>
          <a:prstGeom prst="rect">
            <a:avLst/>
          </a:prstGeom>
        </p:spPr>
      </p:pic>
      <p:sp>
        <p:nvSpPr>
          <p:cNvPr id="5" name="Tekstiruutu 4">
            <a:extLst>
              <a:ext uri="{FF2B5EF4-FFF2-40B4-BE49-F238E27FC236}">
                <a16:creationId xmlns:a16="http://schemas.microsoft.com/office/drawing/2014/main" id="{1776EC97-7ABA-2A6B-818E-882D507E2D7C}"/>
              </a:ext>
            </a:extLst>
          </p:cNvPr>
          <p:cNvSpPr txBox="1"/>
          <p:nvPr/>
        </p:nvSpPr>
        <p:spPr>
          <a:xfrm>
            <a:off x="3681521" y="4725554"/>
            <a:ext cx="1749197" cy="369332"/>
          </a:xfrm>
          <a:prstGeom prst="rect">
            <a:avLst/>
          </a:prstGeom>
          <a:noFill/>
        </p:spPr>
        <p:txBody>
          <a:bodyPr wrap="none" rtlCol="0">
            <a:spAutoFit/>
          </a:bodyPr>
          <a:lstStyle/>
          <a:p>
            <a:r>
              <a:rPr lang="fi-FI" dirty="0"/>
              <a:t>Hallitusohjelma</a:t>
            </a:r>
          </a:p>
        </p:txBody>
      </p:sp>
      <p:pic>
        <p:nvPicPr>
          <p:cNvPr id="3" name="Kuva 2" descr="Piirrä kuva työryhmästä, joka keskustelee julkisista hankinnoista ja TE-uudistuksesta. Kuvassa tulisi olla ryhmä ihmisiä eri taustoista, kuten yrittäjiä, virkamiehiä ja asiantuntijoita, jotka ovat kokoontuneet neuvottelupöydän ympärille. Taustalla voisi näkyä Tampereen kaupunkimaisema. Käytä selkeitä ja ammattimaisia värejä, kuten sinistä ja harmaata, ja luo yhteistyön ja keskustelun tunnelma.">
            <a:extLst>
              <a:ext uri="{FF2B5EF4-FFF2-40B4-BE49-F238E27FC236}">
                <a16:creationId xmlns:a16="http://schemas.microsoft.com/office/drawing/2014/main" id="{098BB744-0D12-5A2F-6713-D406209DE3B5}"/>
              </a:ext>
            </a:extLst>
          </p:cNvPr>
          <p:cNvPicPr>
            <a:picLocks noChangeAspect="1"/>
          </p:cNvPicPr>
          <p:nvPr/>
        </p:nvPicPr>
        <p:blipFill>
          <a:blip r:embed="rId4"/>
          <a:stretch>
            <a:fillRect/>
          </a:stretch>
        </p:blipFill>
        <p:spPr>
          <a:xfrm>
            <a:off x="5915024" y="2200874"/>
            <a:ext cx="2254038" cy="2254038"/>
          </a:xfrm>
          <a:prstGeom prst="rect">
            <a:avLst/>
          </a:prstGeom>
        </p:spPr>
      </p:pic>
      <p:sp>
        <p:nvSpPr>
          <p:cNvPr id="6" name="Tekstiruutu 5">
            <a:extLst>
              <a:ext uri="{FF2B5EF4-FFF2-40B4-BE49-F238E27FC236}">
                <a16:creationId xmlns:a16="http://schemas.microsoft.com/office/drawing/2014/main" id="{38C8C7AC-90B0-DC71-1412-B512D7D9334E}"/>
              </a:ext>
            </a:extLst>
          </p:cNvPr>
          <p:cNvSpPr txBox="1"/>
          <p:nvPr/>
        </p:nvSpPr>
        <p:spPr>
          <a:xfrm>
            <a:off x="5892982" y="4725554"/>
            <a:ext cx="2390398" cy="369332"/>
          </a:xfrm>
          <a:prstGeom prst="rect">
            <a:avLst/>
          </a:prstGeom>
          <a:noFill/>
        </p:spPr>
        <p:txBody>
          <a:bodyPr wrap="none" rtlCol="0">
            <a:spAutoFit/>
          </a:bodyPr>
          <a:lstStyle/>
          <a:p>
            <a:r>
              <a:rPr lang="fi-FI" dirty="0"/>
              <a:t>Hankintalakityöryhmä</a:t>
            </a:r>
          </a:p>
        </p:txBody>
      </p:sp>
      <p:pic>
        <p:nvPicPr>
          <p:cNvPr id="8" name="Kuva 7">
            <a:extLst>
              <a:ext uri="{FF2B5EF4-FFF2-40B4-BE49-F238E27FC236}">
                <a16:creationId xmlns:a16="http://schemas.microsoft.com/office/drawing/2014/main" id="{AD5081FE-5968-05A2-342B-6CBA270CB670}"/>
              </a:ext>
            </a:extLst>
          </p:cNvPr>
          <p:cNvPicPr>
            <a:picLocks noChangeAspect="1"/>
          </p:cNvPicPr>
          <p:nvPr/>
        </p:nvPicPr>
        <p:blipFill>
          <a:blip r:embed="rId5"/>
          <a:stretch>
            <a:fillRect/>
          </a:stretch>
        </p:blipFill>
        <p:spPr>
          <a:xfrm>
            <a:off x="8435780" y="2200874"/>
            <a:ext cx="1625864" cy="2254038"/>
          </a:xfrm>
          <a:prstGeom prst="rect">
            <a:avLst/>
          </a:prstGeom>
        </p:spPr>
      </p:pic>
      <p:sp>
        <p:nvSpPr>
          <p:cNvPr id="9" name="Tekstiruutu 8">
            <a:extLst>
              <a:ext uri="{FF2B5EF4-FFF2-40B4-BE49-F238E27FC236}">
                <a16:creationId xmlns:a16="http://schemas.microsoft.com/office/drawing/2014/main" id="{7D20CB31-5F00-88AC-E24B-22B9A6788DC9}"/>
              </a:ext>
            </a:extLst>
          </p:cNvPr>
          <p:cNvSpPr txBox="1"/>
          <p:nvPr/>
        </p:nvSpPr>
        <p:spPr>
          <a:xfrm>
            <a:off x="8299989" y="4725554"/>
            <a:ext cx="1967205" cy="369332"/>
          </a:xfrm>
          <a:prstGeom prst="rect">
            <a:avLst/>
          </a:prstGeom>
          <a:noFill/>
        </p:spPr>
        <p:txBody>
          <a:bodyPr wrap="none" rtlCol="0">
            <a:spAutoFit/>
          </a:bodyPr>
          <a:lstStyle/>
          <a:p>
            <a:r>
              <a:rPr lang="fi-FI" dirty="0"/>
              <a:t>Hallituksen esitys</a:t>
            </a:r>
          </a:p>
        </p:txBody>
      </p:sp>
      <p:sp>
        <p:nvSpPr>
          <p:cNvPr id="13" name="Nuoli: Oikea 12">
            <a:extLst>
              <a:ext uri="{FF2B5EF4-FFF2-40B4-BE49-F238E27FC236}">
                <a16:creationId xmlns:a16="http://schemas.microsoft.com/office/drawing/2014/main" id="{62293065-8195-2404-5DE3-909224578177}"/>
              </a:ext>
            </a:extLst>
          </p:cNvPr>
          <p:cNvSpPr/>
          <p:nvPr/>
        </p:nvSpPr>
        <p:spPr>
          <a:xfrm>
            <a:off x="423746" y="5441795"/>
            <a:ext cx="11508059" cy="369332"/>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err="1"/>
          </a:p>
        </p:txBody>
      </p:sp>
      <p:pic>
        <p:nvPicPr>
          <p:cNvPr id="17" name="Kuva 16">
            <a:extLst>
              <a:ext uri="{FF2B5EF4-FFF2-40B4-BE49-F238E27FC236}">
                <a16:creationId xmlns:a16="http://schemas.microsoft.com/office/drawing/2014/main" id="{D8AB0596-7F0B-3F93-942A-BF275CC78485}"/>
              </a:ext>
            </a:extLst>
          </p:cNvPr>
          <p:cNvPicPr>
            <a:picLocks noChangeAspect="1"/>
          </p:cNvPicPr>
          <p:nvPr/>
        </p:nvPicPr>
        <p:blipFill>
          <a:blip r:embed="rId6"/>
          <a:stretch>
            <a:fillRect/>
          </a:stretch>
        </p:blipFill>
        <p:spPr>
          <a:xfrm>
            <a:off x="10710125" y="2187524"/>
            <a:ext cx="1314633" cy="2438740"/>
          </a:xfrm>
          <a:prstGeom prst="rect">
            <a:avLst/>
          </a:prstGeom>
        </p:spPr>
      </p:pic>
      <p:sp>
        <p:nvSpPr>
          <p:cNvPr id="18" name="Tekstiruutu 17">
            <a:extLst>
              <a:ext uri="{FF2B5EF4-FFF2-40B4-BE49-F238E27FC236}">
                <a16:creationId xmlns:a16="http://schemas.microsoft.com/office/drawing/2014/main" id="{2827F012-E410-BE8E-75F7-E16261D4D286}"/>
              </a:ext>
            </a:extLst>
          </p:cNvPr>
          <p:cNvSpPr txBox="1"/>
          <p:nvPr/>
        </p:nvSpPr>
        <p:spPr>
          <a:xfrm>
            <a:off x="10666662" y="4725554"/>
            <a:ext cx="1525338" cy="369332"/>
          </a:xfrm>
          <a:prstGeom prst="rect">
            <a:avLst/>
          </a:prstGeom>
          <a:noFill/>
        </p:spPr>
        <p:txBody>
          <a:bodyPr wrap="square" rtlCol="0">
            <a:spAutoFit/>
          </a:bodyPr>
          <a:lstStyle/>
          <a:p>
            <a:r>
              <a:rPr lang="fi-FI" dirty="0"/>
              <a:t>Eduskuntaan</a:t>
            </a:r>
          </a:p>
        </p:txBody>
      </p:sp>
      <p:sp>
        <p:nvSpPr>
          <p:cNvPr id="19" name="Tekstiruutu 18">
            <a:extLst>
              <a:ext uri="{FF2B5EF4-FFF2-40B4-BE49-F238E27FC236}">
                <a16:creationId xmlns:a16="http://schemas.microsoft.com/office/drawing/2014/main" id="{59939187-A77D-82E4-19F2-E759ABC2A830}"/>
              </a:ext>
            </a:extLst>
          </p:cNvPr>
          <p:cNvSpPr txBox="1"/>
          <p:nvPr/>
        </p:nvSpPr>
        <p:spPr>
          <a:xfrm>
            <a:off x="1037063" y="752793"/>
            <a:ext cx="8603637" cy="584775"/>
          </a:xfrm>
          <a:prstGeom prst="rect">
            <a:avLst/>
          </a:prstGeom>
          <a:noFill/>
        </p:spPr>
        <p:txBody>
          <a:bodyPr wrap="none" rtlCol="0">
            <a:spAutoFit/>
          </a:bodyPr>
          <a:lstStyle/>
          <a:p>
            <a:r>
              <a:rPr lang="fi-FI" sz="3200" b="1" dirty="0"/>
              <a:t>Hankintalain edunvalvonnan pitkä prosessi</a:t>
            </a:r>
          </a:p>
        </p:txBody>
      </p:sp>
    </p:spTree>
    <p:extLst>
      <p:ext uri="{BB962C8B-B14F-4D97-AF65-F5344CB8AC3E}">
        <p14:creationId xmlns:p14="http://schemas.microsoft.com/office/powerpoint/2010/main" val="3402462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0AC11C31-4E7A-4B3C-AC4D-602B2677B79C}"/>
              </a:ext>
            </a:extLst>
          </p:cNvPr>
          <p:cNvPicPr>
            <a:picLocks noChangeAspect="1"/>
          </p:cNvPicPr>
          <p:nvPr/>
        </p:nvPicPr>
        <p:blipFill>
          <a:blip r:embed="rId2"/>
          <a:stretch>
            <a:fillRect/>
          </a:stretch>
        </p:blipFill>
        <p:spPr>
          <a:xfrm>
            <a:off x="1888958" y="1337568"/>
            <a:ext cx="5702178" cy="5307724"/>
          </a:xfrm>
          <a:prstGeom prst="rect">
            <a:avLst/>
          </a:prstGeom>
        </p:spPr>
      </p:pic>
      <p:pic>
        <p:nvPicPr>
          <p:cNvPr id="2" name="Kuva 1">
            <a:extLst>
              <a:ext uri="{FF2B5EF4-FFF2-40B4-BE49-F238E27FC236}">
                <a16:creationId xmlns:a16="http://schemas.microsoft.com/office/drawing/2014/main" id="{7A59F472-BBD5-572F-88D2-50E0B528DE27}"/>
              </a:ext>
            </a:extLst>
          </p:cNvPr>
          <p:cNvPicPr>
            <a:picLocks noChangeAspect="1"/>
          </p:cNvPicPr>
          <p:nvPr/>
        </p:nvPicPr>
        <p:blipFill>
          <a:blip r:embed="rId3"/>
          <a:stretch>
            <a:fillRect/>
          </a:stretch>
        </p:blipFill>
        <p:spPr>
          <a:xfrm>
            <a:off x="8898647" y="2322393"/>
            <a:ext cx="3029975" cy="2444708"/>
          </a:xfrm>
          <a:prstGeom prst="rect">
            <a:avLst/>
          </a:prstGeom>
        </p:spPr>
      </p:pic>
      <p:sp>
        <p:nvSpPr>
          <p:cNvPr id="3" name="Tekstiruutu 2">
            <a:extLst>
              <a:ext uri="{FF2B5EF4-FFF2-40B4-BE49-F238E27FC236}">
                <a16:creationId xmlns:a16="http://schemas.microsoft.com/office/drawing/2014/main" id="{17C36A11-C033-14D5-8E18-1626B743FB48}"/>
              </a:ext>
            </a:extLst>
          </p:cNvPr>
          <p:cNvSpPr txBox="1"/>
          <p:nvPr/>
        </p:nvSpPr>
        <p:spPr>
          <a:xfrm>
            <a:off x="713679" y="141637"/>
            <a:ext cx="7589494" cy="1077218"/>
          </a:xfrm>
          <a:prstGeom prst="rect">
            <a:avLst/>
          </a:prstGeom>
          <a:noFill/>
        </p:spPr>
        <p:txBody>
          <a:bodyPr wrap="square" rtlCol="0">
            <a:spAutoFit/>
          </a:bodyPr>
          <a:lstStyle/>
          <a:p>
            <a:r>
              <a:rPr lang="fi-FI" sz="3200" b="1" dirty="0"/>
              <a:t>Vuonna 2022…silloisella hallituksella oli erilainen </a:t>
            </a:r>
            <a:r>
              <a:rPr lang="fi-FI" sz="3200" b="1" dirty="0" err="1"/>
              <a:t>inhouse</a:t>
            </a:r>
            <a:r>
              <a:rPr lang="fi-FI" sz="3200" b="1" dirty="0"/>
              <a:t>-linja</a:t>
            </a:r>
          </a:p>
        </p:txBody>
      </p:sp>
    </p:spTree>
    <p:extLst>
      <p:ext uri="{BB962C8B-B14F-4D97-AF65-F5344CB8AC3E}">
        <p14:creationId xmlns:p14="http://schemas.microsoft.com/office/powerpoint/2010/main" val="857406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E4A7B8CF-2D51-46A5-BCA1-82FE4E700386}"/>
              </a:ext>
            </a:extLst>
          </p:cNvPr>
          <p:cNvPicPr>
            <a:picLocks noChangeAspect="1"/>
          </p:cNvPicPr>
          <p:nvPr/>
        </p:nvPicPr>
        <p:blipFill>
          <a:blip r:embed="rId2"/>
          <a:stretch>
            <a:fillRect/>
          </a:stretch>
        </p:blipFill>
        <p:spPr>
          <a:xfrm>
            <a:off x="263378" y="1226634"/>
            <a:ext cx="5074121" cy="4556235"/>
          </a:xfrm>
          <a:prstGeom prst="rect">
            <a:avLst/>
          </a:prstGeom>
        </p:spPr>
      </p:pic>
      <p:pic>
        <p:nvPicPr>
          <p:cNvPr id="10" name="Kuva 9">
            <a:extLst>
              <a:ext uri="{FF2B5EF4-FFF2-40B4-BE49-F238E27FC236}">
                <a16:creationId xmlns:a16="http://schemas.microsoft.com/office/drawing/2014/main" id="{581AD0E4-4D9C-4D48-A290-C8F23045333C}"/>
              </a:ext>
            </a:extLst>
          </p:cNvPr>
          <p:cNvPicPr>
            <a:picLocks noChangeAspect="1"/>
          </p:cNvPicPr>
          <p:nvPr/>
        </p:nvPicPr>
        <p:blipFill>
          <a:blip r:embed="rId3"/>
          <a:stretch>
            <a:fillRect/>
          </a:stretch>
        </p:blipFill>
        <p:spPr>
          <a:xfrm>
            <a:off x="5090104" y="3844928"/>
            <a:ext cx="3347064" cy="2444708"/>
          </a:xfrm>
          <a:prstGeom prst="rect">
            <a:avLst/>
          </a:prstGeom>
        </p:spPr>
      </p:pic>
      <p:pic>
        <p:nvPicPr>
          <p:cNvPr id="2" name="Kuva 1">
            <a:extLst>
              <a:ext uri="{FF2B5EF4-FFF2-40B4-BE49-F238E27FC236}">
                <a16:creationId xmlns:a16="http://schemas.microsoft.com/office/drawing/2014/main" id="{53EE9BD6-8364-DC58-B9E3-C08BAFF7399D}"/>
              </a:ext>
            </a:extLst>
          </p:cNvPr>
          <p:cNvPicPr>
            <a:picLocks noChangeAspect="1"/>
          </p:cNvPicPr>
          <p:nvPr/>
        </p:nvPicPr>
        <p:blipFill>
          <a:blip r:embed="rId4"/>
          <a:stretch>
            <a:fillRect/>
          </a:stretch>
        </p:blipFill>
        <p:spPr>
          <a:xfrm>
            <a:off x="8898647" y="2322393"/>
            <a:ext cx="3029975" cy="2444708"/>
          </a:xfrm>
          <a:prstGeom prst="rect">
            <a:avLst/>
          </a:prstGeom>
        </p:spPr>
      </p:pic>
      <p:sp>
        <p:nvSpPr>
          <p:cNvPr id="3" name="Tekstiruutu 2">
            <a:extLst>
              <a:ext uri="{FF2B5EF4-FFF2-40B4-BE49-F238E27FC236}">
                <a16:creationId xmlns:a16="http://schemas.microsoft.com/office/drawing/2014/main" id="{8474F0CF-8A37-23D6-BFDA-8EB401C0D4C8}"/>
              </a:ext>
            </a:extLst>
          </p:cNvPr>
          <p:cNvSpPr txBox="1"/>
          <p:nvPr/>
        </p:nvSpPr>
        <p:spPr>
          <a:xfrm>
            <a:off x="713678" y="351349"/>
            <a:ext cx="6086090" cy="584775"/>
          </a:xfrm>
          <a:prstGeom prst="rect">
            <a:avLst/>
          </a:prstGeom>
          <a:noFill/>
        </p:spPr>
        <p:txBody>
          <a:bodyPr wrap="none" rtlCol="0">
            <a:spAutoFit/>
          </a:bodyPr>
          <a:lstStyle/>
          <a:p>
            <a:r>
              <a:rPr lang="fi-FI" sz="3200" b="1" dirty="0"/>
              <a:t>Vuonna 2022…vastalobbausta</a:t>
            </a:r>
          </a:p>
        </p:txBody>
      </p:sp>
    </p:spTree>
    <p:extLst>
      <p:ext uri="{BB962C8B-B14F-4D97-AF65-F5344CB8AC3E}">
        <p14:creationId xmlns:p14="http://schemas.microsoft.com/office/powerpoint/2010/main" val="1852032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274AA-B15C-B09B-15EC-6FDF7F2B5188}"/>
            </a:ext>
          </a:extLst>
        </p:cNvPr>
        <p:cNvGrpSpPr/>
        <p:nvPr/>
      </p:nvGrpSpPr>
      <p:grpSpPr>
        <a:xfrm>
          <a:off x="0" y="0"/>
          <a:ext cx="0" cy="0"/>
          <a:chOff x="0" y="0"/>
          <a:chExt cx="0" cy="0"/>
        </a:xfrm>
      </p:grpSpPr>
      <p:pic>
        <p:nvPicPr>
          <p:cNvPr id="2" name="Kuva 1">
            <a:extLst>
              <a:ext uri="{FF2B5EF4-FFF2-40B4-BE49-F238E27FC236}">
                <a16:creationId xmlns:a16="http://schemas.microsoft.com/office/drawing/2014/main" id="{C9436526-E23D-1501-9EAC-EC9EB970234D}"/>
              </a:ext>
            </a:extLst>
          </p:cNvPr>
          <p:cNvPicPr>
            <a:picLocks noChangeAspect="1"/>
          </p:cNvPicPr>
          <p:nvPr/>
        </p:nvPicPr>
        <p:blipFill>
          <a:blip r:embed="rId2"/>
          <a:stretch>
            <a:fillRect/>
          </a:stretch>
        </p:blipFill>
        <p:spPr>
          <a:xfrm>
            <a:off x="9311242" y="2366998"/>
            <a:ext cx="3029975" cy="2444708"/>
          </a:xfrm>
          <a:prstGeom prst="rect">
            <a:avLst/>
          </a:prstGeom>
        </p:spPr>
      </p:pic>
      <p:sp>
        <p:nvSpPr>
          <p:cNvPr id="3" name="Tekstiruutu 2">
            <a:extLst>
              <a:ext uri="{FF2B5EF4-FFF2-40B4-BE49-F238E27FC236}">
                <a16:creationId xmlns:a16="http://schemas.microsoft.com/office/drawing/2014/main" id="{A0192C30-82A3-4946-49E7-FDEA9B1B029B}"/>
              </a:ext>
            </a:extLst>
          </p:cNvPr>
          <p:cNvSpPr txBox="1"/>
          <p:nvPr/>
        </p:nvSpPr>
        <p:spPr>
          <a:xfrm>
            <a:off x="713678" y="351349"/>
            <a:ext cx="6929269" cy="584775"/>
          </a:xfrm>
          <a:prstGeom prst="rect">
            <a:avLst/>
          </a:prstGeom>
          <a:noFill/>
        </p:spPr>
        <p:txBody>
          <a:bodyPr wrap="none" rtlCol="0">
            <a:spAutoFit/>
          </a:bodyPr>
          <a:lstStyle/>
          <a:p>
            <a:r>
              <a:rPr lang="fi-FI" sz="3200" b="1" dirty="0"/>
              <a:t>Vuonna 2022-23…mediajulkisuutta</a:t>
            </a:r>
          </a:p>
        </p:txBody>
      </p:sp>
      <p:pic>
        <p:nvPicPr>
          <p:cNvPr id="4" name="Kuva 3">
            <a:extLst>
              <a:ext uri="{FF2B5EF4-FFF2-40B4-BE49-F238E27FC236}">
                <a16:creationId xmlns:a16="http://schemas.microsoft.com/office/drawing/2014/main" id="{0D11B936-0A53-15B7-6122-AD8D4C65A5E1}"/>
              </a:ext>
            </a:extLst>
          </p:cNvPr>
          <p:cNvPicPr>
            <a:picLocks noChangeAspect="1"/>
          </p:cNvPicPr>
          <p:nvPr/>
        </p:nvPicPr>
        <p:blipFill>
          <a:blip r:embed="rId3"/>
          <a:stretch>
            <a:fillRect/>
          </a:stretch>
        </p:blipFill>
        <p:spPr>
          <a:xfrm>
            <a:off x="263378" y="1336979"/>
            <a:ext cx="3833858" cy="4763905"/>
          </a:xfrm>
          <a:prstGeom prst="rect">
            <a:avLst/>
          </a:prstGeom>
        </p:spPr>
      </p:pic>
      <p:pic>
        <p:nvPicPr>
          <p:cNvPr id="5" name="Kuva 4">
            <a:extLst>
              <a:ext uri="{FF2B5EF4-FFF2-40B4-BE49-F238E27FC236}">
                <a16:creationId xmlns:a16="http://schemas.microsoft.com/office/drawing/2014/main" id="{A2CC646F-025C-EE7C-2D3D-4702A685C727}"/>
              </a:ext>
            </a:extLst>
          </p:cNvPr>
          <p:cNvPicPr>
            <a:picLocks noChangeAspect="1"/>
          </p:cNvPicPr>
          <p:nvPr/>
        </p:nvPicPr>
        <p:blipFill>
          <a:blip r:embed="rId4"/>
          <a:stretch>
            <a:fillRect/>
          </a:stretch>
        </p:blipFill>
        <p:spPr>
          <a:xfrm>
            <a:off x="4552155" y="1492195"/>
            <a:ext cx="4092295" cy="1386960"/>
          </a:xfrm>
          <a:prstGeom prst="rect">
            <a:avLst/>
          </a:prstGeom>
        </p:spPr>
      </p:pic>
      <p:pic>
        <p:nvPicPr>
          <p:cNvPr id="6" name="Kuva 5">
            <a:extLst>
              <a:ext uri="{FF2B5EF4-FFF2-40B4-BE49-F238E27FC236}">
                <a16:creationId xmlns:a16="http://schemas.microsoft.com/office/drawing/2014/main" id="{3E00CD7A-D12E-543B-45AF-9BA975E1F4F8}"/>
              </a:ext>
            </a:extLst>
          </p:cNvPr>
          <p:cNvPicPr>
            <a:picLocks noChangeAspect="1"/>
          </p:cNvPicPr>
          <p:nvPr/>
        </p:nvPicPr>
        <p:blipFill>
          <a:blip r:embed="rId5"/>
          <a:stretch>
            <a:fillRect/>
          </a:stretch>
        </p:blipFill>
        <p:spPr>
          <a:xfrm>
            <a:off x="4370509" y="3429000"/>
            <a:ext cx="4667460" cy="1005798"/>
          </a:xfrm>
          <a:prstGeom prst="rect">
            <a:avLst/>
          </a:prstGeom>
        </p:spPr>
      </p:pic>
      <p:pic>
        <p:nvPicPr>
          <p:cNvPr id="8" name="Kuva 7">
            <a:extLst>
              <a:ext uri="{FF2B5EF4-FFF2-40B4-BE49-F238E27FC236}">
                <a16:creationId xmlns:a16="http://schemas.microsoft.com/office/drawing/2014/main" id="{7B9F0B9E-613A-445D-21E2-3B2AE522AADD}"/>
              </a:ext>
            </a:extLst>
          </p:cNvPr>
          <p:cNvPicPr>
            <a:picLocks noChangeAspect="1"/>
          </p:cNvPicPr>
          <p:nvPr/>
        </p:nvPicPr>
        <p:blipFill>
          <a:blip r:embed="rId6"/>
          <a:stretch>
            <a:fillRect/>
          </a:stretch>
        </p:blipFill>
        <p:spPr>
          <a:xfrm>
            <a:off x="4423845" y="4811706"/>
            <a:ext cx="4887397" cy="1508895"/>
          </a:xfrm>
          <a:prstGeom prst="rect">
            <a:avLst/>
          </a:prstGeom>
        </p:spPr>
      </p:pic>
    </p:spTree>
    <p:extLst>
      <p:ext uri="{BB962C8B-B14F-4D97-AF65-F5344CB8AC3E}">
        <p14:creationId xmlns:p14="http://schemas.microsoft.com/office/powerpoint/2010/main" val="2400016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BD86825-7FC4-0F58-474B-612C1E87A03D}"/>
              </a:ext>
            </a:extLst>
          </p:cNvPr>
          <p:cNvPicPr>
            <a:picLocks noChangeAspect="1"/>
          </p:cNvPicPr>
          <p:nvPr/>
        </p:nvPicPr>
        <p:blipFill>
          <a:blip r:embed="rId2"/>
          <a:stretch>
            <a:fillRect/>
          </a:stretch>
        </p:blipFill>
        <p:spPr>
          <a:xfrm>
            <a:off x="263378" y="1765379"/>
            <a:ext cx="7609094" cy="4211675"/>
          </a:xfrm>
          <a:prstGeom prst="rect">
            <a:avLst/>
          </a:prstGeom>
        </p:spPr>
      </p:pic>
      <p:pic>
        <p:nvPicPr>
          <p:cNvPr id="6" name="Kuva 5">
            <a:extLst>
              <a:ext uri="{FF2B5EF4-FFF2-40B4-BE49-F238E27FC236}">
                <a16:creationId xmlns:a16="http://schemas.microsoft.com/office/drawing/2014/main" id="{83895BE7-B864-0D83-B5C6-528D529B41C1}"/>
              </a:ext>
            </a:extLst>
          </p:cNvPr>
          <p:cNvPicPr>
            <a:picLocks noChangeAspect="1"/>
          </p:cNvPicPr>
          <p:nvPr/>
        </p:nvPicPr>
        <p:blipFill>
          <a:blip r:embed="rId3"/>
          <a:stretch>
            <a:fillRect/>
          </a:stretch>
        </p:blipFill>
        <p:spPr>
          <a:xfrm>
            <a:off x="8898647" y="2322393"/>
            <a:ext cx="3029975" cy="2444708"/>
          </a:xfrm>
          <a:prstGeom prst="rect">
            <a:avLst/>
          </a:prstGeom>
        </p:spPr>
      </p:pic>
      <p:sp>
        <p:nvSpPr>
          <p:cNvPr id="9" name="Tekstiruutu 8">
            <a:extLst>
              <a:ext uri="{FF2B5EF4-FFF2-40B4-BE49-F238E27FC236}">
                <a16:creationId xmlns:a16="http://schemas.microsoft.com/office/drawing/2014/main" id="{54F554BF-DF5E-CC30-59AA-8E2E23665C82}"/>
              </a:ext>
            </a:extLst>
          </p:cNvPr>
          <p:cNvSpPr txBox="1"/>
          <p:nvPr/>
        </p:nvSpPr>
        <p:spPr>
          <a:xfrm>
            <a:off x="713678" y="351349"/>
            <a:ext cx="7406964" cy="584775"/>
          </a:xfrm>
          <a:prstGeom prst="rect">
            <a:avLst/>
          </a:prstGeom>
          <a:noFill/>
        </p:spPr>
        <p:txBody>
          <a:bodyPr wrap="none" rtlCol="0">
            <a:spAutoFit/>
          </a:bodyPr>
          <a:lstStyle/>
          <a:p>
            <a:r>
              <a:rPr lang="fi-FI" sz="3200" b="1" dirty="0"/>
              <a:t>Vuonna 2023…tutkimuksellista tietoa</a:t>
            </a:r>
          </a:p>
        </p:txBody>
      </p:sp>
    </p:spTree>
    <p:extLst>
      <p:ext uri="{BB962C8B-B14F-4D97-AF65-F5344CB8AC3E}">
        <p14:creationId xmlns:p14="http://schemas.microsoft.com/office/powerpoint/2010/main" val="94637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26C2905-F0C0-4082-A17E-047834DF89FA}"/>
              </a:ext>
            </a:extLst>
          </p:cNvPr>
          <p:cNvSpPr>
            <a:spLocks noGrp="1"/>
          </p:cNvSpPr>
          <p:nvPr>
            <p:ph type="title"/>
          </p:nvPr>
        </p:nvSpPr>
        <p:spPr>
          <a:xfrm>
            <a:off x="-658582" y="1396689"/>
            <a:ext cx="10587162" cy="1120913"/>
          </a:xfrm>
        </p:spPr>
        <p:txBody>
          <a:bodyPr anchor="t">
            <a:normAutofit/>
          </a:bodyPr>
          <a:lstStyle/>
          <a:p>
            <a:pPr algn="ctr"/>
            <a:r>
              <a:rPr lang="fi-FI" dirty="0"/>
              <a:t>Ostopalvelun ja julkisen tuotannon kustannusero</a:t>
            </a:r>
          </a:p>
        </p:txBody>
      </p:sp>
      <p:graphicFrame>
        <p:nvGraphicFramePr>
          <p:cNvPr id="8" name="Kaavio 7">
            <a:extLst>
              <a:ext uri="{FF2B5EF4-FFF2-40B4-BE49-F238E27FC236}">
                <a16:creationId xmlns:a16="http://schemas.microsoft.com/office/drawing/2014/main" id="{508A5373-F939-48E4-8521-F8B6BD4A0AD7}"/>
              </a:ext>
            </a:extLst>
          </p:cNvPr>
          <p:cNvGraphicFramePr>
            <a:graphicFrameLocks/>
          </p:cNvGraphicFramePr>
          <p:nvPr>
            <p:extLst>
              <p:ext uri="{D42A27DB-BD31-4B8C-83A1-F6EECF244321}">
                <p14:modId xmlns:p14="http://schemas.microsoft.com/office/powerpoint/2010/main" val="1275960622"/>
              </p:ext>
            </p:extLst>
          </p:nvPr>
        </p:nvGraphicFramePr>
        <p:xfrm>
          <a:off x="0" y="1852496"/>
          <a:ext cx="9019776" cy="4000500"/>
        </p:xfrm>
        <a:graphic>
          <a:graphicData uri="http://schemas.openxmlformats.org/drawingml/2006/chart">
            <c:chart xmlns:c="http://schemas.openxmlformats.org/drawingml/2006/chart" xmlns:r="http://schemas.openxmlformats.org/officeDocument/2006/relationships" r:id="rId3"/>
          </a:graphicData>
        </a:graphic>
      </p:graphicFrame>
      <p:pic>
        <p:nvPicPr>
          <p:cNvPr id="3" name="Kuva 2">
            <a:extLst>
              <a:ext uri="{FF2B5EF4-FFF2-40B4-BE49-F238E27FC236}">
                <a16:creationId xmlns:a16="http://schemas.microsoft.com/office/drawing/2014/main" id="{26D79A1A-8F0F-124D-370A-0B62DD4D6673}"/>
              </a:ext>
            </a:extLst>
          </p:cNvPr>
          <p:cNvPicPr>
            <a:picLocks noChangeAspect="1"/>
          </p:cNvPicPr>
          <p:nvPr/>
        </p:nvPicPr>
        <p:blipFill>
          <a:blip r:embed="rId4"/>
          <a:stretch>
            <a:fillRect/>
          </a:stretch>
        </p:blipFill>
        <p:spPr>
          <a:xfrm>
            <a:off x="9335336" y="2382295"/>
            <a:ext cx="2719773" cy="1709957"/>
          </a:xfrm>
          <a:prstGeom prst="rect">
            <a:avLst/>
          </a:prstGeom>
        </p:spPr>
      </p:pic>
      <p:sp>
        <p:nvSpPr>
          <p:cNvPr id="7" name="Tekstiruutu 6">
            <a:extLst>
              <a:ext uri="{FF2B5EF4-FFF2-40B4-BE49-F238E27FC236}">
                <a16:creationId xmlns:a16="http://schemas.microsoft.com/office/drawing/2014/main" id="{5B063AA8-F134-2D4E-E1B4-C8CF6B947A8E}"/>
              </a:ext>
            </a:extLst>
          </p:cNvPr>
          <p:cNvSpPr txBox="1"/>
          <p:nvPr/>
        </p:nvSpPr>
        <p:spPr>
          <a:xfrm>
            <a:off x="9479527" y="4092252"/>
            <a:ext cx="2882591" cy="646331"/>
          </a:xfrm>
          <a:prstGeom prst="rect">
            <a:avLst/>
          </a:prstGeom>
          <a:noFill/>
        </p:spPr>
        <p:txBody>
          <a:bodyPr wrap="square" rtlCol="0">
            <a:spAutoFit/>
          </a:bodyPr>
          <a:lstStyle/>
          <a:p>
            <a:r>
              <a:rPr lang="fi-FI" dirty="0"/>
              <a:t>Lobbaus ennen vuoden 2023 eduskuntavaaleja</a:t>
            </a:r>
          </a:p>
        </p:txBody>
      </p:sp>
      <p:sp>
        <p:nvSpPr>
          <p:cNvPr id="9" name="Tekstiruutu 8">
            <a:extLst>
              <a:ext uri="{FF2B5EF4-FFF2-40B4-BE49-F238E27FC236}">
                <a16:creationId xmlns:a16="http://schemas.microsoft.com/office/drawing/2014/main" id="{F8994F5C-BAA1-DD8D-D16A-19AFC9B35830}"/>
              </a:ext>
            </a:extLst>
          </p:cNvPr>
          <p:cNvSpPr txBox="1"/>
          <p:nvPr/>
        </p:nvSpPr>
        <p:spPr>
          <a:xfrm>
            <a:off x="713678" y="351349"/>
            <a:ext cx="7406964" cy="584775"/>
          </a:xfrm>
          <a:prstGeom prst="rect">
            <a:avLst/>
          </a:prstGeom>
          <a:noFill/>
        </p:spPr>
        <p:txBody>
          <a:bodyPr wrap="none" rtlCol="0">
            <a:spAutoFit/>
          </a:bodyPr>
          <a:lstStyle/>
          <a:p>
            <a:r>
              <a:rPr lang="fi-FI" sz="3200" b="1" dirty="0"/>
              <a:t>Vuonna 2023…tutkimuksellista tietoa</a:t>
            </a:r>
          </a:p>
        </p:txBody>
      </p:sp>
    </p:spTree>
    <p:extLst>
      <p:ext uri="{BB962C8B-B14F-4D97-AF65-F5344CB8AC3E}">
        <p14:creationId xmlns:p14="http://schemas.microsoft.com/office/powerpoint/2010/main" val="23909936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4">
            <a:extLst>
              <a:ext uri="{FF2B5EF4-FFF2-40B4-BE49-F238E27FC236}">
                <a16:creationId xmlns:a16="http://schemas.microsoft.com/office/drawing/2014/main" id="{94F5A7B4-1E6D-6742-DB3C-3B27F43B500D}"/>
              </a:ext>
            </a:extLst>
          </p:cNvPr>
          <p:cNvSpPr txBox="1">
            <a:spLocks/>
          </p:cNvSpPr>
          <p:nvPr/>
        </p:nvSpPr>
        <p:spPr>
          <a:xfrm>
            <a:off x="695400" y="1756339"/>
            <a:ext cx="5185220" cy="648791"/>
          </a:xfrm>
          <a:prstGeom prst="rect">
            <a:avLst/>
          </a:prstGeom>
        </p:spPr>
        <p:txBody>
          <a:bodyPr vert="horz" lIns="0" tIns="45720" rIns="0" bIns="45720" rtlCol="0">
            <a:noAutofit/>
          </a:bodyPr>
          <a:lst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18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18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18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1800" kern="1200">
                <a:solidFill>
                  <a:schemeClr val="tx1"/>
                </a:solidFill>
                <a:latin typeface="+mn-lt"/>
                <a:ea typeface="+mn-ea"/>
                <a:cs typeface="+mn-cs"/>
              </a:defRPr>
            </a:lvl9pPr>
          </a:lstStyle>
          <a:p>
            <a:r>
              <a:rPr lang="fi-FI" dirty="0"/>
              <a:t>Kuntayhtiöiden ja kaikkien yritysten* työllisyyden kehitys</a:t>
            </a:r>
          </a:p>
        </p:txBody>
      </p:sp>
      <p:sp>
        <p:nvSpPr>
          <p:cNvPr id="3" name="Tekstin paikkamerkki 16">
            <a:extLst>
              <a:ext uri="{FF2B5EF4-FFF2-40B4-BE49-F238E27FC236}">
                <a16:creationId xmlns:a16="http://schemas.microsoft.com/office/drawing/2014/main" id="{95E894E1-37E0-D46F-ED55-77876BD9E10D}"/>
              </a:ext>
            </a:extLst>
          </p:cNvPr>
          <p:cNvSpPr txBox="1">
            <a:spLocks/>
          </p:cNvSpPr>
          <p:nvPr/>
        </p:nvSpPr>
        <p:spPr>
          <a:xfrm>
            <a:off x="6311378" y="1756339"/>
            <a:ext cx="5185222" cy="648791"/>
          </a:xfrm>
          <a:prstGeom prst="rect">
            <a:avLst/>
          </a:prstGeom>
        </p:spPr>
        <p:txBody>
          <a:bodyPr/>
          <a:lst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a:lstStyle>
          <a:p>
            <a:r>
              <a:rPr lang="fi-FI"/>
              <a:t>Kuntayhtiöiden ja kaikkien yritysten* liikevaihdon volyymin kehitys</a:t>
            </a:r>
            <a:endParaRPr lang="fi-FI" dirty="0"/>
          </a:p>
        </p:txBody>
      </p:sp>
      <p:pic>
        <p:nvPicPr>
          <p:cNvPr id="4" name="Sisällön paikkamerkki 21">
            <a:extLst>
              <a:ext uri="{FF2B5EF4-FFF2-40B4-BE49-F238E27FC236}">
                <a16:creationId xmlns:a16="http://schemas.microsoft.com/office/drawing/2014/main" id="{803CDE8A-4264-943B-3580-9CD020AD659D}"/>
              </a:ext>
            </a:extLst>
          </p:cNvPr>
          <p:cNvPicPr>
            <a:picLocks noChangeAspect="1"/>
          </p:cNvPicPr>
          <p:nvPr/>
        </p:nvPicPr>
        <p:blipFill>
          <a:blip r:embed="rId2">
            <a:duotone>
              <a:schemeClr val="accent5">
                <a:shade val="45000"/>
                <a:satMod val="135000"/>
              </a:schemeClr>
              <a:prstClr val="white"/>
            </a:duotone>
          </a:blip>
          <a:stretch>
            <a:fillRect/>
          </a:stretch>
        </p:blipFill>
        <p:spPr>
          <a:xfrm>
            <a:off x="6240463" y="2636858"/>
            <a:ext cx="5184775" cy="3528971"/>
          </a:xfrm>
          <a:prstGeom prst="rect">
            <a:avLst/>
          </a:prstGeom>
        </p:spPr>
      </p:pic>
      <p:pic>
        <p:nvPicPr>
          <p:cNvPr id="6" name="Sisällön paikkamerkki 22">
            <a:extLst>
              <a:ext uri="{FF2B5EF4-FFF2-40B4-BE49-F238E27FC236}">
                <a16:creationId xmlns:a16="http://schemas.microsoft.com/office/drawing/2014/main" id="{918558CA-F9E7-D3E7-AF11-9B25D8FF18C4}"/>
              </a:ext>
            </a:extLst>
          </p:cNvPr>
          <p:cNvPicPr>
            <a:picLocks noChangeAspect="1"/>
          </p:cNvPicPr>
          <p:nvPr/>
        </p:nvPicPr>
        <p:blipFill>
          <a:blip r:embed="rId3">
            <a:duotone>
              <a:schemeClr val="accent5">
                <a:shade val="45000"/>
                <a:satMod val="135000"/>
              </a:schemeClr>
              <a:prstClr val="white"/>
            </a:duotone>
          </a:blip>
          <a:stretch>
            <a:fillRect/>
          </a:stretch>
        </p:blipFill>
        <p:spPr>
          <a:xfrm>
            <a:off x="766763" y="2775064"/>
            <a:ext cx="5184775" cy="3252560"/>
          </a:xfrm>
          <a:prstGeom prst="rect">
            <a:avLst/>
          </a:prstGeom>
        </p:spPr>
      </p:pic>
      <p:sp>
        <p:nvSpPr>
          <p:cNvPr id="7" name="Tekstiruutu 6">
            <a:extLst>
              <a:ext uri="{FF2B5EF4-FFF2-40B4-BE49-F238E27FC236}">
                <a16:creationId xmlns:a16="http://schemas.microsoft.com/office/drawing/2014/main" id="{A71F5216-0B23-E89F-5352-C4BBBC3B4C0C}"/>
              </a:ext>
            </a:extLst>
          </p:cNvPr>
          <p:cNvSpPr txBox="1"/>
          <p:nvPr/>
        </p:nvSpPr>
        <p:spPr>
          <a:xfrm>
            <a:off x="9768408" y="6165829"/>
            <a:ext cx="1728192" cy="276999"/>
          </a:xfrm>
          <a:prstGeom prst="rect">
            <a:avLst/>
          </a:prstGeom>
          <a:noFill/>
        </p:spPr>
        <p:txBody>
          <a:bodyPr wrap="square" rtlCol="0">
            <a:spAutoFit/>
          </a:bodyPr>
          <a:lstStyle/>
          <a:p>
            <a:r>
              <a:rPr lang="fi-FI" sz="1200" dirty="0"/>
              <a:t>Lähde: Tilastokeskus</a:t>
            </a:r>
          </a:p>
        </p:txBody>
      </p:sp>
      <p:sp>
        <p:nvSpPr>
          <p:cNvPr id="8" name="Tekstiruutu 7">
            <a:extLst>
              <a:ext uri="{FF2B5EF4-FFF2-40B4-BE49-F238E27FC236}">
                <a16:creationId xmlns:a16="http://schemas.microsoft.com/office/drawing/2014/main" id="{B6F4B7DB-0C9D-01D4-5EA2-030BAFED15C5}"/>
              </a:ext>
            </a:extLst>
          </p:cNvPr>
          <p:cNvSpPr txBox="1"/>
          <p:nvPr/>
        </p:nvSpPr>
        <p:spPr>
          <a:xfrm>
            <a:off x="4007768" y="6156012"/>
            <a:ext cx="6096000" cy="369332"/>
          </a:xfrm>
          <a:prstGeom prst="rect">
            <a:avLst/>
          </a:prstGeom>
          <a:noFill/>
        </p:spPr>
        <p:txBody>
          <a:bodyPr wrap="square">
            <a:spAutoFit/>
          </a:bodyPr>
          <a:lstStyle/>
          <a:p>
            <a:r>
              <a:rPr lang="fi-FI" dirty="0"/>
              <a:t>*Pl. alkutuotanto ja kiinteistöala</a:t>
            </a:r>
          </a:p>
        </p:txBody>
      </p:sp>
      <p:sp>
        <p:nvSpPr>
          <p:cNvPr id="11" name="Tekstiruutu 10">
            <a:extLst>
              <a:ext uri="{FF2B5EF4-FFF2-40B4-BE49-F238E27FC236}">
                <a16:creationId xmlns:a16="http://schemas.microsoft.com/office/drawing/2014/main" id="{A3581029-24CE-CB72-F8BF-25FF48096530}"/>
              </a:ext>
            </a:extLst>
          </p:cNvPr>
          <p:cNvSpPr txBox="1"/>
          <p:nvPr/>
        </p:nvSpPr>
        <p:spPr>
          <a:xfrm>
            <a:off x="713678" y="351349"/>
            <a:ext cx="7406964" cy="584775"/>
          </a:xfrm>
          <a:prstGeom prst="rect">
            <a:avLst/>
          </a:prstGeom>
          <a:noFill/>
        </p:spPr>
        <p:txBody>
          <a:bodyPr wrap="none" rtlCol="0">
            <a:spAutoFit/>
          </a:bodyPr>
          <a:lstStyle/>
          <a:p>
            <a:r>
              <a:rPr lang="fi-FI" sz="3200" b="1" dirty="0"/>
              <a:t>Vuonna 2023…tutkimuksellista tietoa</a:t>
            </a:r>
          </a:p>
        </p:txBody>
      </p:sp>
    </p:spTree>
    <p:extLst>
      <p:ext uri="{BB962C8B-B14F-4D97-AF65-F5344CB8AC3E}">
        <p14:creationId xmlns:p14="http://schemas.microsoft.com/office/powerpoint/2010/main" val="3876265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02BDAC03-94E8-B31D-2D23-00098FCCC890}"/>
              </a:ext>
            </a:extLst>
          </p:cNvPr>
          <p:cNvPicPr>
            <a:picLocks noChangeAspect="1"/>
          </p:cNvPicPr>
          <p:nvPr/>
        </p:nvPicPr>
        <p:blipFill>
          <a:blip r:embed="rId3"/>
          <a:stretch>
            <a:fillRect/>
          </a:stretch>
        </p:blipFill>
        <p:spPr>
          <a:xfrm>
            <a:off x="79990" y="1583473"/>
            <a:ext cx="8320004" cy="4225385"/>
          </a:xfrm>
          <a:prstGeom prst="rect">
            <a:avLst/>
          </a:prstGeom>
        </p:spPr>
      </p:pic>
      <p:pic>
        <p:nvPicPr>
          <p:cNvPr id="5" name="Kuva 4">
            <a:extLst>
              <a:ext uri="{FF2B5EF4-FFF2-40B4-BE49-F238E27FC236}">
                <a16:creationId xmlns:a16="http://schemas.microsoft.com/office/drawing/2014/main" id="{F6F28B0F-6FA4-6798-08AF-895D2BA15177}"/>
              </a:ext>
            </a:extLst>
          </p:cNvPr>
          <p:cNvPicPr>
            <a:picLocks noChangeAspect="1"/>
          </p:cNvPicPr>
          <p:nvPr/>
        </p:nvPicPr>
        <p:blipFill>
          <a:blip r:embed="rId4"/>
          <a:stretch>
            <a:fillRect/>
          </a:stretch>
        </p:blipFill>
        <p:spPr>
          <a:xfrm>
            <a:off x="8755473" y="2346908"/>
            <a:ext cx="2719773" cy="1709957"/>
          </a:xfrm>
          <a:prstGeom prst="rect">
            <a:avLst/>
          </a:prstGeom>
        </p:spPr>
      </p:pic>
      <p:sp>
        <p:nvSpPr>
          <p:cNvPr id="6" name="Tekstiruutu 5">
            <a:extLst>
              <a:ext uri="{FF2B5EF4-FFF2-40B4-BE49-F238E27FC236}">
                <a16:creationId xmlns:a16="http://schemas.microsoft.com/office/drawing/2014/main" id="{18B9AEC2-342C-7A45-7875-1F57F6540048}"/>
              </a:ext>
            </a:extLst>
          </p:cNvPr>
          <p:cNvSpPr txBox="1"/>
          <p:nvPr/>
        </p:nvSpPr>
        <p:spPr>
          <a:xfrm>
            <a:off x="8899664" y="4056865"/>
            <a:ext cx="2882591" cy="646331"/>
          </a:xfrm>
          <a:prstGeom prst="rect">
            <a:avLst/>
          </a:prstGeom>
          <a:noFill/>
        </p:spPr>
        <p:txBody>
          <a:bodyPr wrap="square" rtlCol="0">
            <a:spAutoFit/>
          </a:bodyPr>
          <a:lstStyle/>
          <a:p>
            <a:r>
              <a:rPr lang="fi-FI" dirty="0"/>
              <a:t>Lobbaus ennen vuoden 2023 eduskuntavaaleja</a:t>
            </a:r>
          </a:p>
        </p:txBody>
      </p:sp>
      <p:sp>
        <p:nvSpPr>
          <p:cNvPr id="9" name="Tekstiruutu 8">
            <a:extLst>
              <a:ext uri="{FF2B5EF4-FFF2-40B4-BE49-F238E27FC236}">
                <a16:creationId xmlns:a16="http://schemas.microsoft.com/office/drawing/2014/main" id="{081A7E5D-C54F-CA00-0E28-62E0066CE521}"/>
              </a:ext>
            </a:extLst>
          </p:cNvPr>
          <p:cNvSpPr txBox="1"/>
          <p:nvPr/>
        </p:nvSpPr>
        <p:spPr>
          <a:xfrm>
            <a:off x="713678" y="351349"/>
            <a:ext cx="7406964" cy="584775"/>
          </a:xfrm>
          <a:prstGeom prst="rect">
            <a:avLst/>
          </a:prstGeom>
          <a:noFill/>
        </p:spPr>
        <p:txBody>
          <a:bodyPr wrap="none" rtlCol="0">
            <a:spAutoFit/>
          </a:bodyPr>
          <a:lstStyle/>
          <a:p>
            <a:r>
              <a:rPr lang="fi-FI" sz="3200" b="1" dirty="0"/>
              <a:t>Vuonna 2023…tutkimuksellista tietoa</a:t>
            </a:r>
          </a:p>
        </p:txBody>
      </p:sp>
    </p:spTree>
    <p:extLst>
      <p:ext uri="{BB962C8B-B14F-4D97-AF65-F5344CB8AC3E}">
        <p14:creationId xmlns:p14="http://schemas.microsoft.com/office/powerpoint/2010/main" val="2272667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1623319-52EA-6AE5-EEAB-EDFA76777D6F}"/>
              </a:ext>
            </a:extLst>
          </p:cNvPr>
          <p:cNvPicPr>
            <a:picLocks noChangeAspect="1"/>
          </p:cNvPicPr>
          <p:nvPr/>
        </p:nvPicPr>
        <p:blipFill>
          <a:blip r:embed="rId2"/>
          <a:stretch>
            <a:fillRect/>
          </a:stretch>
        </p:blipFill>
        <p:spPr>
          <a:xfrm>
            <a:off x="332929" y="1210655"/>
            <a:ext cx="5142960" cy="5501924"/>
          </a:xfrm>
          <a:prstGeom prst="rect">
            <a:avLst/>
          </a:prstGeom>
        </p:spPr>
      </p:pic>
      <p:pic>
        <p:nvPicPr>
          <p:cNvPr id="2" name="Kuva 1">
            <a:extLst>
              <a:ext uri="{FF2B5EF4-FFF2-40B4-BE49-F238E27FC236}">
                <a16:creationId xmlns:a16="http://schemas.microsoft.com/office/drawing/2014/main" id="{22B981DD-2ABD-FF33-C713-0298935A35C3}"/>
              </a:ext>
            </a:extLst>
          </p:cNvPr>
          <p:cNvPicPr>
            <a:picLocks noChangeAspect="1"/>
          </p:cNvPicPr>
          <p:nvPr/>
        </p:nvPicPr>
        <p:blipFill>
          <a:blip r:embed="rId3"/>
          <a:stretch>
            <a:fillRect/>
          </a:stretch>
        </p:blipFill>
        <p:spPr>
          <a:xfrm>
            <a:off x="5912829" y="1480532"/>
            <a:ext cx="5490895" cy="4843286"/>
          </a:xfrm>
          <a:prstGeom prst="rect">
            <a:avLst/>
          </a:prstGeom>
        </p:spPr>
      </p:pic>
      <p:sp>
        <p:nvSpPr>
          <p:cNvPr id="5" name="Tekstiruutu 4">
            <a:extLst>
              <a:ext uri="{FF2B5EF4-FFF2-40B4-BE49-F238E27FC236}">
                <a16:creationId xmlns:a16="http://schemas.microsoft.com/office/drawing/2014/main" id="{1A595120-E365-9F6C-30C5-3B606355AE41}"/>
              </a:ext>
            </a:extLst>
          </p:cNvPr>
          <p:cNvSpPr txBox="1"/>
          <p:nvPr/>
        </p:nvSpPr>
        <p:spPr>
          <a:xfrm>
            <a:off x="713678" y="351349"/>
            <a:ext cx="6813853" cy="584775"/>
          </a:xfrm>
          <a:prstGeom prst="rect">
            <a:avLst/>
          </a:prstGeom>
          <a:noFill/>
        </p:spPr>
        <p:txBody>
          <a:bodyPr wrap="none" rtlCol="0">
            <a:spAutoFit/>
          </a:bodyPr>
          <a:lstStyle/>
          <a:p>
            <a:r>
              <a:rPr lang="fi-FI" sz="3200" b="1" dirty="0"/>
              <a:t>Vuonna 2023…paluu lobbaukseen</a:t>
            </a:r>
          </a:p>
        </p:txBody>
      </p:sp>
    </p:spTree>
    <p:extLst>
      <p:ext uri="{BB962C8B-B14F-4D97-AF65-F5344CB8AC3E}">
        <p14:creationId xmlns:p14="http://schemas.microsoft.com/office/powerpoint/2010/main" val="2684863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ruutu 1">
            <a:extLst>
              <a:ext uri="{FF2B5EF4-FFF2-40B4-BE49-F238E27FC236}">
                <a16:creationId xmlns:a16="http://schemas.microsoft.com/office/drawing/2014/main" id="{DF3E96B5-C06D-F12C-F99B-B0C936F5DF56}"/>
              </a:ext>
            </a:extLst>
          </p:cNvPr>
          <p:cNvSpPr txBox="1"/>
          <p:nvPr/>
        </p:nvSpPr>
        <p:spPr>
          <a:xfrm flipH="1">
            <a:off x="855973" y="2285383"/>
            <a:ext cx="4844780" cy="1200329"/>
          </a:xfrm>
          <a:prstGeom prst="rect">
            <a:avLst/>
          </a:prstGeom>
          <a:noFill/>
        </p:spPr>
        <p:txBody>
          <a:bodyPr wrap="square" rtlCol="0">
            <a:spAutoFit/>
          </a:bodyPr>
          <a:lstStyle/>
          <a:p>
            <a:r>
              <a:rPr lang="fi-FI" sz="3600" b="1" dirty="0"/>
              <a:t>ERINOMAINEN</a:t>
            </a:r>
          </a:p>
          <a:p>
            <a:r>
              <a:rPr lang="fi-FI" sz="3600" b="1" dirty="0"/>
              <a:t>HALLITUSOHJELMA</a:t>
            </a:r>
          </a:p>
        </p:txBody>
      </p:sp>
      <p:pic>
        <p:nvPicPr>
          <p:cNvPr id="4" name="Kuva 3">
            <a:extLst>
              <a:ext uri="{FF2B5EF4-FFF2-40B4-BE49-F238E27FC236}">
                <a16:creationId xmlns:a16="http://schemas.microsoft.com/office/drawing/2014/main" id="{40E3BB2A-3C65-7F4A-9262-D87E7B13F608}"/>
              </a:ext>
            </a:extLst>
          </p:cNvPr>
          <p:cNvPicPr>
            <a:picLocks noChangeAspect="1"/>
          </p:cNvPicPr>
          <p:nvPr/>
        </p:nvPicPr>
        <p:blipFill>
          <a:blip r:embed="rId3"/>
          <a:stretch>
            <a:fillRect/>
          </a:stretch>
        </p:blipFill>
        <p:spPr>
          <a:xfrm>
            <a:off x="5700753" y="999836"/>
            <a:ext cx="4079035" cy="4325420"/>
          </a:xfrm>
          <a:prstGeom prst="rect">
            <a:avLst/>
          </a:prstGeom>
        </p:spPr>
      </p:pic>
      <p:pic>
        <p:nvPicPr>
          <p:cNvPr id="3" name="Kuva 2">
            <a:extLst>
              <a:ext uri="{FF2B5EF4-FFF2-40B4-BE49-F238E27FC236}">
                <a16:creationId xmlns:a16="http://schemas.microsoft.com/office/drawing/2014/main" id="{D4A9E228-45A1-B552-FE31-6EA6C2E3D3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7349" y="3602987"/>
            <a:ext cx="4224651" cy="3255013"/>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5" name="Kuva 4">
            <a:extLst>
              <a:ext uri="{FF2B5EF4-FFF2-40B4-BE49-F238E27FC236}">
                <a16:creationId xmlns:a16="http://schemas.microsoft.com/office/drawing/2014/main" id="{3180096C-238C-0060-FCBA-18C84CDCDA8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333694" y="5581237"/>
            <a:ext cx="2346257" cy="911447"/>
          </a:xfrm>
          <a:prstGeom prst="rect">
            <a:avLst/>
          </a:prstGeom>
        </p:spPr>
      </p:pic>
    </p:spTree>
    <p:extLst>
      <p:ext uri="{BB962C8B-B14F-4D97-AF65-F5344CB8AC3E}">
        <p14:creationId xmlns:p14="http://schemas.microsoft.com/office/powerpoint/2010/main" val="952964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isällön paikkamerkki 5">
            <a:extLst>
              <a:ext uri="{FF2B5EF4-FFF2-40B4-BE49-F238E27FC236}">
                <a16:creationId xmlns:a16="http://schemas.microsoft.com/office/drawing/2014/main" id="{EA8B0846-7CE6-D016-5D75-86B6FCBBC106}"/>
              </a:ext>
            </a:extLst>
          </p:cNvPr>
          <p:cNvSpPr>
            <a:spLocks noGrp="1"/>
          </p:cNvSpPr>
          <p:nvPr>
            <p:ph idx="1"/>
          </p:nvPr>
        </p:nvSpPr>
        <p:spPr>
          <a:xfrm>
            <a:off x="414000" y="988488"/>
            <a:ext cx="11248354" cy="4680000"/>
          </a:xfrm>
        </p:spPr>
        <p:txBody>
          <a:bodyPr/>
          <a:lstStyle/>
          <a:p>
            <a:r>
              <a:rPr lang="fi-FI" dirty="0">
                <a:latin typeface="Arial" panose="020B0604020202020204" pitchFamily="34" charset="0"/>
                <a:cs typeface="Arial" panose="020B0604020202020204" pitchFamily="34" charset="0"/>
              </a:rPr>
              <a:t>Tehdään markkinavuoropuhelu lähtökohtaisesti osaksi hankintaprosessia</a:t>
            </a:r>
          </a:p>
          <a:p>
            <a:r>
              <a:rPr lang="fi-FI" dirty="0">
                <a:latin typeface="Arial" panose="020B0604020202020204" pitchFamily="34" charset="0"/>
                <a:cs typeface="Arial" panose="020B0604020202020204" pitchFamily="34" charset="0"/>
              </a:rPr>
              <a:t>Jaetaan tarjouskilpailuja pienempiin osiin,</a:t>
            </a:r>
          </a:p>
          <a:p>
            <a:r>
              <a:rPr lang="fi-FI" dirty="0">
                <a:latin typeface="Arial" panose="020B0604020202020204" pitchFamily="34" charset="0"/>
                <a:cs typeface="Arial" panose="020B0604020202020204" pitchFamily="34" charset="0"/>
              </a:rPr>
              <a:t>Säädetään julkisyhteisöjen ostolaskudata avoimesti </a:t>
            </a:r>
          </a:p>
          <a:p>
            <a:r>
              <a:rPr lang="fi-FI" dirty="0">
                <a:latin typeface="Arial" panose="020B0604020202020204" pitchFamily="34" charset="0"/>
                <a:cs typeface="Arial" panose="020B0604020202020204" pitchFamily="34" charset="0"/>
              </a:rPr>
              <a:t>Velvoite kilpailun uusimisesta, jos kilpailutuksessa on vain yksi toimija</a:t>
            </a:r>
          </a:p>
          <a:p>
            <a:r>
              <a:rPr lang="fi-FI" dirty="0">
                <a:latin typeface="Arial" panose="020B0604020202020204" pitchFamily="34" charset="0"/>
                <a:cs typeface="Arial" panose="020B0604020202020204" pitchFamily="34" charset="0"/>
              </a:rPr>
              <a:t>Ostolaskutietojen julkistaminen tehdään pakolliseksi kunnille ja hyvinvointialueille.</a:t>
            </a:r>
          </a:p>
          <a:p>
            <a:r>
              <a:rPr lang="fi-FI" dirty="0">
                <a:latin typeface="Arial" panose="020B0604020202020204" pitchFamily="34" charset="0"/>
                <a:cs typeface="Arial" panose="020B0604020202020204" pitchFamily="34" charset="0"/>
              </a:rPr>
              <a:t>Sidosyksikköhankintoja voi tehdä vain silloin, kun ne ovat kokonaistaloudellisesti edullisempia kuin markkinoilla toimivat vaihtoehdot</a:t>
            </a:r>
          </a:p>
          <a:p>
            <a:r>
              <a:rPr lang="fi-FI" dirty="0">
                <a:latin typeface="Arial" panose="020B0604020202020204" pitchFamily="34" charset="0"/>
                <a:cs typeface="Arial" panose="020B0604020202020204" pitchFamily="34" charset="0"/>
              </a:rPr>
              <a:t>Sidosyksikön omistukselle asetetaan yleisen edun huomioon ottava vähimmäisomistusprosentti (10 %)</a:t>
            </a:r>
          </a:p>
          <a:p>
            <a:r>
              <a:rPr lang="fi-FI" dirty="0">
                <a:latin typeface="Arial" panose="020B0604020202020204" pitchFamily="34" charset="0"/>
                <a:cs typeface="Arial" panose="020B0604020202020204" pitchFamily="34" charset="0"/>
              </a:rPr>
              <a:t>Yhtenäistetään sidosyksiköiden ulosmyyntirajat enintään 5 prosenttiin ja 500 000 euroon </a:t>
            </a:r>
            <a:r>
              <a:rPr lang="fi-FI" dirty="0" err="1">
                <a:latin typeface="Arial" panose="020B0604020202020204" pitchFamily="34" charset="0"/>
                <a:cs typeface="Arial" panose="020B0604020202020204" pitchFamily="34" charset="0"/>
              </a:rPr>
              <a:t>inhouse</a:t>
            </a:r>
            <a:r>
              <a:rPr lang="fi-FI" dirty="0">
                <a:latin typeface="Arial" panose="020B0604020202020204" pitchFamily="34" charset="0"/>
                <a:cs typeface="Arial" panose="020B0604020202020204" pitchFamily="34" charset="0"/>
              </a:rPr>
              <a:t>-yhtiöiden liikevaihdosta.</a:t>
            </a:r>
          </a:p>
          <a:p>
            <a:endParaRPr lang="fi-FI" dirty="0">
              <a:latin typeface="Arial" panose="020B0604020202020204" pitchFamily="34" charset="0"/>
              <a:cs typeface="Arial" panose="020B0604020202020204" pitchFamily="34" charset="0"/>
            </a:endParaRPr>
          </a:p>
          <a:p>
            <a:endParaRPr lang="fi-FI" dirty="0">
              <a:latin typeface="Arial" panose="020B0604020202020204" pitchFamily="34" charset="0"/>
              <a:cs typeface="Arial" panose="020B0604020202020204" pitchFamily="34" charset="0"/>
            </a:endParaRPr>
          </a:p>
          <a:p>
            <a:pPr marL="0" indent="0">
              <a:buNone/>
            </a:pPr>
            <a:endParaRPr lang="fi-FI" dirty="0"/>
          </a:p>
        </p:txBody>
      </p:sp>
      <p:sp>
        <p:nvSpPr>
          <p:cNvPr id="5" name="Otsikko 4">
            <a:extLst>
              <a:ext uri="{FF2B5EF4-FFF2-40B4-BE49-F238E27FC236}">
                <a16:creationId xmlns:a16="http://schemas.microsoft.com/office/drawing/2014/main" id="{807FEFDC-6B2F-7F18-05D6-C89BD3856EFD}"/>
              </a:ext>
            </a:extLst>
          </p:cNvPr>
          <p:cNvSpPr>
            <a:spLocks noGrp="1"/>
          </p:cNvSpPr>
          <p:nvPr>
            <p:ph type="title"/>
          </p:nvPr>
        </p:nvSpPr>
        <p:spPr>
          <a:xfrm>
            <a:off x="414000" y="0"/>
            <a:ext cx="9138790" cy="855023"/>
          </a:xfrm>
        </p:spPr>
        <p:txBody>
          <a:bodyPr/>
          <a:lstStyle/>
          <a:p>
            <a:r>
              <a:rPr lang="fi-FI" dirty="0"/>
              <a:t>Hallitusohjelman sisältökirjauksia</a:t>
            </a:r>
          </a:p>
        </p:txBody>
      </p:sp>
    </p:spTree>
    <p:extLst>
      <p:ext uri="{BB962C8B-B14F-4D97-AF65-F5344CB8AC3E}">
        <p14:creationId xmlns:p14="http://schemas.microsoft.com/office/powerpoint/2010/main" val="2630343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083FD18E-0996-4E8E-9CF4-96ED6C92614A}"/>
              </a:ext>
            </a:extLst>
          </p:cNvPr>
          <p:cNvSpPr>
            <a:spLocks noGrp="1"/>
          </p:cNvSpPr>
          <p:nvPr>
            <p:ph idx="1"/>
          </p:nvPr>
        </p:nvSpPr>
        <p:spPr>
          <a:xfrm>
            <a:off x="414000" y="2063577"/>
            <a:ext cx="4911762" cy="4680000"/>
          </a:xfrm>
        </p:spPr>
        <p:txBody>
          <a:bodyPr/>
          <a:lstStyle/>
          <a:p>
            <a:r>
              <a:rPr lang="fi-FI" sz="2000" dirty="0"/>
              <a:t>Sidosyksikön (</a:t>
            </a:r>
            <a:r>
              <a:rPr lang="fi-FI" sz="2000" dirty="0" err="1"/>
              <a:t>inhouse</a:t>
            </a:r>
            <a:r>
              <a:rPr lang="fi-FI" sz="2000" dirty="0"/>
              <a:t>-yhtiön) omistukselle asetetaan 10 % vähimmäisomistusprosentti.</a:t>
            </a:r>
          </a:p>
          <a:p>
            <a:r>
              <a:rPr lang="fi-FI" sz="2000" dirty="0"/>
              <a:t>Hankintamenettely on keskeytettävä mikäli avoimessa menettelyssä on saatu vain yksi tarjous. </a:t>
            </a:r>
          </a:p>
          <a:p>
            <a:r>
              <a:rPr lang="fi-FI" sz="2000" dirty="0"/>
              <a:t>EU-kynnysarvon ylittävissä hankinnoissa velvoite jakaa osiin.</a:t>
            </a:r>
          </a:p>
          <a:p>
            <a:r>
              <a:rPr lang="fi-FI" sz="2000" dirty="0"/>
              <a:t>Suorahankinnan ilmoittamatta jättäminen sanktioidaan.</a:t>
            </a:r>
          </a:p>
          <a:p>
            <a:r>
              <a:rPr lang="fi-FI" sz="2000" dirty="0"/>
              <a:t>Yli 10 miljoonan euron hankinnoissa tulee velvoite markkinakartoitukseen ja hankintamallin arviointiin.</a:t>
            </a:r>
          </a:p>
          <a:p>
            <a:endParaRPr lang="fi-FI" sz="2000" dirty="0"/>
          </a:p>
          <a:p>
            <a:pPr marL="0" indent="0">
              <a:buNone/>
            </a:pPr>
            <a:endParaRPr lang="fi-FI" sz="2000" dirty="0"/>
          </a:p>
          <a:p>
            <a:endParaRPr lang="fi-FI" sz="2000" dirty="0"/>
          </a:p>
          <a:p>
            <a:endParaRPr lang="fi-FI" sz="2000" dirty="0"/>
          </a:p>
        </p:txBody>
      </p:sp>
      <p:sp>
        <p:nvSpPr>
          <p:cNvPr id="2" name="Otsikko 1">
            <a:extLst>
              <a:ext uri="{FF2B5EF4-FFF2-40B4-BE49-F238E27FC236}">
                <a16:creationId xmlns:a16="http://schemas.microsoft.com/office/drawing/2014/main" id="{3598A290-4990-49F7-8A80-DFDB8A15B306}"/>
              </a:ext>
            </a:extLst>
          </p:cNvPr>
          <p:cNvSpPr>
            <a:spLocks noGrp="1"/>
          </p:cNvSpPr>
          <p:nvPr>
            <p:ph type="title"/>
          </p:nvPr>
        </p:nvSpPr>
        <p:spPr>
          <a:xfrm>
            <a:off x="414000" y="357351"/>
            <a:ext cx="8742357" cy="1116000"/>
          </a:xfrm>
        </p:spPr>
        <p:txBody>
          <a:bodyPr/>
          <a:lstStyle/>
          <a:p>
            <a:br>
              <a:rPr lang="fi-FI" dirty="0"/>
            </a:br>
            <a:r>
              <a:rPr lang="fi-FI" sz="2000" dirty="0"/>
              <a:t>Hallitus perusti työryhmän jatkovalmisteluun</a:t>
            </a:r>
            <a:br>
              <a:rPr lang="fi-FI" dirty="0"/>
            </a:br>
            <a:r>
              <a:rPr lang="fi-FI" dirty="0"/>
              <a:t>Työryhmän esitys jatkoi pääosin hallitusohjelman kirjauksia</a:t>
            </a:r>
          </a:p>
        </p:txBody>
      </p:sp>
      <p:pic>
        <p:nvPicPr>
          <p:cNvPr id="5" name="Kuva 4">
            <a:extLst>
              <a:ext uri="{FF2B5EF4-FFF2-40B4-BE49-F238E27FC236}">
                <a16:creationId xmlns:a16="http://schemas.microsoft.com/office/drawing/2014/main" id="{25B8D9B5-DAE3-BD3C-21F5-E5999B8470AF}"/>
              </a:ext>
            </a:extLst>
          </p:cNvPr>
          <p:cNvPicPr>
            <a:picLocks noChangeAspect="1"/>
          </p:cNvPicPr>
          <p:nvPr/>
        </p:nvPicPr>
        <p:blipFill>
          <a:blip r:embed="rId2"/>
          <a:stretch>
            <a:fillRect/>
          </a:stretch>
        </p:blipFill>
        <p:spPr>
          <a:xfrm>
            <a:off x="5708822" y="2063577"/>
            <a:ext cx="6375971" cy="3002503"/>
          </a:xfrm>
          <a:prstGeom prst="rect">
            <a:avLst/>
          </a:prstGeom>
        </p:spPr>
      </p:pic>
    </p:spTree>
    <p:extLst>
      <p:ext uri="{BB962C8B-B14F-4D97-AF65-F5344CB8AC3E}">
        <p14:creationId xmlns:p14="http://schemas.microsoft.com/office/powerpoint/2010/main" val="4061024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40F65-F0C6-B522-5F06-6578CE338685}"/>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50EF3790-8E52-128E-54BE-8CB4EE2653A1}"/>
              </a:ext>
            </a:extLst>
          </p:cNvPr>
          <p:cNvSpPr>
            <a:spLocks noGrp="1"/>
          </p:cNvSpPr>
          <p:nvPr>
            <p:ph idx="1"/>
          </p:nvPr>
        </p:nvSpPr>
        <p:spPr>
          <a:xfrm>
            <a:off x="414000" y="1932379"/>
            <a:ext cx="6196866" cy="4680000"/>
          </a:xfrm>
        </p:spPr>
        <p:txBody>
          <a:bodyPr vert="horz" lIns="0" tIns="45720" rIns="0" bIns="45720" rtlCol="0" anchor="t">
            <a:noAutofit/>
          </a:bodyPr>
          <a:lstStyle/>
          <a:p>
            <a:pPr marL="239395" indent="-239395"/>
            <a:r>
              <a:rPr lang="fi-FI" sz="2000" dirty="0"/>
              <a:t>Lausunnonantajia 607 – 2800 sivua tekstiä.</a:t>
            </a:r>
          </a:p>
          <a:p>
            <a:r>
              <a:rPr lang="fi-FI" sz="2000" dirty="0"/>
              <a:t>Lausunnonantajia yrittäjäjärjestöstä</a:t>
            </a:r>
          </a:p>
          <a:p>
            <a:pPr marL="629920" lvl="1" indent="-263525"/>
            <a:r>
              <a:rPr lang="fi-FI" sz="2000" dirty="0"/>
              <a:t>Suomen Yrittäjät.</a:t>
            </a:r>
            <a:endParaRPr lang="fi-FI" sz="2000" dirty="0">
              <a:cs typeface="Arial"/>
            </a:endParaRPr>
          </a:p>
          <a:p>
            <a:pPr marL="629920" lvl="1" indent="-263525"/>
            <a:r>
              <a:rPr lang="fi-FI" sz="2000" dirty="0"/>
              <a:t>19/21 aluejärjestöä.</a:t>
            </a:r>
            <a:endParaRPr lang="fi-FI" sz="2000" dirty="0">
              <a:cs typeface="Arial" panose="020B0604020202020204"/>
            </a:endParaRPr>
          </a:p>
          <a:p>
            <a:pPr marL="629920" lvl="1" indent="-263525"/>
            <a:r>
              <a:rPr lang="fi-FI" sz="2000" dirty="0"/>
              <a:t>35 paikallisyhdistystä.</a:t>
            </a:r>
            <a:endParaRPr lang="fi-FI" sz="2000" dirty="0">
              <a:cs typeface="Arial" panose="020B0604020202020204"/>
            </a:endParaRPr>
          </a:p>
          <a:p>
            <a:pPr marL="629920" lvl="1" indent="-263525"/>
            <a:r>
              <a:rPr lang="fi-FI" sz="2000" dirty="0"/>
              <a:t>10 toimialajärjestöä.</a:t>
            </a:r>
            <a:endParaRPr lang="fi-FI" sz="2000" dirty="0">
              <a:cs typeface="Arial"/>
            </a:endParaRPr>
          </a:p>
          <a:p>
            <a:pPr marL="0" indent="0">
              <a:buNone/>
            </a:pPr>
            <a:endParaRPr lang="fi-FI" sz="2800" dirty="0"/>
          </a:p>
          <a:p>
            <a:pPr marL="0" indent="0">
              <a:buNone/>
            </a:pPr>
            <a:endParaRPr lang="fi-FI" sz="2800" dirty="0"/>
          </a:p>
          <a:p>
            <a:pPr marL="0" indent="0">
              <a:buNone/>
            </a:pPr>
            <a:endParaRPr lang="fi-FI" sz="2800" dirty="0"/>
          </a:p>
        </p:txBody>
      </p:sp>
      <p:sp>
        <p:nvSpPr>
          <p:cNvPr id="3" name="Otsikko 2">
            <a:extLst>
              <a:ext uri="{FF2B5EF4-FFF2-40B4-BE49-F238E27FC236}">
                <a16:creationId xmlns:a16="http://schemas.microsoft.com/office/drawing/2014/main" id="{9345C34C-DCAB-32BB-6CE8-D4CF9E698949}"/>
              </a:ext>
            </a:extLst>
          </p:cNvPr>
          <p:cNvSpPr>
            <a:spLocks noGrp="1"/>
          </p:cNvSpPr>
          <p:nvPr>
            <p:ph type="title"/>
          </p:nvPr>
        </p:nvSpPr>
        <p:spPr>
          <a:xfrm>
            <a:off x="414000" y="440421"/>
            <a:ext cx="9138790" cy="1116000"/>
          </a:xfrm>
        </p:spPr>
        <p:txBody>
          <a:bodyPr/>
          <a:lstStyle/>
          <a:p>
            <a:r>
              <a:rPr lang="fi-FI" dirty="0"/>
              <a:t>Erittäin aktiivinen lausuntokierros</a:t>
            </a:r>
            <a:br>
              <a:rPr lang="fi-FI" dirty="0"/>
            </a:br>
            <a:endParaRPr lang="fi-FI" dirty="0"/>
          </a:p>
        </p:txBody>
      </p:sp>
      <p:pic>
        <p:nvPicPr>
          <p:cNvPr id="1026" name="Picture 2">
            <a:extLst>
              <a:ext uri="{FF2B5EF4-FFF2-40B4-BE49-F238E27FC236}">
                <a16:creationId xmlns:a16="http://schemas.microsoft.com/office/drawing/2014/main" id="{7977F9C7-8E1B-9D53-6F34-D427CBE9A10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1946" y="998421"/>
            <a:ext cx="3985072" cy="5011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C1669078-44D5-A3C7-03C0-9007AC2BB2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72580" y="3256256"/>
            <a:ext cx="3063616" cy="3072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0976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1E5B6-3E82-43BB-E616-D7060DDB512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E7A5936-A648-B6EE-0243-615EE8C2F069}"/>
              </a:ext>
            </a:extLst>
          </p:cNvPr>
          <p:cNvSpPr txBox="1"/>
          <p:nvPr/>
        </p:nvSpPr>
        <p:spPr>
          <a:xfrm>
            <a:off x="355995" y="6249782"/>
            <a:ext cx="516172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38760" indent="-239395">
              <a:buFont typeface=""/>
              <a:buChar char="•"/>
            </a:pPr>
            <a:endParaRPr lang="en-US" sz="1400">
              <a:cs typeface="Arial"/>
            </a:endParaRPr>
          </a:p>
        </p:txBody>
      </p:sp>
      <p:sp>
        <p:nvSpPr>
          <p:cNvPr id="2" name="Otsikko 2">
            <a:extLst>
              <a:ext uri="{FF2B5EF4-FFF2-40B4-BE49-F238E27FC236}">
                <a16:creationId xmlns:a16="http://schemas.microsoft.com/office/drawing/2014/main" id="{CE3D94CD-1C40-5370-B4AC-073BAE221F97}"/>
              </a:ext>
            </a:extLst>
          </p:cNvPr>
          <p:cNvSpPr>
            <a:spLocks noGrp="1"/>
          </p:cNvSpPr>
          <p:nvPr>
            <p:ph type="title"/>
          </p:nvPr>
        </p:nvSpPr>
        <p:spPr>
          <a:xfrm>
            <a:off x="414000" y="0"/>
            <a:ext cx="9138790" cy="851338"/>
          </a:xfrm>
        </p:spPr>
        <p:txBody>
          <a:bodyPr/>
          <a:lstStyle/>
          <a:p>
            <a:r>
              <a:rPr lang="fi-FI" dirty="0"/>
              <a:t>Julkinen sektori lähti estämään uudistusta</a:t>
            </a:r>
          </a:p>
        </p:txBody>
      </p:sp>
      <p:pic>
        <p:nvPicPr>
          <p:cNvPr id="3" name="Kuva 2">
            <a:extLst>
              <a:ext uri="{FF2B5EF4-FFF2-40B4-BE49-F238E27FC236}">
                <a16:creationId xmlns:a16="http://schemas.microsoft.com/office/drawing/2014/main" id="{9FEA9CB2-5729-2F2B-52CD-ECB26B1BA362}"/>
              </a:ext>
            </a:extLst>
          </p:cNvPr>
          <p:cNvPicPr>
            <a:picLocks noChangeAspect="1"/>
          </p:cNvPicPr>
          <p:nvPr/>
        </p:nvPicPr>
        <p:blipFill>
          <a:blip r:embed="rId3"/>
          <a:stretch>
            <a:fillRect/>
          </a:stretch>
        </p:blipFill>
        <p:spPr>
          <a:xfrm>
            <a:off x="153005" y="1380534"/>
            <a:ext cx="4780249" cy="1189671"/>
          </a:xfrm>
          <a:prstGeom prst="rect">
            <a:avLst/>
          </a:prstGeom>
        </p:spPr>
      </p:pic>
      <p:pic>
        <p:nvPicPr>
          <p:cNvPr id="5" name="Kuva 4">
            <a:extLst>
              <a:ext uri="{FF2B5EF4-FFF2-40B4-BE49-F238E27FC236}">
                <a16:creationId xmlns:a16="http://schemas.microsoft.com/office/drawing/2014/main" id="{2C002F6A-1CE9-8E24-6480-ED94FF6E0794}"/>
              </a:ext>
            </a:extLst>
          </p:cNvPr>
          <p:cNvPicPr>
            <a:picLocks noChangeAspect="1"/>
          </p:cNvPicPr>
          <p:nvPr/>
        </p:nvPicPr>
        <p:blipFill>
          <a:blip r:embed="rId4"/>
          <a:stretch>
            <a:fillRect/>
          </a:stretch>
        </p:blipFill>
        <p:spPr>
          <a:xfrm>
            <a:off x="153005" y="2781322"/>
            <a:ext cx="5324224" cy="2479822"/>
          </a:xfrm>
          <a:prstGeom prst="rect">
            <a:avLst/>
          </a:prstGeom>
        </p:spPr>
      </p:pic>
      <p:pic>
        <p:nvPicPr>
          <p:cNvPr id="7" name="Kuva 6">
            <a:extLst>
              <a:ext uri="{FF2B5EF4-FFF2-40B4-BE49-F238E27FC236}">
                <a16:creationId xmlns:a16="http://schemas.microsoft.com/office/drawing/2014/main" id="{6B684BFA-9FA6-2F07-B0E3-5CFEB2D289D0}"/>
              </a:ext>
            </a:extLst>
          </p:cNvPr>
          <p:cNvPicPr>
            <a:picLocks noChangeAspect="1"/>
          </p:cNvPicPr>
          <p:nvPr/>
        </p:nvPicPr>
        <p:blipFill>
          <a:blip r:embed="rId5"/>
          <a:stretch>
            <a:fillRect/>
          </a:stretch>
        </p:blipFill>
        <p:spPr>
          <a:xfrm>
            <a:off x="153005" y="5069998"/>
            <a:ext cx="6140762" cy="1019649"/>
          </a:xfrm>
          <a:prstGeom prst="rect">
            <a:avLst/>
          </a:prstGeom>
        </p:spPr>
      </p:pic>
      <p:pic>
        <p:nvPicPr>
          <p:cNvPr id="8" name="Kuva 7">
            <a:extLst>
              <a:ext uri="{FF2B5EF4-FFF2-40B4-BE49-F238E27FC236}">
                <a16:creationId xmlns:a16="http://schemas.microsoft.com/office/drawing/2014/main" id="{B74F102A-A9DE-8FCB-02CE-4B04F7E580B3}"/>
              </a:ext>
            </a:extLst>
          </p:cNvPr>
          <p:cNvPicPr>
            <a:picLocks noChangeAspect="1"/>
          </p:cNvPicPr>
          <p:nvPr/>
        </p:nvPicPr>
        <p:blipFill>
          <a:blip r:embed="rId6"/>
          <a:stretch>
            <a:fillRect/>
          </a:stretch>
        </p:blipFill>
        <p:spPr>
          <a:xfrm>
            <a:off x="5383447" y="1555622"/>
            <a:ext cx="6655548" cy="2920347"/>
          </a:xfrm>
          <a:prstGeom prst="rect">
            <a:avLst/>
          </a:prstGeom>
        </p:spPr>
      </p:pic>
      <p:pic>
        <p:nvPicPr>
          <p:cNvPr id="10" name="Kuva 9">
            <a:extLst>
              <a:ext uri="{FF2B5EF4-FFF2-40B4-BE49-F238E27FC236}">
                <a16:creationId xmlns:a16="http://schemas.microsoft.com/office/drawing/2014/main" id="{68159098-06CB-C7BF-46B1-F9E0C84A8B87}"/>
              </a:ext>
            </a:extLst>
          </p:cNvPr>
          <p:cNvPicPr>
            <a:picLocks noChangeAspect="1"/>
          </p:cNvPicPr>
          <p:nvPr/>
        </p:nvPicPr>
        <p:blipFill>
          <a:blip r:embed="rId7"/>
          <a:stretch>
            <a:fillRect/>
          </a:stretch>
        </p:blipFill>
        <p:spPr>
          <a:xfrm>
            <a:off x="5980386" y="4796239"/>
            <a:ext cx="5825580" cy="1710022"/>
          </a:xfrm>
          <a:prstGeom prst="rect">
            <a:avLst/>
          </a:prstGeom>
        </p:spPr>
      </p:pic>
    </p:spTree>
    <p:extLst>
      <p:ext uri="{BB962C8B-B14F-4D97-AF65-F5344CB8AC3E}">
        <p14:creationId xmlns:p14="http://schemas.microsoft.com/office/powerpoint/2010/main" val="160915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9BF03-9252-AA7A-ACC0-3D0C4ADB569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E21B401-5617-3057-9FA4-996482DA2707}"/>
              </a:ext>
            </a:extLst>
          </p:cNvPr>
          <p:cNvSpPr txBox="1"/>
          <p:nvPr/>
        </p:nvSpPr>
        <p:spPr>
          <a:xfrm>
            <a:off x="355995" y="6249782"/>
            <a:ext cx="516172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38760" indent="-239395">
              <a:buFont typeface=""/>
              <a:buChar char="•"/>
            </a:pPr>
            <a:endParaRPr lang="en-US" sz="1400">
              <a:cs typeface="Arial"/>
            </a:endParaRPr>
          </a:p>
        </p:txBody>
      </p:sp>
      <p:sp>
        <p:nvSpPr>
          <p:cNvPr id="2" name="Otsikko 2">
            <a:extLst>
              <a:ext uri="{FF2B5EF4-FFF2-40B4-BE49-F238E27FC236}">
                <a16:creationId xmlns:a16="http://schemas.microsoft.com/office/drawing/2014/main" id="{9CF1D23B-5AEB-A368-39FF-4F3AE1A89156}"/>
              </a:ext>
            </a:extLst>
          </p:cNvPr>
          <p:cNvSpPr>
            <a:spLocks noGrp="1"/>
          </p:cNvSpPr>
          <p:nvPr>
            <p:ph type="title"/>
          </p:nvPr>
        </p:nvSpPr>
        <p:spPr>
          <a:xfrm>
            <a:off x="5427435" y="736810"/>
            <a:ext cx="4567903" cy="851338"/>
          </a:xfrm>
        </p:spPr>
        <p:txBody>
          <a:bodyPr/>
          <a:lstStyle/>
          <a:p>
            <a:r>
              <a:rPr lang="fi-FI" dirty="0"/>
              <a:t>Vastalobbausta</a:t>
            </a:r>
          </a:p>
        </p:txBody>
      </p:sp>
      <p:pic>
        <p:nvPicPr>
          <p:cNvPr id="6" name="Kuva 5">
            <a:extLst>
              <a:ext uri="{FF2B5EF4-FFF2-40B4-BE49-F238E27FC236}">
                <a16:creationId xmlns:a16="http://schemas.microsoft.com/office/drawing/2014/main" id="{B03EB376-6912-A176-BC00-02A6B5DCA2A4}"/>
              </a:ext>
            </a:extLst>
          </p:cNvPr>
          <p:cNvPicPr>
            <a:picLocks noChangeAspect="1"/>
          </p:cNvPicPr>
          <p:nvPr/>
        </p:nvPicPr>
        <p:blipFill>
          <a:blip r:embed="rId3"/>
          <a:stretch>
            <a:fillRect/>
          </a:stretch>
        </p:blipFill>
        <p:spPr>
          <a:xfrm>
            <a:off x="414000" y="1268775"/>
            <a:ext cx="4327420" cy="5281448"/>
          </a:xfrm>
          <a:prstGeom prst="rect">
            <a:avLst/>
          </a:prstGeom>
        </p:spPr>
      </p:pic>
      <p:pic>
        <p:nvPicPr>
          <p:cNvPr id="9" name="Kuva 8">
            <a:extLst>
              <a:ext uri="{FF2B5EF4-FFF2-40B4-BE49-F238E27FC236}">
                <a16:creationId xmlns:a16="http://schemas.microsoft.com/office/drawing/2014/main" id="{EB48277D-10C9-6867-02CC-87DC70BCEDB2}"/>
              </a:ext>
            </a:extLst>
          </p:cNvPr>
          <p:cNvPicPr>
            <a:picLocks noChangeAspect="1"/>
          </p:cNvPicPr>
          <p:nvPr/>
        </p:nvPicPr>
        <p:blipFill>
          <a:blip r:embed="rId4"/>
          <a:stretch>
            <a:fillRect/>
          </a:stretch>
        </p:blipFill>
        <p:spPr>
          <a:xfrm>
            <a:off x="4861810" y="2458418"/>
            <a:ext cx="6916190" cy="2902161"/>
          </a:xfrm>
          <a:prstGeom prst="rect">
            <a:avLst/>
          </a:prstGeom>
        </p:spPr>
      </p:pic>
    </p:spTree>
    <p:extLst>
      <p:ext uri="{BB962C8B-B14F-4D97-AF65-F5344CB8AC3E}">
        <p14:creationId xmlns:p14="http://schemas.microsoft.com/office/powerpoint/2010/main" val="1833687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B4361-3631-3F76-2AEA-83AF64BA68EC}"/>
            </a:ext>
          </a:extLst>
        </p:cNvPr>
        <p:cNvGrpSpPr/>
        <p:nvPr/>
      </p:nvGrpSpPr>
      <p:grpSpPr>
        <a:xfrm>
          <a:off x="0" y="0"/>
          <a:ext cx="0" cy="0"/>
          <a:chOff x="0" y="0"/>
          <a:chExt cx="0" cy="0"/>
        </a:xfrm>
      </p:grpSpPr>
      <p:pic>
        <p:nvPicPr>
          <p:cNvPr id="4" name="Kuva 3">
            <a:extLst>
              <a:ext uri="{FF2B5EF4-FFF2-40B4-BE49-F238E27FC236}">
                <a16:creationId xmlns:a16="http://schemas.microsoft.com/office/drawing/2014/main" id="{6DF70E42-0CC7-333F-DAA2-ADD62B93C775}"/>
              </a:ext>
            </a:extLst>
          </p:cNvPr>
          <p:cNvPicPr>
            <a:picLocks noChangeAspect="1"/>
          </p:cNvPicPr>
          <p:nvPr/>
        </p:nvPicPr>
        <p:blipFill>
          <a:blip r:embed="rId3"/>
          <a:stretch>
            <a:fillRect/>
          </a:stretch>
        </p:blipFill>
        <p:spPr>
          <a:xfrm>
            <a:off x="399602" y="0"/>
            <a:ext cx="5359858" cy="6858000"/>
          </a:xfrm>
          <a:prstGeom prst="rect">
            <a:avLst/>
          </a:prstGeom>
        </p:spPr>
      </p:pic>
      <p:sp>
        <p:nvSpPr>
          <p:cNvPr id="5" name="Tekstiruutu 4">
            <a:extLst>
              <a:ext uri="{FF2B5EF4-FFF2-40B4-BE49-F238E27FC236}">
                <a16:creationId xmlns:a16="http://schemas.microsoft.com/office/drawing/2014/main" id="{3E23BDA3-A976-A3E3-9E6E-95AF7BFA61B4}"/>
              </a:ext>
            </a:extLst>
          </p:cNvPr>
          <p:cNvSpPr txBox="1"/>
          <p:nvPr/>
        </p:nvSpPr>
        <p:spPr>
          <a:xfrm>
            <a:off x="5872608" y="1015948"/>
            <a:ext cx="6172247" cy="4893647"/>
          </a:xfrm>
          <a:prstGeom prst="rect">
            <a:avLst/>
          </a:prstGeom>
          <a:noFill/>
        </p:spPr>
        <p:txBody>
          <a:bodyPr wrap="square">
            <a:spAutoFit/>
          </a:bodyPr>
          <a:lstStyle/>
          <a:p>
            <a:endParaRPr lang="fi-FI" sz="2000" dirty="0">
              <a:effectLst/>
              <a:latin typeface="Arial" panose="020B0604020202020204" pitchFamily="34" charset="0"/>
              <a:ea typeface="Arial" panose="020B0604020202020204" pitchFamily="34" charset="0"/>
              <a:cs typeface="Arial" panose="020B0604020202020204" pitchFamily="34" charset="0"/>
            </a:endParaRPr>
          </a:p>
          <a:p>
            <a:r>
              <a:rPr lang="fi-FI" sz="3200" b="1" dirty="0">
                <a:latin typeface="Arial" panose="020B0604020202020204" pitchFamily="34" charset="0"/>
                <a:cs typeface="Arial" panose="020B0604020202020204" pitchFamily="34" charset="0"/>
              </a:rPr>
              <a:t>Asiallisia perusteluja</a:t>
            </a:r>
          </a:p>
          <a:p>
            <a:endParaRPr lang="fi-FI"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i-FI" sz="2000" dirty="0">
                <a:latin typeface="Arial" panose="020B0604020202020204" pitchFamily="34" charset="0"/>
                <a:cs typeface="Arial" panose="020B0604020202020204" pitchFamily="34" charset="0"/>
              </a:rPr>
              <a:t>Mieluummin tehostamista kuin leikkaamista</a:t>
            </a:r>
          </a:p>
          <a:p>
            <a:pPr marL="285750" indent="-285750">
              <a:buFont typeface="Arial" panose="020B0604020202020204" pitchFamily="34" charset="0"/>
              <a:buChar char="•"/>
            </a:pPr>
            <a:r>
              <a:rPr lang="fi-FI" sz="2000" dirty="0">
                <a:latin typeface="Arial" panose="020B0604020202020204" pitchFamily="34" charset="0"/>
                <a:cs typeface="Arial" panose="020B0604020202020204" pitchFamily="34" charset="0"/>
              </a:rPr>
              <a:t>Tehostaminen = vaihtoehtoisten toimintamallien löytämistä.</a:t>
            </a:r>
          </a:p>
          <a:p>
            <a:pPr marL="285750" indent="-285750">
              <a:buFont typeface="Arial" panose="020B0604020202020204" pitchFamily="34" charset="0"/>
              <a:buChar char="•"/>
            </a:pPr>
            <a:r>
              <a:rPr lang="fi-FI" sz="2000" dirty="0">
                <a:latin typeface="Arial" panose="020B0604020202020204" pitchFamily="34" charset="0"/>
                <a:cs typeface="Arial" panose="020B0604020202020204" pitchFamily="34" charset="0"/>
              </a:rPr>
              <a:t>Nyt hankintalain lausunnoilla olevilla keinoilla on mahdollisuus jopa 800 </a:t>
            </a:r>
            <a:r>
              <a:rPr lang="fi-FI" sz="2000" dirty="0" err="1">
                <a:latin typeface="Arial" panose="020B0604020202020204" pitchFamily="34" charset="0"/>
                <a:cs typeface="Arial" panose="020B0604020202020204" pitchFamily="34" charset="0"/>
              </a:rPr>
              <a:t>meur</a:t>
            </a:r>
            <a:r>
              <a:rPr lang="fi-FI" sz="2000" dirty="0">
                <a:latin typeface="Arial" panose="020B0604020202020204" pitchFamily="34" charset="0"/>
                <a:cs typeface="Arial" panose="020B0604020202020204" pitchFamily="34" charset="0"/>
              </a:rPr>
              <a:t>. vuotuisiin säästöihin (VM 2023).</a:t>
            </a:r>
          </a:p>
          <a:p>
            <a:pPr marL="285750" indent="-285750">
              <a:buFont typeface="Arial" panose="020B0604020202020204" pitchFamily="34" charset="0"/>
              <a:buChar char="•"/>
            </a:pPr>
            <a:r>
              <a:rPr lang="fi-FI" sz="2000" dirty="0">
                <a:latin typeface="Arial" panose="020B0604020202020204" pitchFamily="34" charset="0"/>
                <a:cs typeface="Arial" panose="020B0604020202020204" pitchFamily="34" charset="0"/>
              </a:rPr>
              <a:t>Vertailun on ajateltu tuovan lisää hallinnollisia kuluja. </a:t>
            </a:r>
          </a:p>
          <a:p>
            <a:pPr marL="285750" indent="-285750">
              <a:buFont typeface="Arial" panose="020B0604020202020204" pitchFamily="34" charset="0"/>
              <a:buChar char="•"/>
            </a:pPr>
            <a:r>
              <a:rPr lang="fi-FI" sz="2000" dirty="0">
                <a:latin typeface="Arial" panose="020B0604020202020204" pitchFamily="34" charset="0"/>
                <a:cs typeface="Arial" panose="020B0604020202020204" pitchFamily="34" charset="0"/>
              </a:rPr>
              <a:t>Tehokkaamman tuotannon kautta tulevat säästöt ovat kuitenkin moninkertaisia.</a:t>
            </a:r>
          </a:p>
          <a:p>
            <a:pPr marL="285750" indent="-285750">
              <a:buFont typeface="Arial" panose="020B0604020202020204" pitchFamily="34" charset="0"/>
              <a:buChar char="•"/>
            </a:pPr>
            <a:r>
              <a:rPr lang="fi-FI" sz="2000" dirty="0">
                <a:latin typeface="Arial" panose="020B0604020202020204" pitchFamily="34" charset="0"/>
                <a:cs typeface="Arial" panose="020B0604020202020204" pitchFamily="34" charset="0"/>
              </a:rPr>
              <a:t>Tutkimusten mukaan kilpailun lisääminen tuo keskimäärin 10 prosentin säästöt.</a:t>
            </a:r>
          </a:p>
        </p:txBody>
      </p:sp>
    </p:spTree>
    <p:extLst>
      <p:ext uri="{BB962C8B-B14F-4D97-AF65-F5344CB8AC3E}">
        <p14:creationId xmlns:p14="http://schemas.microsoft.com/office/powerpoint/2010/main" val="2517796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DDD7F-4089-8AEB-5BC9-4DE286A867A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0EE748E-9289-8494-5219-9F51D02E4870}"/>
              </a:ext>
            </a:extLst>
          </p:cNvPr>
          <p:cNvSpPr txBox="1"/>
          <p:nvPr/>
        </p:nvSpPr>
        <p:spPr>
          <a:xfrm>
            <a:off x="355995" y="6249782"/>
            <a:ext cx="516172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38760" indent="-239395">
              <a:buFont typeface=""/>
              <a:buChar char="•"/>
            </a:pPr>
            <a:endParaRPr lang="en-US" sz="1400">
              <a:cs typeface="Arial"/>
            </a:endParaRPr>
          </a:p>
        </p:txBody>
      </p:sp>
      <p:pic>
        <p:nvPicPr>
          <p:cNvPr id="5" name="Kuva 4">
            <a:extLst>
              <a:ext uri="{FF2B5EF4-FFF2-40B4-BE49-F238E27FC236}">
                <a16:creationId xmlns:a16="http://schemas.microsoft.com/office/drawing/2014/main" id="{E4FA8478-87C0-DF03-C473-6A8DFA982D4A}"/>
              </a:ext>
            </a:extLst>
          </p:cNvPr>
          <p:cNvPicPr>
            <a:picLocks noChangeAspect="1"/>
          </p:cNvPicPr>
          <p:nvPr/>
        </p:nvPicPr>
        <p:blipFill>
          <a:blip r:embed="rId3"/>
          <a:stretch>
            <a:fillRect/>
          </a:stretch>
        </p:blipFill>
        <p:spPr>
          <a:xfrm>
            <a:off x="85460" y="209359"/>
            <a:ext cx="5432256" cy="6348200"/>
          </a:xfrm>
          <a:prstGeom prst="rect">
            <a:avLst/>
          </a:prstGeom>
        </p:spPr>
      </p:pic>
      <p:sp>
        <p:nvSpPr>
          <p:cNvPr id="3" name="Otsikko 2">
            <a:extLst>
              <a:ext uri="{FF2B5EF4-FFF2-40B4-BE49-F238E27FC236}">
                <a16:creationId xmlns:a16="http://schemas.microsoft.com/office/drawing/2014/main" id="{A44D072A-2B8C-8F82-33D1-FBD2A0E99E11}"/>
              </a:ext>
            </a:extLst>
          </p:cNvPr>
          <p:cNvSpPr>
            <a:spLocks noGrp="1"/>
          </p:cNvSpPr>
          <p:nvPr>
            <p:ph type="title"/>
          </p:nvPr>
        </p:nvSpPr>
        <p:spPr>
          <a:xfrm>
            <a:off x="6077699" y="3429000"/>
            <a:ext cx="6028841" cy="1116000"/>
          </a:xfrm>
        </p:spPr>
        <p:txBody>
          <a:bodyPr/>
          <a:lstStyle/>
          <a:p>
            <a:r>
              <a:rPr lang="fi-FI" dirty="0"/>
              <a:t>Uhkien sijasta mahdollisuuksia</a:t>
            </a:r>
            <a:br>
              <a:rPr lang="fi-FI" dirty="0"/>
            </a:br>
            <a:br>
              <a:rPr lang="fi-FI" dirty="0"/>
            </a:br>
            <a:r>
              <a:rPr lang="fi-FI" dirty="0"/>
              <a:t>Hankinnat voivat olla osa innovaatiopolitiikkaa</a:t>
            </a:r>
          </a:p>
        </p:txBody>
      </p:sp>
    </p:spTree>
    <p:extLst>
      <p:ext uri="{BB962C8B-B14F-4D97-AF65-F5344CB8AC3E}">
        <p14:creationId xmlns:p14="http://schemas.microsoft.com/office/powerpoint/2010/main" val="1320045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4F05F-F5AE-EDEB-103E-D96A2F9049D2}"/>
            </a:ext>
          </a:extLst>
        </p:cNvPr>
        <p:cNvGrpSpPr/>
        <p:nvPr/>
      </p:nvGrpSpPr>
      <p:grpSpPr>
        <a:xfrm>
          <a:off x="0" y="0"/>
          <a:ext cx="0" cy="0"/>
          <a:chOff x="0" y="0"/>
          <a:chExt cx="0" cy="0"/>
        </a:xfrm>
      </p:grpSpPr>
      <p:sp>
        <p:nvSpPr>
          <p:cNvPr id="3" name="Otsikko 2">
            <a:extLst>
              <a:ext uri="{FF2B5EF4-FFF2-40B4-BE49-F238E27FC236}">
                <a16:creationId xmlns:a16="http://schemas.microsoft.com/office/drawing/2014/main" id="{C3E748A7-9711-22F1-A4FC-184811537B15}"/>
              </a:ext>
            </a:extLst>
          </p:cNvPr>
          <p:cNvSpPr txBox="1">
            <a:spLocks/>
          </p:cNvSpPr>
          <p:nvPr/>
        </p:nvSpPr>
        <p:spPr>
          <a:xfrm>
            <a:off x="682403" y="174287"/>
            <a:ext cx="9138790" cy="893135"/>
          </a:xfrm>
          <a:prstGeom prst="rect">
            <a:avLst/>
          </a:prstGeom>
        </p:spPr>
        <p:txBody>
          <a:bodyPr vert="horz" lIns="0" tIns="0" rIns="0" bIns="0" rtlCol="0" anchor="b">
            <a:noAutofit/>
          </a:bodyPr>
          <a:lstStyle>
            <a:lvl1pPr algn="l" defTabSz="914377" rtl="0" eaLnBrk="1" latinLnBrk="0" hangingPunct="1">
              <a:spcBef>
                <a:spcPct val="0"/>
              </a:spcBef>
              <a:buNone/>
              <a:defRPr sz="3600" b="1" kern="1200">
                <a:solidFill>
                  <a:schemeClr val="tx1"/>
                </a:solidFill>
                <a:latin typeface="+mj-lt"/>
                <a:ea typeface="+mj-ea"/>
                <a:cs typeface="+mj-cs"/>
              </a:defRPr>
            </a:lvl1pPr>
          </a:lstStyle>
          <a:p>
            <a:r>
              <a:rPr lang="fi-FI" sz="4000" dirty="0"/>
              <a:t>Viime päivien tapahtumia</a:t>
            </a:r>
          </a:p>
        </p:txBody>
      </p:sp>
      <p:sp>
        <p:nvSpPr>
          <p:cNvPr id="4" name="Tekstiruutu 3">
            <a:extLst>
              <a:ext uri="{FF2B5EF4-FFF2-40B4-BE49-F238E27FC236}">
                <a16:creationId xmlns:a16="http://schemas.microsoft.com/office/drawing/2014/main" id="{059D4C17-170E-7BB9-CF86-F75E8AA0088A}"/>
              </a:ext>
            </a:extLst>
          </p:cNvPr>
          <p:cNvSpPr txBox="1"/>
          <p:nvPr/>
        </p:nvSpPr>
        <p:spPr>
          <a:xfrm>
            <a:off x="859174" y="2150606"/>
            <a:ext cx="6435435" cy="3139321"/>
          </a:xfrm>
          <a:prstGeom prst="rect">
            <a:avLst/>
          </a:prstGeom>
          <a:noFill/>
        </p:spPr>
        <p:txBody>
          <a:bodyPr wrap="square">
            <a:spAutoFit/>
          </a:bodyPr>
          <a:lstStyle/>
          <a:p>
            <a:endParaRPr lang="fi-FI" dirty="0">
              <a:latin typeface="Arial" panose="020B0604020202020204" pitchFamily="34" charset="0"/>
              <a:cs typeface="Arial" panose="020B0604020202020204" pitchFamily="34" charset="0"/>
            </a:endParaRPr>
          </a:p>
          <a:p>
            <a:endParaRPr lang="fi-FI" dirty="0">
              <a:latin typeface="Arial" panose="020B0604020202020204" pitchFamily="34" charset="0"/>
              <a:cs typeface="Arial" panose="020B0604020202020204" pitchFamily="34" charset="0"/>
            </a:endParaRPr>
          </a:p>
          <a:p>
            <a:endParaRPr lang="fi-FI" dirty="0">
              <a:latin typeface="Arial" panose="020B0604020202020204" pitchFamily="34" charset="0"/>
              <a:cs typeface="Arial" panose="020B0604020202020204" pitchFamily="34" charset="0"/>
            </a:endParaRPr>
          </a:p>
          <a:p>
            <a:r>
              <a:rPr lang="fi-FI" sz="3600" b="1" dirty="0">
                <a:latin typeface="Arial" panose="020B0604020202020204" pitchFamily="34" charset="0"/>
                <a:cs typeface="Arial" panose="020B0604020202020204" pitchFamily="34" charset="0"/>
              </a:rPr>
              <a:t>Vaarantuuko kuntien itsehallinto?</a:t>
            </a:r>
          </a:p>
          <a:p>
            <a:endParaRPr lang="fi-FI"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fi-FI"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fi-FI" dirty="0">
              <a:latin typeface="Arial" panose="020B0604020202020204" pitchFamily="34" charset="0"/>
              <a:cs typeface="Arial" panose="020B0604020202020204" pitchFamily="34" charset="0"/>
            </a:endParaRPr>
          </a:p>
          <a:p>
            <a:endParaRPr lang="fi-FI" dirty="0">
              <a:latin typeface="Arial" panose="020B0604020202020204" pitchFamily="34" charset="0"/>
              <a:cs typeface="Arial" panose="020B0604020202020204" pitchFamily="34" charset="0"/>
            </a:endParaRPr>
          </a:p>
        </p:txBody>
      </p:sp>
      <p:pic>
        <p:nvPicPr>
          <p:cNvPr id="6" name="Kuva 5" descr="Kuva, joka sisältää kohteen teksti, sanomalehti, Fontti, kuvakaappaus&#10;&#10;Tekoälyllä luotu sisältö voi olla virheellistä.">
            <a:extLst>
              <a:ext uri="{FF2B5EF4-FFF2-40B4-BE49-F238E27FC236}">
                <a16:creationId xmlns:a16="http://schemas.microsoft.com/office/drawing/2014/main" id="{6E2BCFDF-F545-DFCC-DFEE-9A668253D345}"/>
              </a:ext>
            </a:extLst>
          </p:cNvPr>
          <p:cNvPicPr>
            <a:picLocks noChangeAspect="1"/>
          </p:cNvPicPr>
          <p:nvPr/>
        </p:nvPicPr>
        <p:blipFill>
          <a:blip r:embed="rId2"/>
          <a:stretch>
            <a:fillRect/>
          </a:stretch>
        </p:blipFill>
        <p:spPr>
          <a:xfrm>
            <a:off x="6413343" y="1284987"/>
            <a:ext cx="4536755" cy="4921321"/>
          </a:xfrm>
          <a:prstGeom prst="rect">
            <a:avLst/>
          </a:prstGeom>
        </p:spPr>
      </p:pic>
      <p:sp>
        <p:nvSpPr>
          <p:cNvPr id="7" name="Tekstiruutu 6">
            <a:extLst>
              <a:ext uri="{FF2B5EF4-FFF2-40B4-BE49-F238E27FC236}">
                <a16:creationId xmlns:a16="http://schemas.microsoft.com/office/drawing/2014/main" id="{DE61BE54-F861-10EC-E1D3-170FAE42D733}"/>
              </a:ext>
            </a:extLst>
          </p:cNvPr>
          <p:cNvSpPr txBox="1"/>
          <p:nvPr/>
        </p:nvSpPr>
        <p:spPr>
          <a:xfrm>
            <a:off x="9354789" y="6314381"/>
            <a:ext cx="1595309" cy="369332"/>
          </a:xfrm>
          <a:prstGeom prst="rect">
            <a:avLst/>
          </a:prstGeom>
          <a:noFill/>
        </p:spPr>
        <p:txBody>
          <a:bodyPr wrap="none" rtlCol="0">
            <a:spAutoFit/>
          </a:bodyPr>
          <a:lstStyle/>
          <a:p>
            <a:r>
              <a:rPr lang="fi-FI" dirty="0"/>
              <a:t>HS 27.1.2026</a:t>
            </a:r>
          </a:p>
        </p:txBody>
      </p:sp>
    </p:spTree>
    <p:extLst>
      <p:ext uri="{BB962C8B-B14F-4D97-AF65-F5344CB8AC3E}">
        <p14:creationId xmlns:p14="http://schemas.microsoft.com/office/powerpoint/2010/main" val="3156873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a:extLst>
              <a:ext uri="{FF2B5EF4-FFF2-40B4-BE49-F238E27FC236}">
                <a16:creationId xmlns:a16="http://schemas.microsoft.com/office/drawing/2014/main" id="{5F86D26A-AF30-E4A0-D187-F453B7F31A83}"/>
              </a:ext>
            </a:extLst>
          </p:cNvPr>
          <p:cNvGrpSpPr>
            <a:grpSpLocks/>
          </p:cNvGrpSpPr>
          <p:nvPr/>
        </p:nvGrpSpPr>
        <p:grpSpPr bwMode="auto">
          <a:xfrm>
            <a:off x="227451" y="86780"/>
            <a:ext cx="7606891" cy="6771220"/>
            <a:chOff x="612" y="164"/>
            <a:chExt cx="4618" cy="3856"/>
          </a:xfrm>
        </p:grpSpPr>
        <p:sp>
          <p:nvSpPr>
            <p:cNvPr id="3" name="Rectangle 21">
              <a:extLst>
                <a:ext uri="{FF2B5EF4-FFF2-40B4-BE49-F238E27FC236}">
                  <a16:creationId xmlns:a16="http://schemas.microsoft.com/office/drawing/2014/main" id="{85371950-6D94-D1B1-6BBD-B1A5176639BB}"/>
                </a:ext>
              </a:extLst>
            </p:cNvPr>
            <p:cNvSpPr>
              <a:spLocks noChangeArrowheads="1"/>
            </p:cNvSpPr>
            <p:nvPr/>
          </p:nvSpPr>
          <p:spPr bwMode="auto">
            <a:xfrm>
              <a:off x="612" y="1389"/>
              <a:ext cx="2495" cy="590"/>
            </a:xfrm>
            <a:prstGeom prst="rect">
              <a:avLst/>
            </a:prstGeom>
            <a:solidFill>
              <a:schemeClr val="tx2">
                <a:lumMod val="60000"/>
                <a:lumOff val="40000"/>
              </a:schemeClr>
            </a:solidFill>
            <a:ln w="9525">
              <a:solidFill>
                <a:schemeClr val="tx1"/>
              </a:solidFill>
              <a:miter lim="800000"/>
              <a:headEnd/>
              <a:tailEnd/>
            </a:ln>
            <a:effectLst/>
          </p:spPr>
          <p:txBody>
            <a:bodyPr wrap="none" anchor="ctr"/>
            <a:lstStyle>
              <a:lvl1pPr eaLnBrk="0" hangingPunct="0">
                <a:spcBef>
                  <a:spcPct val="20000"/>
                </a:spcBef>
                <a:buChar char="•"/>
                <a:defRPr sz="3200">
                  <a:solidFill>
                    <a:schemeClr val="tx1"/>
                  </a:solidFill>
                  <a:latin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1" hangingPunct="1">
                <a:spcBef>
                  <a:spcPct val="0"/>
                </a:spcBef>
                <a:buFontTx/>
                <a:buNone/>
                <a:defRPr/>
              </a:pPr>
              <a:endParaRPr lang="fi-FI" altLang="fi-FI" sz="1800">
                <a:latin typeface="Arial" panose="020B0604020202020204" pitchFamily="34" charset="0"/>
              </a:endParaRPr>
            </a:p>
          </p:txBody>
        </p:sp>
        <p:sp>
          <p:nvSpPr>
            <p:cNvPr id="4" name="Text Box 22">
              <a:extLst>
                <a:ext uri="{FF2B5EF4-FFF2-40B4-BE49-F238E27FC236}">
                  <a16:creationId xmlns:a16="http://schemas.microsoft.com/office/drawing/2014/main" id="{08B445B6-1168-9F88-484A-6F6A957D5BFB}"/>
                </a:ext>
              </a:extLst>
            </p:cNvPr>
            <p:cNvSpPr txBox="1">
              <a:spLocks noChangeArrowheads="1"/>
            </p:cNvSpPr>
            <p:nvPr/>
          </p:nvSpPr>
          <p:spPr bwMode="auto">
            <a:xfrm>
              <a:off x="1469" y="164"/>
              <a:ext cx="2140" cy="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1" hangingPunct="1">
                <a:spcBef>
                  <a:spcPct val="0"/>
                </a:spcBef>
                <a:buFontTx/>
                <a:buNone/>
              </a:pPr>
              <a:r>
                <a:rPr lang="fi-FI" altLang="fi-FI" sz="2800" b="1" dirty="0">
                  <a:latin typeface="Arial" panose="020B0604020202020204" pitchFamily="34" charset="0"/>
                  <a:cs typeface="Arial" panose="020B0604020202020204" pitchFamily="34" charset="0"/>
                </a:rPr>
                <a:t>Hallituksen</a:t>
              </a:r>
            </a:p>
            <a:p>
              <a:pPr eaLnBrk="1" hangingPunct="1">
                <a:spcBef>
                  <a:spcPct val="0"/>
                </a:spcBef>
                <a:buFontTx/>
                <a:buNone/>
              </a:pPr>
              <a:r>
                <a:rPr lang="fi-FI" altLang="fi-FI" sz="2800" b="1" dirty="0">
                  <a:latin typeface="Arial" panose="020B0604020202020204" pitchFamily="34" charset="0"/>
                  <a:cs typeface="Arial" panose="020B0604020202020204" pitchFamily="34" charset="0"/>
                </a:rPr>
                <a:t>esitys eduskuntaan</a:t>
              </a:r>
            </a:p>
          </p:txBody>
        </p:sp>
        <p:sp>
          <p:nvSpPr>
            <p:cNvPr id="5" name="Line 23">
              <a:extLst>
                <a:ext uri="{FF2B5EF4-FFF2-40B4-BE49-F238E27FC236}">
                  <a16:creationId xmlns:a16="http://schemas.microsoft.com/office/drawing/2014/main" id="{34E5C241-7798-98E2-C5EA-3D7BC66446F3}"/>
                </a:ext>
              </a:extLst>
            </p:cNvPr>
            <p:cNvSpPr>
              <a:spLocks noChangeShapeType="1"/>
            </p:cNvSpPr>
            <p:nvPr/>
          </p:nvSpPr>
          <p:spPr bwMode="auto">
            <a:xfrm>
              <a:off x="2290" y="708"/>
              <a:ext cx="0" cy="68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i-FI"/>
            </a:p>
          </p:txBody>
        </p:sp>
        <p:sp>
          <p:nvSpPr>
            <p:cNvPr id="7" name="Line 25">
              <a:extLst>
                <a:ext uri="{FF2B5EF4-FFF2-40B4-BE49-F238E27FC236}">
                  <a16:creationId xmlns:a16="http://schemas.microsoft.com/office/drawing/2014/main" id="{273266A1-99F8-D1F7-23EF-0427732A3B5B}"/>
                </a:ext>
              </a:extLst>
            </p:cNvPr>
            <p:cNvSpPr>
              <a:spLocks noChangeShapeType="1"/>
            </p:cNvSpPr>
            <p:nvPr/>
          </p:nvSpPr>
          <p:spPr bwMode="auto">
            <a:xfrm>
              <a:off x="793" y="981"/>
              <a:ext cx="3493" cy="0"/>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i-FI"/>
            </a:p>
          </p:txBody>
        </p:sp>
        <p:sp>
          <p:nvSpPr>
            <p:cNvPr id="8" name="Text Box 26">
              <a:extLst>
                <a:ext uri="{FF2B5EF4-FFF2-40B4-BE49-F238E27FC236}">
                  <a16:creationId xmlns:a16="http://schemas.microsoft.com/office/drawing/2014/main" id="{07074157-4D36-1919-6237-7A5D9EFD0BA7}"/>
                </a:ext>
              </a:extLst>
            </p:cNvPr>
            <p:cNvSpPr txBox="1">
              <a:spLocks noChangeArrowheads="1"/>
            </p:cNvSpPr>
            <p:nvPr/>
          </p:nvSpPr>
          <p:spPr bwMode="auto">
            <a:xfrm>
              <a:off x="1610" y="1480"/>
              <a:ext cx="1276"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1" hangingPunct="1">
                <a:spcBef>
                  <a:spcPct val="0"/>
                </a:spcBef>
                <a:buFontTx/>
                <a:buNone/>
              </a:pPr>
              <a:r>
                <a:rPr lang="fi-FI" altLang="fi-FI" sz="1800" b="1">
                  <a:latin typeface="Arial" panose="020B0604020202020204" pitchFamily="34" charset="0"/>
                  <a:cs typeface="Arial" panose="020B0604020202020204" pitchFamily="34" charset="0"/>
                </a:rPr>
                <a:t>Eduskunnan</a:t>
              </a:r>
            </a:p>
            <a:p>
              <a:pPr eaLnBrk="1" hangingPunct="1">
                <a:spcBef>
                  <a:spcPct val="0"/>
                </a:spcBef>
                <a:buFontTx/>
                <a:buNone/>
              </a:pPr>
              <a:r>
                <a:rPr lang="fi-FI" altLang="fi-FI" sz="1800" b="1">
                  <a:latin typeface="Arial" panose="020B0604020202020204" pitchFamily="34" charset="0"/>
                  <a:cs typeface="Arial" panose="020B0604020202020204" pitchFamily="34" charset="0"/>
                </a:rPr>
                <a:t>lähetekeskustelu</a:t>
              </a:r>
            </a:p>
          </p:txBody>
        </p:sp>
        <p:sp>
          <p:nvSpPr>
            <p:cNvPr id="9" name="Text Box 27">
              <a:extLst>
                <a:ext uri="{FF2B5EF4-FFF2-40B4-BE49-F238E27FC236}">
                  <a16:creationId xmlns:a16="http://schemas.microsoft.com/office/drawing/2014/main" id="{68607A6C-DC30-D738-A587-9D57A4C24F47}"/>
                </a:ext>
              </a:extLst>
            </p:cNvPr>
            <p:cNvSpPr txBox="1">
              <a:spLocks noChangeArrowheads="1"/>
            </p:cNvSpPr>
            <p:nvPr/>
          </p:nvSpPr>
          <p:spPr bwMode="auto">
            <a:xfrm>
              <a:off x="1519" y="2614"/>
              <a:ext cx="142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1" hangingPunct="1">
                <a:spcBef>
                  <a:spcPct val="0"/>
                </a:spcBef>
                <a:buFontTx/>
                <a:buNone/>
              </a:pPr>
              <a:r>
                <a:rPr lang="fi-FI" altLang="fi-FI" sz="1800" b="1" dirty="0">
                  <a:latin typeface="Arial" panose="020B0604020202020204" pitchFamily="34" charset="0"/>
                  <a:cs typeface="Arial" panose="020B0604020202020204" pitchFamily="34" charset="0"/>
                </a:rPr>
                <a:t>Valiokuntakäsittely</a:t>
              </a:r>
            </a:p>
          </p:txBody>
        </p:sp>
        <p:sp>
          <p:nvSpPr>
            <p:cNvPr id="10" name="Line 28">
              <a:extLst>
                <a:ext uri="{FF2B5EF4-FFF2-40B4-BE49-F238E27FC236}">
                  <a16:creationId xmlns:a16="http://schemas.microsoft.com/office/drawing/2014/main" id="{C23B1BA5-3CE6-2B54-6E77-D8D0C444E9BB}"/>
                </a:ext>
              </a:extLst>
            </p:cNvPr>
            <p:cNvSpPr>
              <a:spLocks noChangeShapeType="1"/>
            </p:cNvSpPr>
            <p:nvPr/>
          </p:nvSpPr>
          <p:spPr bwMode="auto">
            <a:xfrm>
              <a:off x="2290" y="2115"/>
              <a:ext cx="0" cy="407"/>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i-FI"/>
            </a:p>
          </p:txBody>
        </p:sp>
        <p:sp>
          <p:nvSpPr>
            <p:cNvPr id="11" name="Text Box 29">
              <a:extLst>
                <a:ext uri="{FF2B5EF4-FFF2-40B4-BE49-F238E27FC236}">
                  <a16:creationId xmlns:a16="http://schemas.microsoft.com/office/drawing/2014/main" id="{2CDF7A61-A307-3C84-C341-3E91298023B9}"/>
                </a:ext>
              </a:extLst>
            </p:cNvPr>
            <p:cNvSpPr txBox="1">
              <a:spLocks noChangeArrowheads="1"/>
            </p:cNvSpPr>
            <p:nvPr/>
          </p:nvSpPr>
          <p:spPr bwMode="auto">
            <a:xfrm>
              <a:off x="3470" y="1842"/>
              <a:ext cx="1760" cy="2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1" hangingPunct="1">
                <a:spcBef>
                  <a:spcPct val="0"/>
                </a:spcBef>
                <a:buFontTx/>
                <a:buNone/>
              </a:pPr>
              <a:r>
                <a:rPr lang="fi-FI" altLang="fi-FI" sz="1400">
                  <a:latin typeface="Arial" panose="020B0604020202020204" pitchFamily="34" charset="0"/>
                  <a:cs typeface="Arial" panose="020B0604020202020204" pitchFamily="34" charset="0"/>
                </a:rPr>
                <a:t>Suuri valiokunta</a:t>
              </a:r>
            </a:p>
            <a:p>
              <a:pPr eaLnBrk="1" hangingPunct="1">
                <a:spcBef>
                  <a:spcPct val="0"/>
                </a:spcBef>
                <a:buFontTx/>
                <a:buNone/>
              </a:pPr>
              <a:r>
                <a:rPr lang="fi-FI" altLang="fi-FI" sz="1400">
                  <a:latin typeface="Arial" panose="020B0604020202020204" pitchFamily="34" charset="0"/>
                  <a:cs typeface="Arial" panose="020B0604020202020204" pitchFamily="34" charset="0"/>
                </a:rPr>
                <a:t>Ulkoasian valiokunta</a:t>
              </a:r>
            </a:p>
            <a:p>
              <a:pPr eaLnBrk="1" hangingPunct="1">
                <a:spcBef>
                  <a:spcPct val="0"/>
                </a:spcBef>
                <a:buFontTx/>
                <a:buNone/>
              </a:pPr>
              <a:r>
                <a:rPr lang="fi-FI" altLang="fi-FI" sz="1400">
                  <a:latin typeface="Arial" panose="020B0604020202020204" pitchFamily="34" charset="0"/>
                  <a:cs typeface="Arial" panose="020B0604020202020204" pitchFamily="34" charset="0"/>
                </a:rPr>
                <a:t>Hallintovaliokunta</a:t>
              </a:r>
            </a:p>
            <a:p>
              <a:pPr eaLnBrk="1" hangingPunct="1">
                <a:spcBef>
                  <a:spcPct val="0"/>
                </a:spcBef>
                <a:buFontTx/>
                <a:buNone/>
              </a:pPr>
              <a:r>
                <a:rPr lang="fi-FI" altLang="fi-FI" sz="1400">
                  <a:latin typeface="Arial" panose="020B0604020202020204" pitchFamily="34" charset="0"/>
                  <a:cs typeface="Arial" panose="020B0604020202020204" pitchFamily="34" charset="0"/>
                </a:rPr>
                <a:t>Lakivaliokunta</a:t>
              </a:r>
            </a:p>
            <a:p>
              <a:pPr eaLnBrk="1" hangingPunct="1">
                <a:spcBef>
                  <a:spcPct val="0"/>
                </a:spcBef>
                <a:buFontTx/>
                <a:buNone/>
              </a:pPr>
              <a:r>
                <a:rPr lang="fi-FI" altLang="fi-FI" sz="1400">
                  <a:latin typeface="Arial" panose="020B0604020202020204" pitchFamily="34" charset="0"/>
                  <a:cs typeface="Arial" panose="020B0604020202020204" pitchFamily="34" charset="0"/>
                </a:rPr>
                <a:t>Liikenne- ja viestintävaliokunta</a:t>
              </a:r>
            </a:p>
            <a:p>
              <a:pPr eaLnBrk="1" hangingPunct="1">
                <a:spcBef>
                  <a:spcPct val="0"/>
                </a:spcBef>
                <a:buFontTx/>
                <a:buNone/>
              </a:pPr>
              <a:r>
                <a:rPr lang="fi-FI" altLang="fi-FI" sz="1400">
                  <a:latin typeface="Arial" panose="020B0604020202020204" pitchFamily="34" charset="0"/>
                  <a:cs typeface="Arial" panose="020B0604020202020204" pitchFamily="34" charset="0"/>
                </a:rPr>
                <a:t>Maa- ja metsätalousvaliokunta</a:t>
              </a:r>
            </a:p>
            <a:p>
              <a:pPr eaLnBrk="1" hangingPunct="1">
                <a:spcBef>
                  <a:spcPct val="0"/>
                </a:spcBef>
                <a:buFontTx/>
                <a:buNone/>
              </a:pPr>
              <a:r>
                <a:rPr lang="fi-FI" altLang="fi-FI" sz="1400">
                  <a:latin typeface="Arial" panose="020B0604020202020204" pitchFamily="34" charset="0"/>
                  <a:cs typeface="Arial" panose="020B0604020202020204" pitchFamily="34" charset="0"/>
                </a:rPr>
                <a:t>Puolustusvaliokunta</a:t>
              </a:r>
            </a:p>
            <a:p>
              <a:pPr eaLnBrk="1" hangingPunct="1">
                <a:spcBef>
                  <a:spcPct val="0"/>
                </a:spcBef>
                <a:buFontTx/>
                <a:buNone/>
              </a:pPr>
              <a:r>
                <a:rPr lang="fi-FI" altLang="fi-FI" sz="1400">
                  <a:latin typeface="Arial" panose="020B0604020202020204" pitchFamily="34" charset="0"/>
                  <a:cs typeface="Arial" panose="020B0604020202020204" pitchFamily="34" charset="0"/>
                </a:rPr>
                <a:t>Sivistysvaliokunta</a:t>
              </a:r>
            </a:p>
            <a:p>
              <a:pPr eaLnBrk="1" hangingPunct="1">
                <a:spcBef>
                  <a:spcPct val="0"/>
                </a:spcBef>
                <a:buFontTx/>
                <a:buNone/>
              </a:pPr>
              <a:r>
                <a:rPr lang="fi-FI" altLang="fi-FI" sz="1400">
                  <a:latin typeface="Arial" panose="020B0604020202020204" pitchFamily="34" charset="0"/>
                  <a:cs typeface="Arial" panose="020B0604020202020204" pitchFamily="34" charset="0"/>
                </a:rPr>
                <a:t>Talousvaliokunta</a:t>
              </a:r>
            </a:p>
            <a:p>
              <a:pPr eaLnBrk="1" hangingPunct="1">
                <a:spcBef>
                  <a:spcPct val="0"/>
                </a:spcBef>
                <a:buFontTx/>
                <a:buNone/>
              </a:pPr>
              <a:r>
                <a:rPr lang="fi-FI" altLang="fi-FI" sz="1400">
                  <a:latin typeface="Arial" panose="020B0604020202020204" pitchFamily="34" charset="0"/>
                  <a:cs typeface="Arial" panose="020B0604020202020204" pitchFamily="34" charset="0"/>
                </a:rPr>
                <a:t>Työelämä- ja tasa-arvovaliokunta</a:t>
              </a:r>
            </a:p>
            <a:p>
              <a:pPr eaLnBrk="1" hangingPunct="1">
                <a:spcBef>
                  <a:spcPct val="0"/>
                </a:spcBef>
                <a:buFontTx/>
                <a:buNone/>
              </a:pPr>
              <a:r>
                <a:rPr lang="fi-FI" altLang="fi-FI" sz="1400">
                  <a:latin typeface="Arial" panose="020B0604020202020204" pitchFamily="34" charset="0"/>
                  <a:cs typeface="Arial" panose="020B0604020202020204" pitchFamily="34" charset="0"/>
                </a:rPr>
                <a:t>Ympäristövaliokunta</a:t>
              </a:r>
            </a:p>
            <a:p>
              <a:pPr eaLnBrk="1" hangingPunct="1">
                <a:spcBef>
                  <a:spcPct val="0"/>
                </a:spcBef>
                <a:buFontTx/>
                <a:buNone/>
              </a:pPr>
              <a:endParaRPr lang="fi-FI" altLang="fi-FI" sz="1400">
                <a:latin typeface="Arial" panose="020B0604020202020204" pitchFamily="34" charset="0"/>
                <a:cs typeface="Arial" panose="020B0604020202020204" pitchFamily="34" charset="0"/>
              </a:endParaRPr>
            </a:p>
            <a:p>
              <a:pPr eaLnBrk="1" hangingPunct="1">
                <a:spcBef>
                  <a:spcPct val="0"/>
                </a:spcBef>
                <a:buFontTx/>
                <a:buNone/>
              </a:pPr>
              <a:r>
                <a:rPr lang="fi-FI" altLang="fi-FI" sz="1400">
                  <a:latin typeface="Arial" panose="020B0604020202020204" pitchFamily="34" charset="0"/>
                  <a:cs typeface="Arial" panose="020B0604020202020204" pitchFamily="34" charset="0"/>
                </a:rPr>
                <a:t>Perustuslakivaliokunta</a:t>
              </a:r>
            </a:p>
            <a:p>
              <a:pPr eaLnBrk="1" hangingPunct="1">
                <a:spcBef>
                  <a:spcPct val="0"/>
                </a:spcBef>
                <a:buFontTx/>
                <a:buNone/>
              </a:pPr>
              <a:r>
                <a:rPr lang="fi-FI" altLang="fi-FI" sz="1400">
                  <a:latin typeface="Arial" panose="020B0604020202020204" pitchFamily="34" charset="0"/>
                  <a:cs typeface="Arial" panose="020B0604020202020204" pitchFamily="34" charset="0"/>
                </a:rPr>
                <a:t>Valtiovarainvaliokunta</a:t>
              </a:r>
            </a:p>
            <a:p>
              <a:pPr eaLnBrk="1" hangingPunct="1">
                <a:spcBef>
                  <a:spcPct val="0"/>
                </a:spcBef>
                <a:buFontTx/>
                <a:buNone/>
              </a:pPr>
              <a:r>
                <a:rPr lang="fi-FI" altLang="fi-FI" sz="1400">
                  <a:latin typeface="Arial" panose="020B0604020202020204" pitchFamily="34" charset="0"/>
                  <a:cs typeface="Arial" panose="020B0604020202020204" pitchFamily="34" charset="0"/>
                </a:rPr>
                <a:t>Tulevaisuusvaliokunta</a:t>
              </a:r>
            </a:p>
          </p:txBody>
        </p:sp>
        <p:sp>
          <p:nvSpPr>
            <p:cNvPr id="12" name="Line 30">
              <a:extLst>
                <a:ext uri="{FF2B5EF4-FFF2-40B4-BE49-F238E27FC236}">
                  <a16:creationId xmlns:a16="http://schemas.microsoft.com/office/drawing/2014/main" id="{4DF1B598-DB62-5355-20D9-0E077E731C62}"/>
                </a:ext>
              </a:extLst>
            </p:cNvPr>
            <p:cNvSpPr>
              <a:spLocks noChangeShapeType="1"/>
            </p:cNvSpPr>
            <p:nvPr/>
          </p:nvSpPr>
          <p:spPr bwMode="auto">
            <a:xfrm flipH="1">
              <a:off x="2699" y="1661"/>
              <a:ext cx="771" cy="8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i-FI"/>
            </a:p>
          </p:txBody>
        </p:sp>
        <p:sp>
          <p:nvSpPr>
            <p:cNvPr id="13" name="Line 31">
              <a:extLst>
                <a:ext uri="{FF2B5EF4-FFF2-40B4-BE49-F238E27FC236}">
                  <a16:creationId xmlns:a16="http://schemas.microsoft.com/office/drawing/2014/main" id="{47BFC963-A6F6-BBBC-EE95-DE2146220CA4}"/>
                </a:ext>
              </a:extLst>
            </p:cNvPr>
            <p:cNvSpPr>
              <a:spLocks noChangeShapeType="1"/>
            </p:cNvSpPr>
            <p:nvPr/>
          </p:nvSpPr>
          <p:spPr bwMode="auto">
            <a:xfrm>
              <a:off x="2653" y="3158"/>
              <a:ext cx="771" cy="8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i-FI"/>
            </a:p>
          </p:txBody>
        </p:sp>
        <p:sp>
          <p:nvSpPr>
            <p:cNvPr id="14" name="Text Box 32">
              <a:extLst>
                <a:ext uri="{FF2B5EF4-FFF2-40B4-BE49-F238E27FC236}">
                  <a16:creationId xmlns:a16="http://schemas.microsoft.com/office/drawing/2014/main" id="{750997EE-F696-09C8-90CA-96D5F21A3F89}"/>
                </a:ext>
              </a:extLst>
            </p:cNvPr>
            <p:cNvSpPr txBox="1">
              <a:spLocks noChangeArrowheads="1"/>
            </p:cNvSpPr>
            <p:nvPr/>
          </p:nvSpPr>
          <p:spPr bwMode="auto">
            <a:xfrm>
              <a:off x="703" y="1480"/>
              <a:ext cx="60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1" hangingPunct="1">
                <a:spcBef>
                  <a:spcPct val="0"/>
                </a:spcBef>
                <a:buFontTx/>
                <a:buNone/>
              </a:pPr>
              <a:r>
                <a:rPr lang="fi-FI" altLang="fi-FI" sz="1800" b="1">
                  <a:latin typeface="Arial" panose="020B0604020202020204" pitchFamily="34" charset="0"/>
                  <a:cs typeface="Arial" panose="020B0604020202020204" pitchFamily="34" charset="0"/>
                </a:rPr>
                <a:t>SUURI </a:t>
              </a:r>
            </a:p>
            <a:p>
              <a:pPr eaLnBrk="1" hangingPunct="1">
                <a:spcBef>
                  <a:spcPct val="0"/>
                </a:spcBef>
                <a:buFontTx/>
                <a:buNone/>
              </a:pPr>
              <a:r>
                <a:rPr lang="fi-FI" altLang="fi-FI" sz="1800" b="1">
                  <a:latin typeface="Arial" panose="020B0604020202020204" pitchFamily="34" charset="0"/>
                  <a:cs typeface="Arial" panose="020B0604020202020204" pitchFamily="34" charset="0"/>
                </a:rPr>
                <a:t>SALI</a:t>
              </a:r>
            </a:p>
          </p:txBody>
        </p:sp>
      </p:grpSp>
      <p:sp>
        <p:nvSpPr>
          <p:cNvPr id="15" name="Nuoli: Oikea 14">
            <a:extLst>
              <a:ext uri="{FF2B5EF4-FFF2-40B4-BE49-F238E27FC236}">
                <a16:creationId xmlns:a16="http://schemas.microsoft.com/office/drawing/2014/main" id="{2FDB0338-73A1-7325-ACB5-905594CC04D1}"/>
              </a:ext>
            </a:extLst>
          </p:cNvPr>
          <p:cNvSpPr/>
          <p:nvPr/>
        </p:nvSpPr>
        <p:spPr>
          <a:xfrm>
            <a:off x="7834342" y="4014952"/>
            <a:ext cx="1267617" cy="1082565"/>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err="1"/>
          </a:p>
        </p:txBody>
      </p:sp>
      <p:sp>
        <p:nvSpPr>
          <p:cNvPr id="17" name="Text Box 27">
            <a:extLst>
              <a:ext uri="{FF2B5EF4-FFF2-40B4-BE49-F238E27FC236}">
                <a16:creationId xmlns:a16="http://schemas.microsoft.com/office/drawing/2014/main" id="{8F11B405-441E-FDE3-337E-8A3C03787DF6}"/>
              </a:ext>
            </a:extLst>
          </p:cNvPr>
          <p:cNvSpPr txBox="1">
            <a:spLocks noChangeArrowheads="1"/>
          </p:cNvSpPr>
          <p:nvPr/>
        </p:nvSpPr>
        <p:spPr bwMode="auto">
          <a:xfrm>
            <a:off x="9200503" y="4014952"/>
            <a:ext cx="267252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defRPr>
            </a:lvl9pPr>
          </a:lstStyle>
          <a:p>
            <a:pPr eaLnBrk="1" hangingPunct="1">
              <a:spcBef>
                <a:spcPct val="0"/>
              </a:spcBef>
              <a:buFontTx/>
              <a:buNone/>
            </a:pPr>
            <a:r>
              <a:rPr lang="fi-FI" altLang="fi-FI" sz="1800" b="1" dirty="0">
                <a:latin typeface="Arial" panose="020B0604020202020204" pitchFamily="34" charset="0"/>
                <a:cs typeface="Arial" panose="020B0604020202020204" pitchFamily="34" charset="0"/>
              </a:rPr>
              <a:t>Ensimmäinen käsittely</a:t>
            </a:r>
          </a:p>
          <a:p>
            <a:pPr eaLnBrk="1" hangingPunct="1">
              <a:spcBef>
                <a:spcPct val="0"/>
              </a:spcBef>
              <a:buFontTx/>
              <a:buNone/>
            </a:pPr>
            <a:r>
              <a:rPr lang="fi-FI" altLang="fi-FI" sz="1800" b="1" dirty="0">
                <a:latin typeface="Arial" panose="020B0604020202020204" pitchFamily="34" charset="0"/>
                <a:cs typeface="Arial" panose="020B0604020202020204" pitchFamily="34" charset="0"/>
              </a:rPr>
              <a:t>Toinen käsittely</a:t>
            </a:r>
          </a:p>
          <a:p>
            <a:pPr eaLnBrk="1" hangingPunct="1">
              <a:spcBef>
                <a:spcPct val="0"/>
              </a:spcBef>
              <a:buFontTx/>
              <a:buNone/>
            </a:pPr>
            <a:r>
              <a:rPr lang="fi-FI" altLang="fi-FI" sz="1800" b="1" dirty="0">
                <a:latin typeface="Arial" panose="020B0604020202020204" pitchFamily="34" charset="0"/>
                <a:cs typeface="Arial" panose="020B0604020202020204" pitchFamily="34" charset="0"/>
              </a:rPr>
              <a:t>UUSI LAKI</a:t>
            </a:r>
          </a:p>
        </p:txBody>
      </p:sp>
    </p:spTree>
    <p:extLst>
      <p:ext uri="{BB962C8B-B14F-4D97-AF65-F5344CB8AC3E}">
        <p14:creationId xmlns:p14="http://schemas.microsoft.com/office/powerpoint/2010/main" val="1423634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D6F491E4-ED97-330F-BE56-6B664EC459FA}"/>
              </a:ext>
            </a:extLst>
          </p:cNvPr>
          <p:cNvSpPr>
            <a:spLocks noGrp="1"/>
          </p:cNvSpPr>
          <p:nvPr>
            <p:ph sz="half" idx="1"/>
          </p:nvPr>
        </p:nvSpPr>
        <p:spPr>
          <a:xfrm>
            <a:off x="414000" y="1416000"/>
            <a:ext cx="5510474" cy="4535083"/>
          </a:xfrm>
        </p:spPr>
        <p:txBody>
          <a:bodyPr>
            <a:normAutofit/>
          </a:bodyPr>
          <a:lstStyle/>
          <a:p>
            <a:r>
              <a:rPr lang="fi-FI" dirty="0"/>
              <a:t>Hankintalain uudistus ei ole vain tekninen muutos – se on mahdollisuus rakentaa reilumpaa, tehokkaampaa ja osallistavampaa yhteiskuntaa. Yrittäjät ovat valmiita tarjoamaan osaamistaan, kunhan kilpailu toimii ja markkinat ovat avoimia. Nyt on aika tehdä hankinnoista väline, joka tukee kasvua, innovaatioita ja alueellista elinvoimaa.</a:t>
            </a:r>
          </a:p>
          <a:p>
            <a:pPr marL="0" indent="0">
              <a:buNone/>
            </a:pPr>
            <a:r>
              <a:rPr lang="fi-FI" sz="3200" dirty="0"/>
              <a:t>Kohti uutta hankintakulttuuria!</a:t>
            </a:r>
          </a:p>
          <a:p>
            <a:endParaRPr lang="fi-FI" dirty="0"/>
          </a:p>
        </p:txBody>
      </p:sp>
      <p:pic>
        <p:nvPicPr>
          <p:cNvPr id="8" name="Sisällön paikkamerkki 7" descr="Pyrkimys tasaisella täytöllä">
            <a:extLst>
              <a:ext uri="{FF2B5EF4-FFF2-40B4-BE49-F238E27FC236}">
                <a16:creationId xmlns:a16="http://schemas.microsoft.com/office/drawing/2014/main" id="{EB0C1B0B-0499-A7AE-C588-061B020A433D}"/>
              </a:ext>
            </a:extLst>
          </p:cNvPr>
          <p:cNvPicPr>
            <a:picLocks noGrp="1" noChangeAspect="1"/>
          </p:cNvPicPr>
          <p:nvPr>
            <p:ph sz="half" idx="2"/>
          </p:nvPr>
        </p:nvPicPr>
        <p:blipFill>
          <a:blip r:embed="rId2">
            <a:extLst>
              <a:ext uri="{96DAC541-7B7A-43D3-8B79-37D633B846F1}">
                <asvg:svgBlip xmlns:asvg="http://schemas.microsoft.com/office/drawing/2016/SVG/main" r:embed="rId3"/>
              </a:ext>
            </a:extLst>
          </a:blip>
          <a:stretch>
            <a:fillRect/>
          </a:stretch>
        </p:blipFill>
        <p:spPr>
          <a:xfrm>
            <a:off x="6639575" y="1416000"/>
            <a:ext cx="4535083" cy="4535083"/>
          </a:xfrm>
        </p:spPr>
      </p:pic>
      <p:sp>
        <p:nvSpPr>
          <p:cNvPr id="3" name="Otsikko 2">
            <a:extLst>
              <a:ext uri="{FF2B5EF4-FFF2-40B4-BE49-F238E27FC236}">
                <a16:creationId xmlns:a16="http://schemas.microsoft.com/office/drawing/2014/main" id="{E05045A5-FAD2-EA2A-B98C-56B44FDEE77B}"/>
              </a:ext>
            </a:extLst>
          </p:cNvPr>
          <p:cNvSpPr>
            <a:spLocks noGrp="1"/>
          </p:cNvSpPr>
          <p:nvPr>
            <p:ph type="title"/>
          </p:nvPr>
        </p:nvSpPr>
        <p:spPr>
          <a:xfrm>
            <a:off x="414000" y="0"/>
            <a:ext cx="9138790" cy="1268760"/>
          </a:xfrm>
        </p:spPr>
        <p:txBody>
          <a:bodyPr anchor="b">
            <a:normAutofit/>
          </a:bodyPr>
          <a:lstStyle/>
          <a:p>
            <a:r>
              <a:rPr lang="fi-FI" dirty="0"/>
              <a:t>Enemmän yhteistyötä, josta kaikki osapuolet hyötyvät</a:t>
            </a:r>
          </a:p>
        </p:txBody>
      </p:sp>
    </p:spTree>
    <p:extLst>
      <p:ext uri="{BB962C8B-B14F-4D97-AF65-F5344CB8AC3E}">
        <p14:creationId xmlns:p14="http://schemas.microsoft.com/office/powerpoint/2010/main" val="3587728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B913C9D6-81A4-88FE-4BFF-59ADE201E877}"/>
              </a:ext>
            </a:extLst>
          </p:cNvPr>
          <p:cNvSpPr>
            <a:spLocks noGrp="1"/>
          </p:cNvSpPr>
          <p:nvPr>
            <p:ph idx="1"/>
          </p:nvPr>
        </p:nvSpPr>
        <p:spPr/>
        <p:txBody>
          <a:bodyPr/>
          <a:lstStyle/>
          <a:p>
            <a:r>
              <a:rPr lang="fi-FI" dirty="0"/>
              <a:t>Etenkin hyvinvointialueilla ostopalveluja on vähennetty uskoen, että tällä saadaan kustannussäästöjä. Päätöksiä on tehty pitkälti mutu-tuntumalla, sillä hyvinvointialueilla ei ole systemaattista yksikkökustannuslaskentaa. Tällöin on mahdotonta tehdä tietoon pohjautuvia päätöksiä säästöjä koskien.</a:t>
            </a:r>
          </a:p>
          <a:p>
            <a:r>
              <a:rPr lang="fi-FI" b="1" dirty="0"/>
              <a:t>Hankintoihin liittyen tarvitaan entistä enemmän dataa, jotta niitä voidaan johtaa ja toteuttaa suunnitelmallisesti</a:t>
            </a:r>
            <a:r>
              <a:rPr lang="fi-FI" dirty="0"/>
              <a:t>. Tätä osaltaan tulee edesauttamaan hankintatietovaranto.</a:t>
            </a:r>
          </a:p>
          <a:p>
            <a:pPr lvl="1"/>
            <a:r>
              <a:rPr lang="fi-FI" dirty="0"/>
              <a:t>Hankintatietovaranto on valtakunnallinen julkisten hankintojen tietovarasto, johon kootaan keskitetysti kuntien, hyvinvointialueiden ja valtion kilpailutuksiin sekä ostolaskuihin liittyvät tiedot. Sen tavoitteena on parantaa julkisten hankintojen läpinäkyvyyttä, tehostaa tiedolla johtamista ja mahdollistaa hankintojen vertailu ja analysointi koko hankinnan elinkaaren ajalta. </a:t>
            </a:r>
          </a:p>
        </p:txBody>
      </p:sp>
      <p:sp>
        <p:nvSpPr>
          <p:cNvPr id="3" name="Otsikko 2">
            <a:extLst>
              <a:ext uri="{FF2B5EF4-FFF2-40B4-BE49-F238E27FC236}">
                <a16:creationId xmlns:a16="http://schemas.microsoft.com/office/drawing/2014/main" id="{34490B36-AE83-9E4D-6839-EA5E437B060D}"/>
              </a:ext>
            </a:extLst>
          </p:cNvPr>
          <p:cNvSpPr>
            <a:spLocks noGrp="1"/>
          </p:cNvSpPr>
          <p:nvPr>
            <p:ph type="title"/>
          </p:nvPr>
        </p:nvSpPr>
        <p:spPr/>
        <p:txBody>
          <a:bodyPr/>
          <a:lstStyle/>
          <a:p>
            <a:r>
              <a:rPr lang="fi-FI" dirty="0"/>
              <a:t>Enemmän vs. vähemmän kustannuksia</a:t>
            </a:r>
          </a:p>
        </p:txBody>
      </p:sp>
    </p:spTree>
    <p:extLst>
      <p:ext uri="{BB962C8B-B14F-4D97-AF65-F5344CB8AC3E}">
        <p14:creationId xmlns:p14="http://schemas.microsoft.com/office/powerpoint/2010/main" val="2073237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DDD79B8-EE15-54F8-75CA-E23B5D6EE70B}"/>
              </a:ext>
            </a:extLst>
          </p:cNvPr>
          <p:cNvSpPr>
            <a:spLocks noGrp="1"/>
          </p:cNvSpPr>
          <p:nvPr>
            <p:ph idx="1"/>
          </p:nvPr>
        </p:nvSpPr>
        <p:spPr/>
        <p:txBody>
          <a:bodyPr/>
          <a:lstStyle/>
          <a:p>
            <a:r>
              <a:rPr lang="fi-FI" dirty="0"/>
              <a:t>Kuntien ja hyvinvointialueiden tulisi rakentaa yhteistyötä yritysten kanssa pitkäjänteisesti ja säännöllisesti.</a:t>
            </a:r>
          </a:p>
          <a:p>
            <a:pPr lvl="1"/>
            <a:r>
              <a:rPr lang="fi-FI" dirty="0"/>
              <a:t>Tämä kehittää markkinaymmärrystä.</a:t>
            </a:r>
          </a:p>
          <a:p>
            <a:pPr lvl="1"/>
            <a:r>
              <a:rPr lang="fi-FI" dirty="0"/>
              <a:t>Lisää molemmin puolista luottamusta. </a:t>
            </a:r>
          </a:p>
          <a:p>
            <a:pPr lvl="1"/>
            <a:r>
              <a:rPr lang="fi-FI" dirty="0"/>
              <a:t>Lisää ymmärrystä eri osapuolien tilanteista, tarpeista ja tarjonnasta.</a:t>
            </a:r>
          </a:p>
          <a:p>
            <a:pPr lvl="1"/>
            <a:endParaRPr lang="fi-FI" dirty="0"/>
          </a:p>
          <a:p>
            <a:pPr lvl="1"/>
            <a:r>
              <a:rPr lang="fi-FI" dirty="0"/>
              <a:t>Mikäli yhteydessä ollaan vasta hankintojen yhteydessä, ollaan myöhässä.</a:t>
            </a:r>
          </a:p>
          <a:p>
            <a:pPr marL="365991" lvl="1" indent="0">
              <a:buNone/>
            </a:pPr>
            <a:r>
              <a:rPr lang="fi-FI" dirty="0"/>
              <a:t>→ </a:t>
            </a:r>
            <a:r>
              <a:rPr lang="fi-FI" b="1" dirty="0"/>
              <a:t>Uusi </a:t>
            </a:r>
            <a:r>
              <a:rPr lang="fi-FI" b="1"/>
              <a:t>hankintakulttuuri rakentuu suunnitellun </a:t>
            </a:r>
            <a:r>
              <a:rPr lang="fi-FI" b="1" dirty="0"/>
              <a:t>ja johdetun yhteistyön ympärille.</a:t>
            </a:r>
          </a:p>
          <a:p>
            <a:pPr marL="389990" lvl="1" indent="0">
              <a:buNone/>
            </a:pPr>
            <a:endParaRPr lang="fi-FI" dirty="0"/>
          </a:p>
        </p:txBody>
      </p:sp>
      <p:sp>
        <p:nvSpPr>
          <p:cNvPr id="3" name="Otsikko 2">
            <a:extLst>
              <a:ext uri="{FF2B5EF4-FFF2-40B4-BE49-F238E27FC236}">
                <a16:creationId xmlns:a16="http://schemas.microsoft.com/office/drawing/2014/main" id="{7D1D11DD-1194-18B8-2CCD-3D8F2686293B}"/>
              </a:ext>
            </a:extLst>
          </p:cNvPr>
          <p:cNvSpPr>
            <a:spLocks noGrp="1"/>
          </p:cNvSpPr>
          <p:nvPr>
            <p:ph type="title"/>
          </p:nvPr>
        </p:nvSpPr>
        <p:spPr/>
        <p:txBody>
          <a:bodyPr/>
          <a:lstStyle/>
          <a:p>
            <a:r>
              <a:rPr lang="fi-FI" dirty="0"/>
              <a:t>Pitkäjänteinen yhteistyö kantaa hankinnoissakin</a:t>
            </a:r>
          </a:p>
        </p:txBody>
      </p:sp>
    </p:spTree>
    <p:extLst>
      <p:ext uri="{BB962C8B-B14F-4D97-AF65-F5344CB8AC3E}">
        <p14:creationId xmlns:p14="http://schemas.microsoft.com/office/powerpoint/2010/main" val="4147244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0A447C18-A9A5-611A-72D2-B9A5678071FF}"/>
              </a:ext>
            </a:extLst>
          </p:cNvPr>
          <p:cNvSpPr>
            <a:spLocks noGrp="1"/>
          </p:cNvSpPr>
          <p:nvPr>
            <p:ph idx="1"/>
          </p:nvPr>
        </p:nvSpPr>
        <p:spPr/>
        <p:txBody>
          <a:bodyPr/>
          <a:lstStyle/>
          <a:p>
            <a:r>
              <a:rPr lang="fi-FI" dirty="0"/>
              <a:t>Hankintaneuvonta kehittää hankintayksiköiden ja tarjoajien välistä vuoropuhelua. Palvelun tarkoituksena on saada hankintayksiköt pyytämään tarjouksia niin, että tarjouksen jättäminen on pk-yrityksille mahdollista. Hankintaneuvonnalla pyritään myös aktivoimaan pk-yrityksiä tarjousten jättämisessä.</a:t>
            </a:r>
          </a:p>
          <a:p>
            <a:r>
              <a:rPr lang="fi-FI" dirty="0"/>
              <a:t>Hankintaneuvonnan vahvuus on, että alueelliset neuvojat tunteva alueen erityispiirteet ja toimijat. Neuvonta on veloituksetonta ja sitä on saatavilla kattavasti ympäri Suomen. Neuvonnan saamiseksi ei tarvitse olla Suomen Yrittäjien jäsen. Neuvonnan </a:t>
            </a:r>
            <a:r>
              <a:rPr lang="fi-FI" dirty="0" err="1"/>
              <a:t>osarahoittaa</a:t>
            </a:r>
            <a:r>
              <a:rPr lang="fi-FI" dirty="0"/>
              <a:t> työ- ja elinkeinoministeriö. </a:t>
            </a:r>
          </a:p>
          <a:p>
            <a:endParaRPr lang="fi-FI" dirty="0"/>
          </a:p>
        </p:txBody>
      </p:sp>
      <p:sp>
        <p:nvSpPr>
          <p:cNvPr id="3" name="Otsikko 2">
            <a:extLst>
              <a:ext uri="{FF2B5EF4-FFF2-40B4-BE49-F238E27FC236}">
                <a16:creationId xmlns:a16="http://schemas.microsoft.com/office/drawing/2014/main" id="{C6F0AFAA-10F2-DE39-659F-6231AF46EF5A}"/>
              </a:ext>
            </a:extLst>
          </p:cNvPr>
          <p:cNvSpPr>
            <a:spLocks noGrp="1"/>
          </p:cNvSpPr>
          <p:nvPr>
            <p:ph type="title"/>
          </p:nvPr>
        </p:nvSpPr>
        <p:spPr/>
        <p:txBody>
          <a:bodyPr/>
          <a:lstStyle/>
          <a:p>
            <a:r>
              <a:rPr lang="fi-FI" dirty="0"/>
              <a:t>Hankintaneuvonta apu hankintojen viidakkoon</a:t>
            </a:r>
          </a:p>
        </p:txBody>
      </p:sp>
    </p:spTree>
    <p:extLst>
      <p:ext uri="{BB962C8B-B14F-4D97-AF65-F5344CB8AC3E}">
        <p14:creationId xmlns:p14="http://schemas.microsoft.com/office/powerpoint/2010/main" val="1207624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Sisällön paikkamerkki 9" descr="Kaksi retkeilijää tuulettamassa kalliolla alppimaisemassa">
            <a:extLst>
              <a:ext uri="{FF2B5EF4-FFF2-40B4-BE49-F238E27FC236}">
                <a16:creationId xmlns:a16="http://schemas.microsoft.com/office/drawing/2014/main" id="{F99EF508-F120-D2E5-B52C-3BBCFFCE3DD2}"/>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47200" r="10285" b="-1"/>
          <a:stretch>
            <a:fillRect/>
          </a:stretch>
        </p:blipFill>
        <p:spPr>
          <a:xfrm>
            <a:off x="20" y="10"/>
            <a:ext cx="4367980" cy="6857990"/>
          </a:xfrm>
          <a:noFill/>
        </p:spPr>
      </p:pic>
      <p:sp>
        <p:nvSpPr>
          <p:cNvPr id="2" name="Sisällön paikkamerkki 1">
            <a:extLst>
              <a:ext uri="{FF2B5EF4-FFF2-40B4-BE49-F238E27FC236}">
                <a16:creationId xmlns:a16="http://schemas.microsoft.com/office/drawing/2014/main" id="{3DEFF619-4E85-AD0A-0232-CE5A8FC66CAF}"/>
              </a:ext>
            </a:extLst>
          </p:cNvPr>
          <p:cNvSpPr>
            <a:spLocks noGrp="1"/>
          </p:cNvSpPr>
          <p:nvPr>
            <p:ph sz="half" idx="2"/>
          </p:nvPr>
        </p:nvSpPr>
        <p:spPr>
          <a:xfrm>
            <a:off x="4656000" y="1868329"/>
            <a:ext cx="7008000" cy="4424895"/>
          </a:xfrm>
        </p:spPr>
        <p:txBody>
          <a:bodyPr>
            <a:normAutofit/>
          </a:bodyPr>
          <a:lstStyle/>
          <a:p>
            <a:r>
              <a:rPr lang="fi-FI" dirty="0"/>
              <a:t>Keskeistä on valita merkitykselliset teemat/epäkohdat.</a:t>
            </a:r>
          </a:p>
          <a:p>
            <a:r>
              <a:rPr lang="fi-FI" dirty="0"/>
              <a:t>Suunnitelkaa ja kiteyttäkää mihin haluatte muutosta.</a:t>
            </a:r>
          </a:p>
          <a:p>
            <a:r>
              <a:rPr lang="fi-FI" dirty="0"/>
              <a:t>Päättäkää ja päivittäkää askelmerkit.</a:t>
            </a:r>
          </a:p>
          <a:p>
            <a:r>
              <a:rPr lang="fi-FI" dirty="0"/>
              <a:t>Kuka tekee, mitä tekee, kuka tapaa, missä tapaa.</a:t>
            </a:r>
          </a:p>
          <a:p>
            <a:r>
              <a:rPr lang="fi-FI" dirty="0"/>
              <a:t>Seuratkaa ja selvittäkää, missä asian suhteen mennään.</a:t>
            </a:r>
          </a:p>
          <a:p>
            <a:r>
              <a:rPr lang="fi-FI" dirty="0"/>
              <a:t>Olkaa sinnikkäitä ja iloitkaa yhdessä osavoitoista! Asioita muutetaan pala palalta ja askel askeleelta.</a:t>
            </a:r>
          </a:p>
        </p:txBody>
      </p:sp>
      <p:sp>
        <p:nvSpPr>
          <p:cNvPr id="3" name="Otsikko 2">
            <a:extLst>
              <a:ext uri="{FF2B5EF4-FFF2-40B4-BE49-F238E27FC236}">
                <a16:creationId xmlns:a16="http://schemas.microsoft.com/office/drawing/2014/main" id="{E0BA3F74-AD14-E912-1F94-CC9AB2F469BD}"/>
              </a:ext>
            </a:extLst>
          </p:cNvPr>
          <p:cNvSpPr>
            <a:spLocks noGrp="1"/>
          </p:cNvSpPr>
          <p:nvPr>
            <p:ph type="title"/>
          </p:nvPr>
        </p:nvSpPr>
        <p:spPr>
          <a:xfrm>
            <a:off x="4656000" y="778729"/>
            <a:ext cx="7008000" cy="960000"/>
          </a:xfrm>
        </p:spPr>
        <p:txBody>
          <a:bodyPr anchor="b">
            <a:normAutofit/>
          </a:bodyPr>
          <a:lstStyle/>
          <a:p>
            <a:r>
              <a:rPr lang="fi-FI" dirty="0"/>
              <a:t>Edunvalvonnassa ei ole pikavoittoja jaossa</a:t>
            </a:r>
          </a:p>
        </p:txBody>
      </p:sp>
    </p:spTree>
    <p:extLst>
      <p:ext uri="{BB962C8B-B14F-4D97-AF65-F5344CB8AC3E}">
        <p14:creationId xmlns:p14="http://schemas.microsoft.com/office/powerpoint/2010/main" val="26902290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11506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POSITION" val="FOOTER"/>
  <p:tag name="LOGO_ORDER" val="1"/>
  <p:tag name="TEMPLATEVERSION" val="7.1"/>
  <p:tag name="VERSIONNUMBER" val="711"/>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heme/theme1.xml><?xml version="1.0" encoding="utf-8"?>
<a:theme xmlns:a="http://schemas.openxmlformats.org/drawingml/2006/main" name="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19A87F38-8497-41DC-800A-1A85418D52D6}" vid="{1248F3D7-C595-46AE-9C95-15DAF02788B7}"/>
    </a:ext>
  </a:extLst>
</a:theme>
</file>

<file path=ppt/theme/theme2.xml><?xml version="1.0" encoding="utf-8"?>
<a:theme xmlns:a="http://schemas.openxmlformats.org/drawingml/2006/main" name="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3.xml><?xml version="1.0" encoding="utf-8"?>
<a:theme xmlns:a="http://schemas.openxmlformats.org/drawingml/2006/main" name="3_Suomen Yrittajat - kuntavaalit 2021">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19A87F38-8497-41DC-800A-1A85418D52D6}" vid="{1248F3D7-C595-46AE-9C95-15DAF02788B7}"/>
    </a:ext>
  </a:extLst>
</a:theme>
</file>

<file path=ppt/theme/theme4.xml><?xml version="1.0" encoding="utf-8"?>
<a:theme xmlns:a="http://schemas.openxmlformats.org/drawingml/2006/main" name="1_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5.xml><?xml version="1.0" encoding="utf-8"?>
<a:theme xmlns:a="http://schemas.openxmlformats.org/drawingml/2006/main" name="2_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uomen Yrittajat" id="{40FC1C44-DEDB-42F0-99D9-62FCC9A01439}" vid="{851DC9DA-57AC-411F-A386-70BEBE6CDE60}"/>
    </a:ext>
  </a:extLst>
</a:theme>
</file>

<file path=ppt/theme/theme6.xml><?xml version="1.0" encoding="utf-8"?>
<a:theme xmlns:a="http://schemas.openxmlformats.org/drawingml/2006/main" name="1_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97F16153-339C-41DF-83F7-FD4B655EE058}" vid="{C677037B-4765-4BBA-9D23-4A9090FDD3C9}"/>
    </a:ext>
  </a:extLst>
</a:theme>
</file>

<file path=ppt/theme/theme7.xml><?xml version="1.0" encoding="utf-8"?>
<a:theme xmlns:a="http://schemas.openxmlformats.org/drawingml/2006/main" name="3_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8.xml><?xml version="1.0" encoding="utf-8"?>
<a:theme xmlns:a="http://schemas.openxmlformats.org/drawingml/2006/main" name="Kantar template master">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1 Kantar presentation template.potx" id="{5756FDC0-B220-476A-82E6-F74F9E6134B6}" vid="{5762A8C4-841E-4707-98B6-9A8BB1634101}"/>
    </a:ext>
  </a:extLst>
</a:theme>
</file>

<file path=ppt/theme/theme9.xml><?xml version="1.0" encoding="utf-8"?>
<a:theme xmlns:a="http://schemas.openxmlformats.org/drawingml/2006/main" name="4_Suomen Yrittajat - kuntavaalit 2021">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19A87F38-8497-41DC-800A-1A85418D52D6}" vid="{1248F3D7-C595-46AE-9C95-15DAF02788B7}"/>
    </a:ext>
  </a:extLst>
</a:theme>
</file>

<file path=ppt/theme/theme10.xml><?xml version="1.0" encoding="utf-8"?>
<a:theme xmlns:a="http://schemas.openxmlformats.org/drawingml/2006/main" name="3_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97F16153-339C-41DF-83F7-FD4B655EE058}" vid="{C677037B-4765-4BBA-9D23-4A9090FDD3C9}"/>
    </a:ext>
  </a:extLst>
</a:theme>
</file>

<file path=ppt/theme/theme11.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1FC7A1260BBA7B4D9AC4FC7AFEE41043" ma:contentTypeVersion="17" ma:contentTypeDescription="Luo uusi asiakirja." ma:contentTypeScope="" ma:versionID="5c42cde04893bcf27bf6966863bb480d">
  <xsd:schema xmlns:xsd="http://www.w3.org/2001/XMLSchema" xmlns:xs="http://www.w3.org/2001/XMLSchema" xmlns:p="http://schemas.microsoft.com/office/2006/metadata/properties" xmlns:ns2="84022c66-15f2-4c0d-865f-254275f605a2" xmlns:ns3="76c1aada-a346-40d4-a8fc-ac03011fd553" targetNamespace="http://schemas.microsoft.com/office/2006/metadata/properties" ma:root="true" ma:fieldsID="1ba03f14ca817674823304b484f18914" ns2:_="" ns3:_="">
    <xsd:import namespace="84022c66-15f2-4c0d-865f-254275f605a2"/>
    <xsd:import namespace="76c1aada-a346-40d4-a8fc-ac03011fd55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lcf76f155ced4ddcb4097134ff3c332f" minOccurs="0"/>
                <xsd:element ref="ns3:TaxCatchAll" minOccurs="0"/>
                <xsd:element ref="ns2:MediaServiceLocatio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22c66-15f2-4c0d-865f-254275f605a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Kuvien tunnisteet" ma:readOnly="false" ma:fieldId="{5cf76f15-5ced-4ddc-b409-7134ff3c332f}" ma:taxonomyMulti="true" ma:sspId="870c06c3-a347-4ed9-acb0-c439f3bcb570"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c1aada-a346-40d4-a8fc-ac03011fd553"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element name="TaxCatchAll" ma:index="20" nillable="true" ma:displayName="Taxonomy Catch All Column" ma:hidden="true" ma:list="{83fa23fe-e0b7-49de-8616-6afbe618d53d}" ma:internalName="TaxCatchAll" ma:showField="CatchAllData" ma:web="76c1aada-a346-40d4-a8fc-ac03011fd55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4022c66-15f2-4c0d-865f-254275f605a2">
      <Terms xmlns="http://schemas.microsoft.com/office/infopath/2007/PartnerControls"/>
    </lcf76f155ced4ddcb4097134ff3c332f>
    <TaxCatchAll xmlns="76c1aada-a346-40d4-a8fc-ac03011fd553" xsi:nil="true"/>
  </documentManagement>
</p:properties>
</file>

<file path=customXml/itemProps1.xml><?xml version="1.0" encoding="utf-8"?>
<ds:datastoreItem xmlns:ds="http://schemas.openxmlformats.org/officeDocument/2006/customXml" ds:itemID="{8DB45811-5E98-4FAC-91EB-BF3D2F5A422D}">
  <ds:schemaRefs>
    <ds:schemaRef ds:uri="http://schemas.microsoft.com/sharepoint/v3/contenttype/forms"/>
  </ds:schemaRefs>
</ds:datastoreItem>
</file>

<file path=customXml/itemProps2.xml><?xml version="1.0" encoding="utf-8"?>
<ds:datastoreItem xmlns:ds="http://schemas.openxmlformats.org/officeDocument/2006/customXml" ds:itemID="{0B659A2B-1381-48F9-B231-9B842AAB51E5}">
  <ds:schemaRefs>
    <ds:schemaRef ds:uri="76c1aada-a346-40d4-a8fc-ac03011fd553"/>
    <ds:schemaRef ds:uri="84022c66-15f2-4c0d-865f-254275f605a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2938AF8A-64DD-4805-8DEF-6E54785B1059}">
  <ds:schemaRefs>
    <ds:schemaRef ds:uri="http://www.w3.org/XML/1998/namespace"/>
    <ds:schemaRef ds:uri="http://purl.org/dc/elements/1.1/"/>
    <ds:schemaRef ds:uri="http://schemas.microsoft.com/office/2006/documentManagement/types"/>
    <ds:schemaRef ds:uri="http://purl.org/dc/dcmitype/"/>
    <ds:schemaRef ds:uri="http://schemas.microsoft.com/office/2006/metadata/properties"/>
    <ds:schemaRef ds:uri="http://schemas.microsoft.com/office/infopath/2007/PartnerControls"/>
    <ds:schemaRef ds:uri="http://schemas.openxmlformats.org/package/2006/metadata/core-properties"/>
    <ds:schemaRef ds:uri="76c1aada-a346-40d4-a8fc-ac03011fd553"/>
    <ds:schemaRef ds:uri="84022c66-15f2-4c0d-865f-254275f605a2"/>
    <ds:schemaRef ds:uri="http://purl.org/dc/terms/"/>
  </ds:schemaRefs>
</ds:datastoreItem>
</file>

<file path=docProps/app.xml><?xml version="1.0" encoding="utf-8"?>
<Properties xmlns="http://schemas.openxmlformats.org/officeDocument/2006/extended-properties" xmlns:vt="http://schemas.openxmlformats.org/officeDocument/2006/docPropsVTypes">
  <TotalTime>40614</TotalTime>
  <Words>914</Words>
  <Application>Microsoft Office PowerPoint</Application>
  <PresentationFormat>Laajakuva</PresentationFormat>
  <Paragraphs>162</Paragraphs>
  <Slides>28</Slides>
  <Notes>10</Notes>
  <HiddenSlides>0</HiddenSlides>
  <MMClips>0</MMClips>
  <ScaleCrop>false</ScaleCrop>
  <HeadingPairs>
    <vt:vector size="6" baseType="variant">
      <vt:variant>
        <vt:lpstr>Käytetyt fontit</vt:lpstr>
      </vt:variant>
      <vt:variant>
        <vt:i4>2</vt:i4>
      </vt:variant>
      <vt:variant>
        <vt:lpstr>Teema</vt:lpstr>
      </vt:variant>
      <vt:variant>
        <vt:i4>10</vt:i4>
      </vt:variant>
      <vt:variant>
        <vt:lpstr>Dian otsikot</vt:lpstr>
      </vt:variant>
      <vt:variant>
        <vt:i4>28</vt:i4>
      </vt:variant>
    </vt:vector>
  </HeadingPairs>
  <TitlesOfParts>
    <vt:vector size="40" baseType="lpstr">
      <vt:lpstr>Arial</vt:lpstr>
      <vt:lpstr>Calibri</vt:lpstr>
      <vt:lpstr>Suomen Yrittajat</vt:lpstr>
      <vt:lpstr>SuomenYrittajat169</vt:lpstr>
      <vt:lpstr>3_Suomen Yrittajat - kuntavaalit 2021</vt:lpstr>
      <vt:lpstr>1_SuomenYrittajat169</vt:lpstr>
      <vt:lpstr>2_Suomen Yrittajat</vt:lpstr>
      <vt:lpstr>1_Suomen Yrittajat</vt:lpstr>
      <vt:lpstr>3_SuomenYrittajat169</vt:lpstr>
      <vt:lpstr>Kantar template master</vt:lpstr>
      <vt:lpstr>4_Suomen Yrittajat - kuntavaalit 2021</vt:lpstr>
      <vt:lpstr>3_Suomen Yrittajat</vt:lpstr>
      <vt:lpstr>Tositarinoita vaikuttamisesta CASE HANKINTALAKI JA HANKINTANEUVONTA </vt:lpstr>
      <vt:lpstr>Esitelmän sisältö</vt:lpstr>
      <vt:lpstr>Miksi yrittäjät haluavat hankintalain uudistusta</vt:lpstr>
      <vt:lpstr>PowerPoint-esitys</vt:lpstr>
      <vt:lpstr>PowerPoint-esitys</vt:lpstr>
      <vt:lpstr>PowerPoint-esitys</vt:lpstr>
      <vt:lpstr>PowerPoint-esitys</vt:lpstr>
      <vt:lpstr>PowerPoint-esitys</vt:lpstr>
      <vt:lpstr>Ostopalvelun ja julkisen tuotannon kustannusero</vt:lpstr>
      <vt:lpstr>PowerPoint-esitys</vt:lpstr>
      <vt:lpstr>PowerPoint-esitys</vt:lpstr>
      <vt:lpstr>PowerPoint-esitys</vt:lpstr>
      <vt:lpstr>PowerPoint-esitys</vt:lpstr>
      <vt:lpstr>Hallitusohjelman sisältökirjauksia</vt:lpstr>
      <vt:lpstr> Hallitus perusti työryhmän jatkovalmisteluun Työryhmän esitys jatkoi pääosin hallitusohjelman kirjauksia</vt:lpstr>
      <vt:lpstr>Erittäin aktiivinen lausuntokierros </vt:lpstr>
      <vt:lpstr>Julkinen sektori lähti estämään uudistusta</vt:lpstr>
      <vt:lpstr>Vastalobbausta</vt:lpstr>
      <vt:lpstr>PowerPoint-esitys</vt:lpstr>
      <vt:lpstr>Uhkien sijasta mahdollisuuksia  Hankinnat voivat olla osa innovaatiopolitiikkaa</vt:lpstr>
      <vt:lpstr>PowerPoint-esitys</vt:lpstr>
      <vt:lpstr>PowerPoint-esitys</vt:lpstr>
      <vt:lpstr>Enemmän yhteistyötä, josta kaikki osapuolet hyötyvät</vt:lpstr>
      <vt:lpstr>Enemmän vs. vähemmän kustannuksia</vt:lpstr>
      <vt:lpstr>Pitkäjänteinen yhteistyö kantaa hankinnoissakin</vt:lpstr>
      <vt:lpstr>Hankintaneuvonta apu hankintojen viidakkoon</vt:lpstr>
      <vt:lpstr>Edunvalvonnassa ei ole pikavoittoja jaossa</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Anssin tiimipalaveri 2.2.  Ei kuntaa ilman yrityksiä</dc:title>
  <dc:creator>Anssi Kujala</dc:creator>
  <cp:lastModifiedBy>Heidi Jäntti</cp:lastModifiedBy>
  <cp:revision>9</cp:revision>
  <dcterms:created xsi:type="dcterms:W3CDTF">2021-02-02T10:44:24Z</dcterms:created>
  <dcterms:modified xsi:type="dcterms:W3CDTF">2026-02-03T10:26:15Z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0x0101001FC7A1260BBA7B4D9AC4FC7AFEE41043</vt:lpwstr>
  </property>
  <property fmtid="{D5CDD505-2E9C-101B-9397-08002B2CF9AE}" pid="3" name="MediaServiceImageTags">
    <vt:lpwstr/>
  </property>
</Properties>
</file>