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5.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6.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7.xml" ContentType="application/vnd.openxmlformats-officedocument.theme+xml"/>
  <Override PartName="/ppt/tags/tag5.xml" ContentType="application/vnd.openxmlformats-officedocument.presentationml.tags+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theme/theme8.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4"/>
    <p:sldMasterId id="2147484471" r:id="rId5"/>
    <p:sldMasterId id="2147484596" r:id="rId6"/>
    <p:sldMasterId id="2147484711" r:id="rId7"/>
    <p:sldMasterId id="2147484738" r:id="rId8"/>
    <p:sldMasterId id="2147484764" r:id="rId9"/>
    <p:sldMasterId id="2147484791" r:id="rId10"/>
    <p:sldMasterId id="2147484835" r:id="rId11"/>
  </p:sldMasterIdLst>
  <p:notesMasterIdLst>
    <p:notesMasterId r:id="rId40"/>
  </p:notesMasterIdLst>
  <p:sldIdLst>
    <p:sldId id="671" r:id="rId12"/>
    <p:sldId id="2499" r:id="rId13"/>
    <p:sldId id="2147480154" r:id="rId14"/>
    <p:sldId id="2147480155" r:id="rId15"/>
    <p:sldId id="2147480156" r:id="rId16"/>
    <p:sldId id="2147480113" r:id="rId17"/>
    <p:sldId id="2147472565" r:id="rId18"/>
    <p:sldId id="2147480037" r:id="rId19"/>
    <p:sldId id="2147480114" r:id="rId20"/>
    <p:sldId id="2006" r:id="rId21"/>
    <p:sldId id="2013" r:id="rId22"/>
    <p:sldId id="2020" r:id="rId23"/>
    <p:sldId id="2021" r:id="rId24"/>
    <p:sldId id="2023" r:id="rId25"/>
    <p:sldId id="2025" r:id="rId26"/>
    <p:sldId id="2147480090" r:id="rId27"/>
    <p:sldId id="2147472561" r:id="rId28"/>
    <p:sldId id="2500" r:id="rId29"/>
    <p:sldId id="2147480110" r:id="rId30"/>
    <p:sldId id="2147472789" r:id="rId31"/>
    <p:sldId id="2147480078" r:id="rId32"/>
    <p:sldId id="2147480149" r:id="rId33"/>
    <p:sldId id="2147480112" r:id="rId34"/>
    <p:sldId id="698" r:id="rId35"/>
    <p:sldId id="2147480095" r:id="rId36"/>
    <p:sldId id="2147472847" r:id="rId37"/>
    <p:sldId id="6985" r:id="rId38"/>
    <p:sldId id="261" r:id="rId39"/>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B5E133-A771-4F93-BC84-58A4041CD185}" v="5" dt="2025-11-25T06:06:25.115"/>
  </p1510:revLst>
</p1510:revInfo>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12" d="100"/>
          <a:sy n="112" d="100"/>
        </p:scale>
        <p:origin x="516" y="32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69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5.xml"/><Relationship Id="rId29" Type="http://schemas.openxmlformats.org/officeDocument/2006/relationships/slide" Target="slides/slide18.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microsoft.com/office/2015/10/relationships/revisionInfo" Target="revisionInfo.xml"/><Relationship Id="rId20" Type="http://schemas.openxmlformats.org/officeDocument/2006/relationships/slide" Target="slides/slide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ael Pentikäinen" userId="b8cf399f-6e8f-44db-bf92-36f12bf0c557" providerId="ADAL" clId="{8EE7BCF5-00F5-404D-BE95-A4FFB016C2F3}"/>
    <pc:docChg chg="custSel addSld delSld modSld delMainMaster">
      <pc:chgData name="Mikael Pentikäinen" userId="b8cf399f-6e8f-44db-bf92-36f12bf0c557" providerId="ADAL" clId="{8EE7BCF5-00F5-404D-BE95-A4FFB016C2F3}" dt="2025-11-25T14:25:40.823" v="129" actId="47"/>
      <pc:docMkLst>
        <pc:docMk/>
      </pc:docMkLst>
      <pc:sldChg chg="modSp mod">
        <pc:chgData name="Mikael Pentikäinen" userId="b8cf399f-6e8f-44db-bf92-36f12bf0c557" providerId="ADAL" clId="{8EE7BCF5-00F5-404D-BE95-A4FFB016C2F3}" dt="2025-11-22T11:33:33.287" v="6" actId="20577"/>
        <pc:sldMkLst>
          <pc:docMk/>
          <pc:sldMk cId="103784072" sldId="671"/>
        </pc:sldMkLst>
        <pc:spChg chg="mod">
          <ac:chgData name="Mikael Pentikäinen" userId="b8cf399f-6e8f-44db-bf92-36f12bf0c557" providerId="ADAL" clId="{8EE7BCF5-00F5-404D-BE95-A4FFB016C2F3}" dt="2025-11-22T11:33:33.287" v="6" actId="20577"/>
          <ac:spMkLst>
            <pc:docMk/>
            <pc:sldMk cId="103784072" sldId="671"/>
            <ac:spMk id="3" creationId="{00000000-0000-0000-0000-000000000000}"/>
          </ac:spMkLst>
        </pc:spChg>
      </pc:sldChg>
      <pc:sldChg chg="addSp delSp modSp add mod">
        <pc:chgData name="Mikael Pentikäinen" userId="b8cf399f-6e8f-44db-bf92-36f12bf0c557" providerId="ADAL" clId="{8EE7BCF5-00F5-404D-BE95-A4FFB016C2F3}" dt="2025-11-22T11:35:51.771" v="50" actId="478"/>
        <pc:sldMkLst>
          <pc:docMk/>
          <pc:sldMk cId="1008503162" sldId="698"/>
        </pc:sldMkLst>
        <pc:spChg chg="mod">
          <ac:chgData name="Mikael Pentikäinen" userId="b8cf399f-6e8f-44db-bf92-36f12bf0c557" providerId="ADAL" clId="{8EE7BCF5-00F5-404D-BE95-A4FFB016C2F3}" dt="2025-11-22T11:35:46.439" v="48" actId="20577"/>
          <ac:spMkLst>
            <pc:docMk/>
            <pc:sldMk cId="1008503162" sldId="698"/>
            <ac:spMk id="4" creationId="{3071FFCC-3DBE-40BA-AC97-123081A1131E}"/>
          </ac:spMkLst>
        </pc:spChg>
      </pc:sldChg>
      <pc:sldChg chg="add del">
        <pc:chgData name="Mikael Pentikäinen" userId="b8cf399f-6e8f-44db-bf92-36f12bf0c557" providerId="ADAL" clId="{8EE7BCF5-00F5-404D-BE95-A4FFB016C2F3}" dt="2025-11-25T06:08:00.727" v="126" actId="47"/>
        <pc:sldMkLst>
          <pc:docMk/>
          <pc:sldMk cId="4236338600" sldId="2004"/>
        </pc:sldMkLst>
      </pc:sldChg>
      <pc:sldChg chg="add">
        <pc:chgData name="Mikael Pentikäinen" userId="b8cf399f-6e8f-44db-bf92-36f12bf0c557" providerId="ADAL" clId="{8EE7BCF5-00F5-404D-BE95-A4FFB016C2F3}" dt="2025-11-22T11:34:36.459" v="8"/>
        <pc:sldMkLst>
          <pc:docMk/>
          <pc:sldMk cId="567864723" sldId="2006"/>
        </pc:sldMkLst>
      </pc:sldChg>
      <pc:sldChg chg="add">
        <pc:chgData name="Mikael Pentikäinen" userId="b8cf399f-6e8f-44db-bf92-36f12bf0c557" providerId="ADAL" clId="{8EE7BCF5-00F5-404D-BE95-A4FFB016C2F3}" dt="2025-11-22T11:34:36.459" v="8"/>
        <pc:sldMkLst>
          <pc:docMk/>
          <pc:sldMk cId="1633228587" sldId="2013"/>
        </pc:sldMkLst>
      </pc:sldChg>
      <pc:sldChg chg="add del">
        <pc:chgData name="Mikael Pentikäinen" userId="b8cf399f-6e8f-44db-bf92-36f12bf0c557" providerId="ADAL" clId="{8EE7BCF5-00F5-404D-BE95-A4FFB016C2F3}" dt="2025-11-25T06:06:49.105" v="123" actId="47"/>
        <pc:sldMkLst>
          <pc:docMk/>
          <pc:sldMk cId="672436970" sldId="2015"/>
        </pc:sldMkLst>
      </pc:sldChg>
      <pc:sldChg chg="add del">
        <pc:chgData name="Mikael Pentikäinen" userId="b8cf399f-6e8f-44db-bf92-36f12bf0c557" providerId="ADAL" clId="{8EE7BCF5-00F5-404D-BE95-A4FFB016C2F3}" dt="2025-11-25T14:25:40.823" v="129" actId="47"/>
        <pc:sldMkLst>
          <pc:docMk/>
          <pc:sldMk cId="2175352887" sldId="2017"/>
        </pc:sldMkLst>
      </pc:sldChg>
      <pc:sldChg chg="add">
        <pc:chgData name="Mikael Pentikäinen" userId="b8cf399f-6e8f-44db-bf92-36f12bf0c557" providerId="ADAL" clId="{8EE7BCF5-00F5-404D-BE95-A4FFB016C2F3}" dt="2025-11-22T11:34:36.459" v="8"/>
        <pc:sldMkLst>
          <pc:docMk/>
          <pc:sldMk cId="931450562" sldId="2020"/>
        </pc:sldMkLst>
      </pc:sldChg>
      <pc:sldChg chg="add">
        <pc:chgData name="Mikael Pentikäinen" userId="b8cf399f-6e8f-44db-bf92-36f12bf0c557" providerId="ADAL" clId="{8EE7BCF5-00F5-404D-BE95-A4FFB016C2F3}" dt="2025-11-22T11:34:36.459" v="8"/>
        <pc:sldMkLst>
          <pc:docMk/>
          <pc:sldMk cId="3936633189" sldId="2021"/>
        </pc:sldMkLst>
      </pc:sldChg>
      <pc:sldChg chg="add del">
        <pc:chgData name="Mikael Pentikäinen" userId="b8cf399f-6e8f-44db-bf92-36f12bf0c557" providerId="ADAL" clId="{8EE7BCF5-00F5-404D-BE95-A4FFB016C2F3}" dt="2025-11-25T06:06:46.162" v="122" actId="47"/>
        <pc:sldMkLst>
          <pc:docMk/>
          <pc:sldMk cId="4075973425" sldId="2022"/>
        </pc:sldMkLst>
      </pc:sldChg>
      <pc:sldChg chg="add">
        <pc:chgData name="Mikael Pentikäinen" userId="b8cf399f-6e8f-44db-bf92-36f12bf0c557" providerId="ADAL" clId="{8EE7BCF5-00F5-404D-BE95-A4FFB016C2F3}" dt="2025-11-22T11:34:36.459" v="8"/>
        <pc:sldMkLst>
          <pc:docMk/>
          <pc:sldMk cId="789198322" sldId="2023"/>
        </pc:sldMkLst>
      </pc:sldChg>
      <pc:sldChg chg="add">
        <pc:chgData name="Mikael Pentikäinen" userId="b8cf399f-6e8f-44db-bf92-36f12bf0c557" providerId="ADAL" clId="{8EE7BCF5-00F5-404D-BE95-A4FFB016C2F3}" dt="2025-11-22T11:34:36.459" v="8"/>
        <pc:sldMkLst>
          <pc:docMk/>
          <pc:sldMk cId="1766253967" sldId="2025"/>
        </pc:sldMkLst>
      </pc:sldChg>
      <pc:sldChg chg="add del">
        <pc:chgData name="Mikael Pentikäinen" userId="b8cf399f-6e8f-44db-bf92-36f12bf0c557" providerId="ADAL" clId="{8EE7BCF5-00F5-404D-BE95-A4FFB016C2F3}" dt="2025-11-25T06:07:27.279" v="125" actId="47"/>
        <pc:sldMkLst>
          <pc:docMk/>
          <pc:sldMk cId="1204681864" sldId="2379"/>
        </pc:sldMkLst>
      </pc:sldChg>
      <pc:sldChg chg="delSp modSp add mod">
        <pc:chgData name="Mikael Pentikäinen" userId="b8cf399f-6e8f-44db-bf92-36f12bf0c557" providerId="ADAL" clId="{8EE7BCF5-00F5-404D-BE95-A4FFB016C2F3}" dt="2025-11-22T11:35:00.182" v="23" actId="478"/>
        <pc:sldMkLst>
          <pc:docMk/>
          <pc:sldMk cId="3838134324" sldId="2499"/>
        </pc:sldMkLst>
        <pc:spChg chg="mod">
          <ac:chgData name="Mikael Pentikäinen" userId="b8cf399f-6e8f-44db-bf92-36f12bf0c557" providerId="ADAL" clId="{8EE7BCF5-00F5-404D-BE95-A4FFB016C2F3}" dt="2025-11-22T11:34:51.642" v="19" actId="20577"/>
          <ac:spMkLst>
            <pc:docMk/>
            <pc:sldMk cId="3838134324" sldId="2499"/>
            <ac:spMk id="4" creationId="{3071FFCC-3DBE-40BA-AC97-123081A1131E}"/>
          </ac:spMkLst>
        </pc:spChg>
      </pc:sldChg>
      <pc:sldChg chg="addSp delSp modSp add mod">
        <pc:chgData name="Mikael Pentikäinen" userId="b8cf399f-6e8f-44db-bf92-36f12bf0c557" providerId="ADAL" clId="{8EE7BCF5-00F5-404D-BE95-A4FFB016C2F3}" dt="2025-11-22T11:35:32.531" v="36" actId="478"/>
        <pc:sldMkLst>
          <pc:docMk/>
          <pc:sldMk cId="2255041954" sldId="2500"/>
        </pc:sldMkLst>
        <pc:spChg chg="mod">
          <ac:chgData name="Mikael Pentikäinen" userId="b8cf399f-6e8f-44db-bf92-36f12bf0c557" providerId="ADAL" clId="{8EE7BCF5-00F5-404D-BE95-A4FFB016C2F3}" dt="2025-11-22T11:35:28.071" v="34" actId="20577"/>
          <ac:spMkLst>
            <pc:docMk/>
            <pc:sldMk cId="2255041954" sldId="2500"/>
            <ac:spMk id="4" creationId="{3071FFCC-3DBE-40BA-AC97-123081A1131E}"/>
          </ac:spMkLst>
        </pc:spChg>
      </pc:sldChg>
      <pc:sldChg chg="modSp add mod">
        <pc:chgData name="Mikael Pentikäinen" userId="b8cf399f-6e8f-44db-bf92-36f12bf0c557" providerId="ADAL" clId="{8EE7BCF5-00F5-404D-BE95-A4FFB016C2F3}" dt="2025-11-23T06:28:02.834" v="90" actId="20577"/>
        <pc:sldMkLst>
          <pc:docMk/>
          <pc:sldMk cId="3437331596" sldId="6985"/>
        </pc:sldMkLst>
        <pc:spChg chg="mod">
          <ac:chgData name="Mikael Pentikäinen" userId="b8cf399f-6e8f-44db-bf92-36f12bf0c557" providerId="ADAL" clId="{8EE7BCF5-00F5-404D-BE95-A4FFB016C2F3}" dt="2025-11-23T06:28:02.834" v="90" actId="20577"/>
          <ac:spMkLst>
            <pc:docMk/>
            <pc:sldMk cId="3437331596" sldId="6985"/>
            <ac:spMk id="3" creationId="{06542A06-2A8B-4442-A0B3-8F832EA08BBA}"/>
          </ac:spMkLst>
        </pc:spChg>
        <pc:spChg chg="mod">
          <ac:chgData name="Mikael Pentikäinen" userId="b8cf399f-6e8f-44db-bf92-36f12bf0c557" providerId="ADAL" clId="{8EE7BCF5-00F5-404D-BE95-A4FFB016C2F3}" dt="2025-11-23T06:27:55.661" v="77" actId="20577"/>
          <ac:spMkLst>
            <pc:docMk/>
            <pc:sldMk cId="3437331596" sldId="6985"/>
            <ac:spMk id="6" creationId="{2BBAE95E-3488-403F-811B-B363334392F9}"/>
          </ac:spMkLst>
        </pc:spChg>
      </pc:sldChg>
      <pc:sldChg chg="add del">
        <pc:chgData name="Mikael Pentikäinen" userId="b8cf399f-6e8f-44db-bf92-36f12bf0c557" providerId="ADAL" clId="{8EE7BCF5-00F5-404D-BE95-A4FFB016C2F3}" dt="2025-11-24T05:26:28.900" v="113" actId="47"/>
        <pc:sldMkLst>
          <pc:docMk/>
          <pc:sldMk cId="441048079" sldId="2147378094"/>
        </pc:sldMkLst>
      </pc:sldChg>
      <pc:sldChg chg="add del">
        <pc:chgData name="Mikael Pentikäinen" userId="b8cf399f-6e8f-44db-bf92-36f12bf0c557" providerId="ADAL" clId="{8EE7BCF5-00F5-404D-BE95-A4FFB016C2F3}" dt="2025-11-24T05:26:27.472" v="112" actId="47"/>
        <pc:sldMkLst>
          <pc:docMk/>
          <pc:sldMk cId="420388882" sldId="2147378105"/>
        </pc:sldMkLst>
      </pc:sldChg>
      <pc:sldChg chg="add">
        <pc:chgData name="Mikael Pentikäinen" userId="b8cf399f-6e8f-44db-bf92-36f12bf0c557" providerId="ADAL" clId="{8EE7BCF5-00F5-404D-BE95-A4FFB016C2F3}" dt="2025-11-22T11:34:36.459" v="8"/>
        <pc:sldMkLst>
          <pc:docMk/>
          <pc:sldMk cId="3109974822" sldId="2147472561"/>
        </pc:sldMkLst>
      </pc:sldChg>
      <pc:sldChg chg="add">
        <pc:chgData name="Mikael Pentikäinen" userId="b8cf399f-6e8f-44db-bf92-36f12bf0c557" providerId="ADAL" clId="{8EE7BCF5-00F5-404D-BE95-A4FFB016C2F3}" dt="2025-11-22T11:34:36.459" v="8"/>
        <pc:sldMkLst>
          <pc:docMk/>
          <pc:sldMk cId="2547061242" sldId="2147472565"/>
        </pc:sldMkLst>
      </pc:sldChg>
      <pc:sldChg chg="add">
        <pc:chgData name="Mikael Pentikäinen" userId="b8cf399f-6e8f-44db-bf92-36f12bf0c557" providerId="ADAL" clId="{8EE7BCF5-00F5-404D-BE95-A4FFB016C2F3}" dt="2025-11-22T11:34:36.459" v="8"/>
        <pc:sldMkLst>
          <pc:docMk/>
          <pc:sldMk cId="242152053" sldId="2147472789"/>
        </pc:sldMkLst>
      </pc:sldChg>
      <pc:sldChg chg="add">
        <pc:chgData name="Mikael Pentikäinen" userId="b8cf399f-6e8f-44db-bf92-36f12bf0c557" providerId="ADAL" clId="{8EE7BCF5-00F5-404D-BE95-A4FFB016C2F3}" dt="2025-11-22T11:34:36.459" v="8"/>
        <pc:sldMkLst>
          <pc:docMk/>
          <pc:sldMk cId="21906334" sldId="2147472847"/>
        </pc:sldMkLst>
      </pc:sldChg>
      <pc:sldChg chg="add">
        <pc:chgData name="Mikael Pentikäinen" userId="b8cf399f-6e8f-44db-bf92-36f12bf0c557" providerId="ADAL" clId="{8EE7BCF5-00F5-404D-BE95-A4FFB016C2F3}" dt="2025-11-22T11:34:36.459" v="8"/>
        <pc:sldMkLst>
          <pc:docMk/>
          <pc:sldMk cId="1656343882" sldId="2147480037"/>
        </pc:sldMkLst>
      </pc:sldChg>
      <pc:sldChg chg="add del">
        <pc:chgData name="Mikael Pentikäinen" userId="b8cf399f-6e8f-44db-bf92-36f12bf0c557" providerId="ADAL" clId="{8EE7BCF5-00F5-404D-BE95-A4FFB016C2F3}" dt="2025-11-24T05:25:36.134" v="95" actId="47"/>
        <pc:sldMkLst>
          <pc:docMk/>
          <pc:sldMk cId="1435846039" sldId="2147480038"/>
        </pc:sldMkLst>
      </pc:sldChg>
      <pc:sldChg chg="add del">
        <pc:chgData name="Mikael Pentikäinen" userId="b8cf399f-6e8f-44db-bf92-36f12bf0c557" providerId="ADAL" clId="{8EE7BCF5-00F5-404D-BE95-A4FFB016C2F3}" dt="2025-11-25T06:08:10.742" v="127" actId="47"/>
        <pc:sldMkLst>
          <pc:docMk/>
          <pc:sldMk cId="2986533896" sldId="2147480077"/>
        </pc:sldMkLst>
      </pc:sldChg>
      <pc:sldChg chg="add">
        <pc:chgData name="Mikael Pentikäinen" userId="b8cf399f-6e8f-44db-bf92-36f12bf0c557" providerId="ADAL" clId="{8EE7BCF5-00F5-404D-BE95-A4FFB016C2F3}" dt="2025-11-22T11:34:36.459" v="8"/>
        <pc:sldMkLst>
          <pc:docMk/>
          <pc:sldMk cId="3993825313" sldId="2147480078"/>
        </pc:sldMkLst>
      </pc:sldChg>
      <pc:sldChg chg="add">
        <pc:chgData name="Mikael Pentikäinen" userId="b8cf399f-6e8f-44db-bf92-36f12bf0c557" providerId="ADAL" clId="{8EE7BCF5-00F5-404D-BE95-A4FFB016C2F3}" dt="2025-11-22T11:34:36.459" v="8"/>
        <pc:sldMkLst>
          <pc:docMk/>
          <pc:sldMk cId="2292889461" sldId="2147480090"/>
        </pc:sldMkLst>
      </pc:sldChg>
      <pc:sldChg chg="add">
        <pc:chgData name="Mikael Pentikäinen" userId="b8cf399f-6e8f-44db-bf92-36f12bf0c557" providerId="ADAL" clId="{8EE7BCF5-00F5-404D-BE95-A4FFB016C2F3}" dt="2025-11-22T11:34:36.459" v="8"/>
        <pc:sldMkLst>
          <pc:docMk/>
          <pc:sldMk cId="474733979" sldId="2147480095"/>
        </pc:sldMkLst>
      </pc:sldChg>
      <pc:sldChg chg="add">
        <pc:chgData name="Mikael Pentikäinen" userId="b8cf399f-6e8f-44db-bf92-36f12bf0c557" providerId="ADAL" clId="{8EE7BCF5-00F5-404D-BE95-A4FFB016C2F3}" dt="2025-11-22T11:34:36.459" v="8"/>
        <pc:sldMkLst>
          <pc:docMk/>
          <pc:sldMk cId="187425349" sldId="2147480110"/>
        </pc:sldMkLst>
      </pc:sldChg>
      <pc:sldChg chg="modSp add mod">
        <pc:chgData name="Mikael Pentikäinen" userId="b8cf399f-6e8f-44db-bf92-36f12bf0c557" providerId="ADAL" clId="{8EE7BCF5-00F5-404D-BE95-A4FFB016C2F3}" dt="2025-11-24T05:26:19.346" v="111" actId="20577"/>
        <pc:sldMkLst>
          <pc:docMk/>
          <pc:sldMk cId="1139336018" sldId="2147480112"/>
        </pc:sldMkLst>
        <pc:spChg chg="mod">
          <ac:chgData name="Mikael Pentikäinen" userId="b8cf399f-6e8f-44db-bf92-36f12bf0c557" providerId="ADAL" clId="{8EE7BCF5-00F5-404D-BE95-A4FFB016C2F3}" dt="2025-11-24T05:26:19.346" v="111" actId="20577"/>
          <ac:spMkLst>
            <pc:docMk/>
            <pc:sldMk cId="1139336018" sldId="2147480112"/>
            <ac:spMk id="3" creationId="{6A02A6AB-10E6-4C7C-10E2-A050C06763D1}"/>
          </ac:spMkLst>
        </pc:spChg>
      </pc:sldChg>
      <pc:sldChg chg="add del">
        <pc:chgData name="Mikael Pentikäinen" userId="b8cf399f-6e8f-44db-bf92-36f12bf0c557" providerId="ADAL" clId="{8EE7BCF5-00F5-404D-BE95-A4FFB016C2F3}" dt="2025-11-25T06:06:25.106" v="116"/>
        <pc:sldMkLst>
          <pc:docMk/>
          <pc:sldMk cId="3042782385" sldId="2147480113"/>
        </pc:sldMkLst>
      </pc:sldChg>
      <pc:sldChg chg="add">
        <pc:chgData name="Mikael Pentikäinen" userId="b8cf399f-6e8f-44db-bf92-36f12bf0c557" providerId="ADAL" clId="{8EE7BCF5-00F5-404D-BE95-A4FFB016C2F3}" dt="2025-11-22T11:34:36.459" v="8"/>
        <pc:sldMkLst>
          <pc:docMk/>
          <pc:sldMk cId="933306632" sldId="2147480114"/>
        </pc:sldMkLst>
      </pc:sldChg>
      <pc:sldChg chg="add del">
        <pc:chgData name="Mikael Pentikäinen" userId="b8cf399f-6e8f-44db-bf92-36f12bf0c557" providerId="ADAL" clId="{8EE7BCF5-00F5-404D-BE95-A4FFB016C2F3}" dt="2025-11-24T05:26:47.585" v="114" actId="47"/>
        <pc:sldMkLst>
          <pc:docMk/>
          <pc:sldMk cId="2785528078" sldId="2147480115"/>
        </pc:sldMkLst>
      </pc:sldChg>
      <pc:sldChg chg="add del">
        <pc:chgData name="Mikael Pentikäinen" userId="b8cf399f-6e8f-44db-bf92-36f12bf0c557" providerId="ADAL" clId="{8EE7BCF5-00F5-404D-BE95-A4FFB016C2F3}" dt="2025-11-24T05:25:28.249" v="94" actId="47"/>
        <pc:sldMkLst>
          <pc:docMk/>
          <pc:sldMk cId="3006004327" sldId="2147480144"/>
        </pc:sldMkLst>
      </pc:sldChg>
      <pc:sldChg chg="add del">
        <pc:chgData name="Mikael Pentikäinen" userId="b8cf399f-6e8f-44db-bf92-36f12bf0c557" providerId="ADAL" clId="{8EE7BCF5-00F5-404D-BE95-A4FFB016C2F3}" dt="2025-11-25T06:06:32.805" v="120" actId="47"/>
        <pc:sldMkLst>
          <pc:docMk/>
          <pc:sldMk cId="2900631603" sldId="2147480145"/>
        </pc:sldMkLst>
      </pc:sldChg>
      <pc:sldChg chg="add del">
        <pc:chgData name="Mikael Pentikäinen" userId="b8cf399f-6e8f-44db-bf92-36f12bf0c557" providerId="ADAL" clId="{8EE7BCF5-00F5-404D-BE95-A4FFB016C2F3}" dt="2025-11-25T06:06:54.242" v="124" actId="47"/>
        <pc:sldMkLst>
          <pc:docMk/>
          <pc:sldMk cId="3993395770" sldId="2147480146"/>
        </pc:sldMkLst>
      </pc:sldChg>
      <pc:sldChg chg="add">
        <pc:chgData name="Mikael Pentikäinen" userId="b8cf399f-6e8f-44db-bf92-36f12bf0c557" providerId="ADAL" clId="{8EE7BCF5-00F5-404D-BE95-A4FFB016C2F3}" dt="2025-11-24T07:40:02.465" v="115"/>
        <pc:sldMkLst>
          <pc:docMk/>
          <pc:sldMk cId="3234597084" sldId="2147480149"/>
        </pc:sldMkLst>
      </pc:sldChg>
      <pc:sldChg chg="add del">
        <pc:chgData name="Mikael Pentikäinen" userId="b8cf399f-6e8f-44db-bf92-36f12bf0c557" providerId="ADAL" clId="{8EE7BCF5-00F5-404D-BE95-A4FFB016C2F3}" dt="2025-11-25T06:06:28.121" v="117" actId="47"/>
        <pc:sldMkLst>
          <pc:docMk/>
          <pc:sldMk cId="3154303743" sldId="2147480150"/>
        </pc:sldMkLst>
      </pc:sldChg>
      <pc:sldChg chg="add del">
        <pc:chgData name="Mikael Pentikäinen" userId="b8cf399f-6e8f-44db-bf92-36f12bf0c557" providerId="ADAL" clId="{8EE7BCF5-00F5-404D-BE95-A4FFB016C2F3}" dt="2025-11-25T06:06:29.523" v="118" actId="47"/>
        <pc:sldMkLst>
          <pc:docMk/>
          <pc:sldMk cId="2888098147" sldId="2147480151"/>
        </pc:sldMkLst>
      </pc:sldChg>
      <pc:sldChg chg="add del">
        <pc:chgData name="Mikael Pentikäinen" userId="b8cf399f-6e8f-44db-bf92-36f12bf0c557" providerId="ADAL" clId="{8EE7BCF5-00F5-404D-BE95-A4FFB016C2F3}" dt="2025-11-25T06:06:31.108" v="119" actId="47"/>
        <pc:sldMkLst>
          <pc:docMk/>
          <pc:sldMk cId="3505627042" sldId="2147480152"/>
        </pc:sldMkLst>
      </pc:sldChg>
      <pc:sldChg chg="add del">
        <pc:chgData name="Mikael Pentikäinen" userId="b8cf399f-6e8f-44db-bf92-36f12bf0c557" providerId="ADAL" clId="{8EE7BCF5-00F5-404D-BE95-A4FFB016C2F3}" dt="2025-11-25T06:06:34.488" v="121" actId="47"/>
        <pc:sldMkLst>
          <pc:docMk/>
          <pc:sldMk cId="645043293" sldId="2147480153"/>
        </pc:sldMkLst>
      </pc:sldChg>
      <pc:sldChg chg="add">
        <pc:chgData name="Mikael Pentikäinen" userId="b8cf399f-6e8f-44db-bf92-36f12bf0c557" providerId="ADAL" clId="{8EE7BCF5-00F5-404D-BE95-A4FFB016C2F3}" dt="2025-11-25T06:06:25.106" v="116"/>
        <pc:sldMkLst>
          <pc:docMk/>
          <pc:sldMk cId="3749206573" sldId="2147480154"/>
        </pc:sldMkLst>
      </pc:sldChg>
      <pc:sldChg chg="add">
        <pc:chgData name="Mikael Pentikäinen" userId="b8cf399f-6e8f-44db-bf92-36f12bf0c557" providerId="ADAL" clId="{8EE7BCF5-00F5-404D-BE95-A4FFB016C2F3}" dt="2025-11-25T06:06:25.106" v="116"/>
        <pc:sldMkLst>
          <pc:docMk/>
          <pc:sldMk cId="2968692442" sldId="2147480155"/>
        </pc:sldMkLst>
      </pc:sldChg>
      <pc:sldChg chg="add">
        <pc:chgData name="Mikael Pentikäinen" userId="b8cf399f-6e8f-44db-bf92-36f12bf0c557" providerId="ADAL" clId="{8EE7BCF5-00F5-404D-BE95-A4FFB016C2F3}" dt="2025-11-25T06:06:25.106" v="116"/>
        <pc:sldMkLst>
          <pc:docMk/>
          <pc:sldMk cId="2693378786" sldId="2147480156"/>
        </pc:sldMkLst>
      </pc:sldChg>
      <pc:sldChg chg="add del">
        <pc:chgData name="Mikael Pentikäinen" userId="b8cf399f-6e8f-44db-bf92-36f12bf0c557" providerId="ADAL" clId="{8EE7BCF5-00F5-404D-BE95-A4FFB016C2F3}" dt="2025-11-25T14:25:23.359" v="128" actId="47"/>
        <pc:sldMkLst>
          <pc:docMk/>
          <pc:sldMk cId="683943956" sldId="21474801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B6AF8D-FC22-4752-A3B9-6DA469188AAA}" type="datetimeFigureOut">
              <a:rPr lang="fi-FI" smtClean="0"/>
              <a:t>25.11.2025</a:t>
            </a:fld>
            <a:endParaRPr lang="fi-FI"/>
          </a:p>
        </p:txBody>
      </p:sp>
      <p:sp>
        <p:nvSpPr>
          <p:cNvPr id="4" name="Dian kuvan paikkamerkki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defTabSz="976673">
              <a:defRPr/>
            </a:pPr>
            <a:endParaRPr lang="fi-FI"/>
          </a:p>
        </p:txBody>
      </p:sp>
      <p:sp>
        <p:nvSpPr>
          <p:cNvPr id="4" name="Dian numeron paikkamerkki 3"/>
          <p:cNvSpPr>
            <a:spLocks noGrp="1"/>
          </p:cNvSpPr>
          <p:nvPr>
            <p:ph type="sldNum" sz="quarter" idx="10"/>
          </p:nvPr>
        </p:nvSpPr>
        <p:spPr/>
        <p:txBody>
          <a:bodyPr/>
          <a:lstStyle/>
          <a:p>
            <a:pPr marL="0" marR="0" lvl="0" indent="0" algn="r" defTabSz="966022" rtl="0" eaLnBrk="1" fontAlgn="auto" latinLnBrk="0" hangingPunct="1">
              <a:lnSpc>
                <a:spcPct val="100000"/>
              </a:lnSpc>
              <a:spcBef>
                <a:spcPts val="0"/>
              </a:spcBef>
              <a:spcAft>
                <a:spcPts val="0"/>
              </a:spcAft>
              <a:buClrTx/>
              <a:buSzTx/>
              <a:buFontTx/>
              <a:buNone/>
              <a:tabLst/>
              <a:defRPr/>
            </a:pPr>
            <a:fld id="{49EB2E1E-1AC8-E24E-9330-0FAF407D0980}" type="slidenum">
              <a:rPr kumimoji="0" lang="fi-FI"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022" rtl="0" eaLnBrk="1" fontAlgn="auto" latinLnBrk="0" hangingPunct="1">
                <a:lnSpc>
                  <a:spcPct val="100000"/>
                </a:lnSpc>
                <a:spcBef>
                  <a:spcPts val="0"/>
                </a:spcBef>
                <a:spcAft>
                  <a:spcPts val="0"/>
                </a:spcAft>
                <a:buClrTx/>
                <a:buSzTx/>
                <a:buFontTx/>
                <a:buNone/>
                <a:tabLst/>
                <a:defRPr/>
              </a:pPr>
              <a:t>1</a:t>
            </a:fld>
            <a:endParaRPr kumimoji="0" lang="fi-FI"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130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0876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a:t>Yrityksistä 49 % arvioi taloudellisen tilanteensa erittäin tai melko hyväksi. Arvion ”ei hyvä eikä huono” antaa 31 % ja melko tai erittäin huonon 19 %. Arvio taloudellisesta tilanteesta on parantunut elokuun 2025 lukemista.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225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74F9A-9078-2756-39EB-FD289B138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632358-2C33-6ACC-68AD-BE434DCA7D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BDBE2E-C3D9-FA2E-89AE-7DE5BBFB7EBE}"/>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FC6FFCE4-55CF-4109-CA9E-7D5C8C88F000}"/>
              </a:ext>
            </a:extLst>
          </p:cNvPr>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565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6576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34855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E70E-BDEF-A4BC-AAF8-F99313142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6E0BE-173A-4BFE-60BB-CC1FB0EF1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810BF0-887A-FAB1-7BBE-FC73F7238004}"/>
              </a:ext>
            </a:extLst>
          </p:cNvPr>
          <p:cNvSpPr>
            <a:spLocks noGrp="1"/>
          </p:cNvSpPr>
          <p:nvPr>
            <p:ph type="body" idx="1"/>
          </p:nvPr>
        </p:nvSpPr>
        <p:spPr/>
        <p:txBody>
          <a:bodyPr/>
          <a:lstStyle/>
          <a:p>
            <a:endParaRPr lang="fi-FI" dirty="0"/>
          </a:p>
        </p:txBody>
      </p:sp>
      <p:sp>
        <p:nvSpPr>
          <p:cNvPr id="4" name="Slide Number Placeholder 3">
            <a:extLst>
              <a:ext uri="{FF2B5EF4-FFF2-40B4-BE49-F238E27FC236}">
                <a16:creationId xmlns:a16="http://schemas.microsoft.com/office/drawing/2014/main" id="{3E692E80-BAB1-5874-5048-27DF240D5EC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6899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BDD93A1-36CC-4246-897B-3343C27AA005}"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1121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EB4A8-E855-E549-B31D-43321CA4AA10}"/>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0A80D6D-82CE-E2E9-815F-D70844DC18E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B75AC6F7-C744-6DDC-0098-92A4834D72B0}"/>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AD4BBFBA-1D89-8D3E-3317-27F23C40C525}"/>
              </a:ext>
            </a:extLst>
          </p:cNvPr>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998DCAB2-C42F-436C-8890-3A673F637698}" type="slidenum">
              <a:rPr kumimoji="0" lang="fi-FI"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26</a:t>
            </a:fld>
            <a:endParaRPr kumimoji="0" lang="fi-FI"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1309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4.xml"/><Relationship Id="rId1" Type="http://schemas.openxmlformats.org/officeDocument/2006/relationships/tags" Target="../tags/tag2.xml"/><Relationship Id="rId4" Type="http://schemas.openxmlformats.org/officeDocument/2006/relationships/image" Target="../media/image1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6.xml"/><Relationship Id="rId4" Type="http://schemas.openxmlformats.org/officeDocument/2006/relationships/image" Target="../media/image12.png"/></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6.xml"/><Relationship Id="rId1" Type="http://schemas.openxmlformats.org/officeDocument/2006/relationships/tags" Target="../tags/tag4.xml"/><Relationship Id="rId4" Type="http://schemas.openxmlformats.org/officeDocument/2006/relationships/image" Target="../media/image10.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7.xml"/><Relationship Id="rId1" Type="http://schemas.openxmlformats.org/officeDocument/2006/relationships/tags" Target="../tags/tag5.xml"/><Relationship Id="rId4" Type="http://schemas.openxmlformats.org/officeDocument/2006/relationships/image" Target="../media/image10.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8.xml"/><Relationship Id="rId4" Type="http://schemas.openxmlformats.org/officeDocument/2006/relationships/image" Target="../media/image12.png"/></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8.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8.xml"/><Relationship Id="rId1" Type="http://schemas.openxmlformats.org/officeDocument/2006/relationships/tags" Target="../tags/tag7.xml"/><Relationship Id="rId4" Type="http://schemas.openxmlformats.org/officeDocument/2006/relationships/image" Target="../media/image10.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ykälädia">
    <p:spTree>
      <p:nvGrpSpPr>
        <p:cNvPr id="1" name=""/>
        <p:cNvGrpSpPr/>
        <p:nvPr/>
      </p:nvGrpSpPr>
      <p:grpSpPr>
        <a:xfrm>
          <a:off x="0" y="0"/>
          <a:ext cx="0" cy="0"/>
          <a:chOff x="0" y="0"/>
          <a:chExt cx="0" cy="0"/>
        </a:xfrm>
      </p:grpSpPr>
      <p:sp>
        <p:nvSpPr>
          <p:cNvPr id="13" name="Suorakulmio 12"/>
          <p:cNvSpPr/>
          <p:nvPr userDrawn="1"/>
        </p:nvSpPr>
        <p:spPr>
          <a:xfrm>
            <a:off x="0" y="0"/>
            <a:ext cx="55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Arial" panose="020B0604020202020204"/>
              <a:ea typeface="+mn-ea"/>
              <a:cs typeface="+mn-cs"/>
            </a:endParaRPr>
          </a:p>
        </p:txBody>
      </p:sp>
      <p:sp>
        <p:nvSpPr>
          <p:cNvPr id="2" name="Suorakulmio 1"/>
          <p:cNvSpPr/>
          <p:nvPr userDrawn="1"/>
        </p:nvSpPr>
        <p:spPr>
          <a:xfrm>
            <a:off x="5592000" y="-1"/>
            <a:ext cx="6600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solidFill>
                  <a:prstClr val="black"/>
                </a:solidFill>
              </a:ln>
              <a:solidFill>
                <a:prstClr val="white"/>
              </a:solidFill>
              <a:effectLst/>
              <a:uLnTx/>
              <a:uFillTx/>
              <a:latin typeface="Arial" panose="020B0604020202020204"/>
              <a:ea typeface="+mn-ea"/>
              <a:cs typeface="+mn-cs"/>
            </a:endParaRPr>
          </a:p>
        </p:txBody>
      </p:sp>
      <p:sp>
        <p:nvSpPr>
          <p:cNvPr id="3" name="Sisällön paikkamerkki 2"/>
          <p:cNvSpPr>
            <a:spLocks noGrp="1"/>
          </p:cNvSpPr>
          <p:nvPr>
            <p:ph sz="half" idx="1"/>
          </p:nvPr>
        </p:nvSpPr>
        <p:spPr>
          <a:xfrm>
            <a:off x="414000" y="2242341"/>
            <a:ext cx="4416608" cy="2373315"/>
          </a:xfrm>
        </p:spPr>
        <p:txBody>
          <a:bodyPr>
            <a:noAutofit/>
          </a:bodyPr>
          <a:lstStyle>
            <a:lvl1pPr marL="0" indent="0" algn="ctr">
              <a:buNone/>
              <a:defRPr sz="12000" b="1">
                <a:solidFill>
                  <a:schemeClr val="tx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6144000" y="2242341"/>
            <a:ext cx="5424608" cy="2373316"/>
          </a:xfrm>
        </p:spPr>
        <p:txBody>
          <a:bodyPr>
            <a:noAutofit/>
          </a:bodyPr>
          <a:lstStyle>
            <a:lvl1pPr marL="0" indent="0">
              <a:buNone/>
              <a:defRPr sz="40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6C9F5BD6-FECE-D64A-BCFD-A37440B84108}" type="datetime1">
              <a:rPr kumimoji="0" lang="fi-FI"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25.11.2025</a:t>
            </a:fld>
            <a:endParaRPr kumimoji="0" lang="fi-FI"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 name="Alatunnisteen paikkamerkki 5"/>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prstClr val="black"/>
                </a:solidFill>
                <a:effectLst/>
                <a:uLnTx/>
                <a:uFillTx/>
                <a:latin typeface="Arial" panose="020B0604020202020204"/>
                <a:ea typeface="+mn-ea"/>
                <a:cs typeface="+mn-cs"/>
              </a:rPr>
              <a:t>[Alatunnisteteksti]</a:t>
            </a:r>
          </a:p>
        </p:txBody>
      </p:sp>
      <p:sp>
        <p:nvSpPr>
          <p:cNvPr id="7" name="Dian numeron paikkamerkki 6"/>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DA6950FC-F01D-432E-92A0-E4475BC39D8F}" type="slidenum">
              <a:rPr kumimoji="0" lang="fi-FI"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Otsikko 1"/>
          <p:cNvSpPr>
            <a:spLocks noGrp="1"/>
          </p:cNvSpPr>
          <p:nvPr>
            <p:ph type="title" hasCustomPrompt="1"/>
          </p:nvPr>
        </p:nvSpPr>
        <p:spPr>
          <a:xfrm>
            <a:off x="414000" y="308701"/>
            <a:ext cx="10972800" cy="864000"/>
          </a:xfrm>
          <a:ln>
            <a:noFill/>
          </a:ln>
        </p:spPr>
        <p:txBody>
          <a:bodyPr tIns="0" bIns="0" anchor="b">
            <a:noAutofit/>
          </a:bodyPr>
          <a:lstStyle>
            <a:lvl1pPr algn="l">
              <a:defRPr sz="2600">
                <a:solidFill>
                  <a:schemeClr val="bg1"/>
                </a:solidFill>
              </a:defRPr>
            </a:lvl1pPr>
          </a:lstStyle>
          <a:p>
            <a:r>
              <a:rPr lang="fi-FI"/>
              <a:t>LIITTOKOKOUKSEN ASIALISTA</a:t>
            </a:r>
          </a:p>
        </p:txBody>
      </p:sp>
      <p:sp>
        <p:nvSpPr>
          <p:cNvPr id="14" name="Tekstin paikkamerkki 3">
            <a:extLst>
              <a:ext uri="{FF2B5EF4-FFF2-40B4-BE49-F238E27FC236}">
                <a16:creationId xmlns:a16="http://schemas.microsoft.com/office/drawing/2014/main" id="{E66E12AB-231F-4A73-85D3-5AAA0C35811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91463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9570187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10820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5540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1049232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0247766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25.11.2025</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30548005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1723158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2028634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0787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2878486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3263437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2905550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18247890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35299427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38583603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384437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0825271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24269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79752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13764497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3616114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9254690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6132459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25.11.2025</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63787593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910996843"/>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7012323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0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7314264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9725857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7334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01120051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4457059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59038" y="4690463"/>
            <a:ext cx="2346257" cy="911447"/>
          </a:xfrm>
          <a:prstGeom prst="rect">
            <a:avLst/>
          </a:prstGeom>
        </p:spPr>
      </p:pic>
      <p:sp>
        <p:nvSpPr>
          <p:cNvPr id="9" name="Kuvan paikkamerkki 8"/>
          <p:cNvSpPr>
            <a:spLocks noGrp="1"/>
          </p:cNvSpPr>
          <p:nvPr>
            <p:ph type="pic" sz="quarter" idx="13"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0" name="Kolmio 9"/>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7946825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pic>
        <p:nvPicPr>
          <p:cNvPr id="2" name="Kuva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2130350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7960078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8086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358377748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482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pic>
        <p:nvPicPr>
          <p:cNvPr id="5" name="Kuva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20372403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16733883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pic>
        <p:nvPicPr>
          <p:cNvPr id="4" name="Kuva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542033" y="10756"/>
            <a:ext cx="2649966" cy="1166302"/>
          </a:xfrm>
          <a:prstGeom prst="rect">
            <a:avLst/>
          </a:prstGeom>
        </p:spPr>
      </p:pic>
    </p:spTree>
    <p:extLst>
      <p:ext uri="{BB962C8B-B14F-4D97-AF65-F5344CB8AC3E}">
        <p14:creationId xmlns:p14="http://schemas.microsoft.com/office/powerpoint/2010/main" val="42006236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109985580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42010326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1329038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7591600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5219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9772944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2841636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9315557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64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134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4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3259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329046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755696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2/2025 maaliskuu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967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80386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435547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00105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448274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13640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538924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61974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40951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083330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2/2025 maaliskuu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240693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56278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95213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2/2025 maaliskuu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4193648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2/2025 maaliskuu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038278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2/2025 maaliskuu</a:t>
            </a:r>
            <a:endParaRPr lang="en-GB"/>
          </a:p>
        </p:txBody>
      </p:sp>
    </p:spTree>
    <p:extLst>
      <p:ext uri="{BB962C8B-B14F-4D97-AF65-F5344CB8AC3E}">
        <p14:creationId xmlns:p14="http://schemas.microsoft.com/office/powerpoint/2010/main" val="1269004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405130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2/2025 maaliskuu</a:t>
            </a:r>
          </a:p>
        </p:txBody>
      </p:sp>
    </p:spTree>
    <p:extLst>
      <p:ext uri="{BB962C8B-B14F-4D97-AF65-F5344CB8AC3E}">
        <p14:creationId xmlns:p14="http://schemas.microsoft.com/office/powerpoint/2010/main" val="693926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Ilmastobarometri 2025    (C451004100)</a:t>
            </a:r>
            <a:endParaRPr lang="en-US"/>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a:t>Ve</a:t>
            </a:r>
            <a:r>
              <a:rPr lang="en-US" b="1" spc="0" baseline="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38876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1108079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01485484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87944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1576174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45980807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25.11.2025</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856575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63660413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40384474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035346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38007535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12420660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164685412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429411369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405861240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27601876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25.11.2025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422398922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77365541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33342359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91176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25.11.2025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01929205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81884313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74490342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112292753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liittokokous_musta_pelkkä otsikko">
    <p:spTree>
      <p:nvGrpSpPr>
        <p:cNvPr id="1" name=""/>
        <p:cNvGrpSpPr/>
        <p:nvPr/>
      </p:nvGrpSpPr>
      <p:grpSpPr>
        <a:xfrm>
          <a:off x="0" y="0"/>
          <a:ext cx="0" cy="0"/>
          <a:chOff x="0" y="0"/>
          <a:chExt cx="0" cy="0"/>
        </a:xfrm>
      </p:grpSpPr>
      <p:sp>
        <p:nvSpPr>
          <p:cNvPr id="6" name="Suorakulmio 5"/>
          <p:cNvSpPr/>
          <p:nvPr userDrawn="1"/>
        </p:nvSpPr>
        <p:spPr>
          <a:xfrm>
            <a:off x="0" y="-1"/>
            <a:ext cx="12192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3200" b="0" i="0" u="none" strike="noStrike" kern="1200" cap="none" spc="0" normalizeH="0" baseline="0" noProof="0">
              <a:ln>
                <a:solidFill>
                  <a:prstClr val="black"/>
                </a:solidFill>
              </a:ln>
              <a:solidFill>
                <a:schemeClr val="bg1"/>
              </a:solidFill>
              <a:effectLst/>
              <a:uLnTx/>
              <a:uFillTx/>
              <a:latin typeface="Trebuchet MS"/>
              <a:ea typeface="+mn-ea"/>
              <a:cs typeface="+mn-cs"/>
            </a:endParaRPr>
          </a:p>
        </p:txBody>
      </p:sp>
      <p:sp>
        <p:nvSpPr>
          <p:cNvPr id="2" name="Otsikko 1"/>
          <p:cNvSpPr>
            <a:spLocks noGrp="1"/>
          </p:cNvSpPr>
          <p:nvPr>
            <p:ph type="title"/>
          </p:nvPr>
        </p:nvSpPr>
        <p:spPr/>
        <p:txBody>
          <a:bodyPr/>
          <a:lstStyle>
            <a:lvl1pPr>
              <a:defRPr sz="3200">
                <a:solidFill>
                  <a:schemeClr val="bg1"/>
                </a:solidFill>
              </a:defRPr>
            </a:lvl1pPr>
          </a:lstStyle>
          <a:p>
            <a:r>
              <a:rPr lang="fi-FI"/>
              <a:t>Muokkaa perustyylejä naps.</a:t>
            </a:r>
          </a:p>
        </p:txBody>
      </p:sp>
      <p:sp>
        <p:nvSpPr>
          <p:cNvPr id="3" name="Päivämäärän paikkamerkki 2"/>
          <p:cNvSpPr>
            <a:spLocks noGrp="1"/>
          </p:cNvSpPr>
          <p:nvPr>
            <p:ph type="dt" sz="half" idx="10"/>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2AF8E0C4-2B04-4575-90C9-B2559A6B0F5E}" type="datetimeFigureOut">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25.11.2025</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4" name="Alatunnisteen paikkamerkki 3"/>
          <p:cNvSpPr>
            <a:spLocks noGrp="1"/>
          </p:cNvSpPr>
          <p:nvPr>
            <p:ph type="ftr" sz="quarter" idx="11"/>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5" name="Dian numeron paikkamerkki 4"/>
          <p:cNvSpPr>
            <a:spLocks noGrp="1"/>
          </p:cNvSpPr>
          <p:nvPr>
            <p:ph type="sldNum" sz="quarter" idx="12"/>
          </p:nvPr>
        </p:nvSpPr>
        <p:spPr/>
        <p:txBody>
          <a:bodyPr/>
          <a:lstStyle/>
          <a:p>
            <a:pPr marL="0" marR="0" lvl="0" indent="0" algn="l" defTabSz="914377" rtl="0" eaLnBrk="1" fontAlgn="auto" latinLnBrk="0" hangingPunct="1">
              <a:lnSpc>
                <a:spcPct val="100000"/>
              </a:lnSpc>
              <a:spcBef>
                <a:spcPts val="0"/>
              </a:spcBef>
              <a:spcAft>
                <a:spcPts val="0"/>
              </a:spcAft>
              <a:buClrTx/>
              <a:buSzTx/>
              <a:buFontTx/>
              <a:buNone/>
              <a:tabLst/>
              <a:defRPr/>
            </a:pPr>
            <a:fld id="{B1CB82E3-9E00-42C2-B472-7419D5A22153}" type="slidenum">
              <a:rPr kumimoji="0" lang="fi-FI" sz="1000" b="0" i="0" u="none" strike="noStrike" kern="1200" cap="none" spc="0" normalizeH="0" baseline="0" noProof="0" smtClean="0">
                <a:ln>
                  <a:noFill/>
                </a:ln>
                <a:solidFill>
                  <a:prstClr val="black">
                    <a:tint val="75000"/>
                  </a:prstClr>
                </a:solidFill>
                <a:effectLst/>
                <a:uLnTx/>
                <a:uFillTx/>
                <a:latin typeface="Trebuchet MS"/>
                <a:ea typeface="+mn-ea"/>
                <a:cs typeface="+mn-cs"/>
              </a:rPr>
              <a:pPr marL="0" marR="0" lvl="0" indent="0" algn="l" defTabSz="914377" rtl="0" eaLnBrk="1" fontAlgn="auto" latinLnBrk="0" hangingPunct="1">
                <a:lnSpc>
                  <a:spcPct val="100000"/>
                </a:lnSpc>
                <a:spcBef>
                  <a:spcPts val="0"/>
                </a:spcBef>
                <a:spcAft>
                  <a:spcPts val="0"/>
                </a:spcAft>
                <a:buClrTx/>
                <a:buSzTx/>
                <a:buFontTx/>
                <a:buNone/>
                <a:tabLst/>
                <a:defRPr/>
              </a:pPr>
              <a:t>‹#›</a:t>
            </a:fld>
            <a:endParaRPr kumimoji="0" lang="fi-FI" sz="1000" b="0" i="0" u="none" strike="noStrike" kern="1200" cap="none" spc="0" normalizeH="0" baseline="0" noProof="0">
              <a:ln>
                <a:noFill/>
              </a:ln>
              <a:solidFill>
                <a:prstClr val="black">
                  <a:tint val="75000"/>
                </a:prstClr>
              </a:solidFill>
              <a:effectLst/>
              <a:uLnTx/>
              <a:uFillTx/>
              <a:latin typeface="Trebuchet MS"/>
              <a:ea typeface="+mn-ea"/>
              <a:cs typeface="+mn-cs"/>
            </a:endParaRPr>
          </a:p>
        </p:txBody>
      </p:sp>
      <p:sp>
        <p:nvSpPr>
          <p:cNvPr id="8" name="Tekstin paikkamerkki 3">
            <a:extLst>
              <a:ext uri="{FF2B5EF4-FFF2-40B4-BE49-F238E27FC236}">
                <a16:creationId xmlns:a16="http://schemas.microsoft.com/office/drawing/2014/main" id="{239484D3-BD82-44CF-A3DC-7DDE229359B5}"/>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405700229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pykälädia">
    <p:spTree>
      <p:nvGrpSpPr>
        <p:cNvPr id="1" name=""/>
        <p:cNvGrpSpPr/>
        <p:nvPr/>
      </p:nvGrpSpPr>
      <p:grpSpPr>
        <a:xfrm>
          <a:off x="0" y="0"/>
          <a:ext cx="0" cy="0"/>
          <a:chOff x="0" y="0"/>
          <a:chExt cx="0" cy="0"/>
        </a:xfrm>
      </p:grpSpPr>
      <p:sp>
        <p:nvSpPr>
          <p:cNvPr id="13" name="Suorakulmio 12"/>
          <p:cNvSpPr/>
          <p:nvPr userDrawn="1"/>
        </p:nvSpPr>
        <p:spPr>
          <a:xfrm>
            <a:off x="0" y="0"/>
            <a:ext cx="5592000"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2" name="Suorakulmio 1"/>
          <p:cNvSpPr/>
          <p:nvPr userDrawn="1"/>
        </p:nvSpPr>
        <p:spPr>
          <a:xfrm>
            <a:off x="5592000" y="-1"/>
            <a:ext cx="6600000" cy="6858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ln>
                <a:solidFill>
                  <a:schemeClr val="tx1"/>
                </a:solidFill>
              </a:ln>
            </a:endParaRPr>
          </a:p>
        </p:txBody>
      </p:sp>
      <p:sp>
        <p:nvSpPr>
          <p:cNvPr id="3" name="Sisällön paikkamerkki 2"/>
          <p:cNvSpPr>
            <a:spLocks noGrp="1"/>
          </p:cNvSpPr>
          <p:nvPr>
            <p:ph sz="half" idx="1"/>
          </p:nvPr>
        </p:nvSpPr>
        <p:spPr>
          <a:xfrm>
            <a:off x="414000" y="2242341"/>
            <a:ext cx="4416608" cy="2373315"/>
          </a:xfrm>
        </p:spPr>
        <p:txBody>
          <a:bodyPr>
            <a:noAutofit/>
          </a:bodyPr>
          <a:lstStyle>
            <a:lvl1pPr marL="0" indent="0" algn="ctr">
              <a:buNone/>
              <a:defRPr sz="12000" b="1">
                <a:solidFill>
                  <a:schemeClr val="tx1"/>
                </a:solidFill>
              </a:defRPr>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a:t>
            </a:r>
          </a:p>
        </p:txBody>
      </p:sp>
      <p:sp>
        <p:nvSpPr>
          <p:cNvPr id="4" name="Sisällön paikkamerkki 3"/>
          <p:cNvSpPr>
            <a:spLocks noGrp="1"/>
          </p:cNvSpPr>
          <p:nvPr>
            <p:ph sz="half" idx="2"/>
          </p:nvPr>
        </p:nvSpPr>
        <p:spPr>
          <a:xfrm>
            <a:off x="6144000" y="2242341"/>
            <a:ext cx="5424608" cy="2373316"/>
          </a:xfrm>
        </p:spPr>
        <p:txBody>
          <a:bodyPr>
            <a:noAutofit/>
          </a:bodyPr>
          <a:lstStyle>
            <a:lvl1pPr marL="0" indent="0">
              <a:buNone/>
              <a:defRPr sz="40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6C9F5BD6-FECE-D64A-BCFD-A37440B84108}"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2" name="Otsikko 1"/>
          <p:cNvSpPr>
            <a:spLocks noGrp="1"/>
          </p:cNvSpPr>
          <p:nvPr>
            <p:ph type="title" hasCustomPrompt="1"/>
          </p:nvPr>
        </p:nvSpPr>
        <p:spPr>
          <a:xfrm>
            <a:off x="414000" y="308701"/>
            <a:ext cx="10972800" cy="864000"/>
          </a:xfrm>
          <a:ln>
            <a:noFill/>
          </a:ln>
        </p:spPr>
        <p:txBody>
          <a:bodyPr tIns="0" bIns="0" anchor="b">
            <a:noAutofit/>
          </a:bodyPr>
          <a:lstStyle>
            <a:lvl1pPr algn="l">
              <a:defRPr sz="2600">
                <a:solidFill>
                  <a:schemeClr val="bg1"/>
                </a:solidFill>
              </a:defRPr>
            </a:lvl1pPr>
          </a:lstStyle>
          <a:p>
            <a:r>
              <a:rPr lang="fi-FI"/>
              <a:t>LIITTOKOKOUKSEN ASIALISTA</a:t>
            </a:r>
          </a:p>
        </p:txBody>
      </p:sp>
      <p:sp>
        <p:nvSpPr>
          <p:cNvPr id="14" name="Tekstin paikkamerkki 3">
            <a:extLst>
              <a:ext uri="{FF2B5EF4-FFF2-40B4-BE49-F238E27FC236}">
                <a16:creationId xmlns:a16="http://schemas.microsoft.com/office/drawing/2014/main" id="{E66E12AB-231F-4A73-85D3-5AAA0C358118}"/>
              </a:ext>
            </a:extLst>
          </p:cNvPr>
          <p:cNvSpPr>
            <a:spLocks noGrp="1" noChangeAspect="1"/>
          </p:cNvSpPr>
          <p:nvPr>
            <p:ph type="body" sz="quarter" idx="13"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25070530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78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632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599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597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184736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a:t>No.</a:t>
            </a:r>
          </a:p>
        </p:txBody>
      </p:sp>
    </p:spTree>
    <p:extLst>
      <p:ext uri="{BB962C8B-B14F-4D97-AF65-F5344CB8AC3E}">
        <p14:creationId xmlns:p14="http://schemas.microsoft.com/office/powerpoint/2010/main" val="362636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5/2025 lokakuu</a:t>
            </a:r>
            <a:endParaRPr lang="en-GB"/>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a:t>Click to add subtitle</a:t>
            </a:r>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97159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571752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196586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385507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1008612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368063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a:t>Click to add title</a:t>
            </a:r>
            <a:endParaRPr lang="en-GB"/>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a:t>Click to add subtitle</a:t>
            </a:r>
            <a:endParaRPr lang="en-GB"/>
          </a:p>
        </p:txBody>
      </p:sp>
    </p:spTree>
    <p:extLst>
      <p:ext uri="{BB962C8B-B14F-4D97-AF65-F5344CB8AC3E}">
        <p14:creationId xmlns:p14="http://schemas.microsoft.com/office/powerpoint/2010/main" val="20432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14580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3989307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2066885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5/2025 lokakuu</a:t>
            </a:r>
            <a:endParaRPr lang="en-GB"/>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a:t>Click to add subtitle</a:t>
            </a:r>
            <a:endParaRPr lang="en-GB"/>
          </a:p>
        </p:txBody>
      </p:sp>
    </p:spTree>
    <p:extLst>
      <p:ext uri="{BB962C8B-B14F-4D97-AF65-F5344CB8AC3E}">
        <p14:creationId xmlns:p14="http://schemas.microsoft.com/office/powerpoint/2010/main" val="4263645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a:t>Click to add text</a:t>
            </a:r>
            <a:endParaRPr lang="en-GB"/>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a:t>Click to add text</a:t>
            </a:r>
            <a:endParaRPr lang="en-GB"/>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a:t>Click to add text</a:t>
            </a:r>
            <a:endParaRPr lang="en-GB"/>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a:t>Click to add text</a:t>
            </a:r>
            <a:endParaRPr lang="en-GB"/>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a:t>Click to add text</a:t>
            </a:r>
            <a:endParaRPr lang="en-GB"/>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412430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348501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5/2025 lokakuu</a:t>
            </a:r>
            <a:endParaRPr lang="en-GB"/>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a:t>Click to add title</a:t>
            </a:r>
            <a:endParaRPr lang="en-GB"/>
          </a:p>
        </p:txBody>
      </p:sp>
    </p:spTree>
    <p:extLst>
      <p:ext uri="{BB962C8B-B14F-4D97-AF65-F5344CB8AC3E}">
        <p14:creationId xmlns:p14="http://schemas.microsoft.com/office/powerpoint/2010/main" val="236549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5/2025 lokakuu</a:t>
            </a:r>
            <a:endParaRPr lang="en-GB"/>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a:t>Click to add subtitle</a:t>
            </a:r>
            <a:endParaRPr lang="en-GB"/>
          </a:p>
        </p:txBody>
      </p:sp>
    </p:spTree>
    <p:extLst>
      <p:ext uri="{BB962C8B-B14F-4D97-AF65-F5344CB8AC3E}">
        <p14:creationId xmlns:p14="http://schemas.microsoft.com/office/powerpoint/2010/main" val="358916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5/2025 lokakuu</a:t>
            </a:r>
            <a:endParaRPr lang="en-GB"/>
          </a:p>
        </p:txBody>
      </p:sp>
    </p:spTree>
    <p:extLst>
      <p:ext uri="{BB962C8B-B14F-4D97-AF65-F5344CB8AC3E}">
        <p14:creationId xmlns:p14="http://schemas.microsoft.com/office/powerpoint/2010/main" val="2464432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72626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spTree>
    <p:extLst>
      <p:ext uri="{BB962C8B-B14F-4D97-AF65-F5344CB8AC3E}">
        <p14:creationId xmlns:p14="http://schemas.microsoft.com/office/powerpoint/2010/main" val="2725966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spTree>
    <p:extLst>
      <p:ext uri="{BB962C8B-B14F-4D97-AF65-F5344CB8AC3E}">
        <p14:creationId xmlns:p14="http://schemas.microsoft.com/office/powerpoint/2010/main" val="345357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Yrittäjägallup, kierros 5/2025 lokakuu</a:t>
            </a:r>
            <a:endParaRPr lang="en-US"/>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a:t>Ve</a:t>
            </a:r>
            <a:r>
              <a:rPr lang="en-US" b="1" spc="0" baseline="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5727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1036384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347959024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21327857"/>
      </p:ext>
    </p:extLst>
  </p:cSld>
  <p:clrMapOvr>
    <a:masterClrMapping/>
  </p:clrMapOvr>
  <p:hf sldNum="0" hdr="0" ftr="0" dt="0"/>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2924687724"/>
      </p:ext>
    </p:extLst>
  </p:cSld>
  <p:clrMapOvr>
    <a:masterClrMapping/>
  </p:clrMapOvr>
  <p:hf sldNum="0" hdr="0" ftr="0" dt="0"/>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171440364"/>
      </p:ext>
    </p:extLst>
  </p:cSld>
  <p:clrMapOvr>
    <a:masterClrMapping/>
  </p:clrMapOvr>
  <p:hf sldNum="0" hdr="0" ftr="0" dt="0"/>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4601707"/>
      </p:ext>
    </p:extLst>
  </p:cSld>
  <p:clrMapOvr>
    <a:masterClrMapping/>
  </p:clrMapOvr>
  <p:hf sldNum="0" hdr="0" ftr="0" dt="0"/>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997924829"/>
      </p:ext>
    </p:extLst>
  </p:cSld>
  <p:clrMapOvr>
    <a:masterClrMapping/>
  </p:clrMapOvr>
  <p:hf sldNum="0" hdr="0" ftr="0" dt="0"/>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691486775"/>
      </p:ext>
    </p:extLst>
  </p:cSld>
  <p:clrMapOvr>
    <a:masterClrMapping/>
  </p:clrMapOvr>
  <p:hf sldNum="0" hdr="0" ftr="0" dt="0"/>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94283474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9357797"/>
      </p:ext>
    </p:extLst>
  </p:cSld>
  <p:clrMapOvr>
    <a:masterClrMapping/>
  </p:clrMapOvr>
  <p:hf sldNum="0" hdr="0" ftr="0" dt="0"/>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808568179"/>
      </p:ext>
    </p:extLst>
  </p:cSld>
  <p:clrMapOvr>
    <a:masterClrMapping/>
  </p:clrMapOvr>
  <p:hf sldNum="0" hdr="0" ftr="0" dt="0"/>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732540111"/>
      </p:ext>
    </p:extLst>
  </p:cSld>
  <p:clrMapOvr>
    <a:masterClrMapping/>
  </p:clrMapOvr>
  <p:hf sldNum="0" hdr="0" ftr="0" dt="0"/>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840852117"/>
      </p:ext>
    </p:extLst>
  </p:cSld>
  <p:clrMapOvr>
    <a:masterClrMapping/>
  </p:clrMapOvr>
  <p:hf sldNum="0" hdr="0" ftr="0" dt="0"/>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442232927"/>
      </p:ext>
    </p:extLst>
  </p:cSld>
  <p:clrMapOvr>
    <a:masterClrMapping/>
  </p:clrMapOvr>
  <p:hf sldNum="0" hdr="0" ftr="0" dt="0"/>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629051349"/>
      </p:ext>
    </p:extLst>
  </p:cSld>
  <p:clrMapOvr>
    <a:masterClrMapping/>
  </p:clrMapOvr>
  <p:hf sldNum="0" hdr="0" ftr="0" dt="0"/>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4008760079"/>
      </p:ext>
    </p:extLst>
  </p:cSld>
  <p:clrMapOvr>
    <a:masterClrMapping/>
  </p:clrMapOvr>
  <p:hf sldNum="0" hdr="0" ftr="0" dt="0"/>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892167281"/>
      </p:ext>
    </p:extLst>
  </p:cSld>
  <p:clrMapOvr>
    <a:masterClrMapping/>
  </p:clrMapOvr>
  <p:hf sldNum="0" hdr="0" ftr="0" dt="0"/>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22691352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438888869"/>
      </p:ext>
    </p:extLst>
  </p:cSld>
  <p:clrMapOvr>
    <a:masterClrMapping/>
  </p:clrMapOvr>
  <p:hf sldNum="0" hdr="0" ftr="0" dt="0"/>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00103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3996783110"/>
      </p:ext>
    </p:extLst>
  </p:cSld>
  <p:clrMapOvr>
    <a:masterClrMapping/>
  </p:clrMapOvr>
  <p:hf sldNum="0" hdr="0" ftr="0" dt="0"/>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974396238"/>
      </p:ext>
    </p:extLst>
  </p:cSld>
  <p:clrMapOvr>
    <a:masterClrMapping/>
  </p:clrMapOvr>
  <p:hf sldNum="0" hdr="0" ftr="0" dt="0"/>
</p:sldLayout>
</file>

<file path=ppt/slideLayouts/slideLayout170.xml><?xml version="1.0" encoding="utf-8"?>
<p:sldLayout xmlns:a="http://schemas.openxmlformats.org/drawingml/2006/main" xmlns:r="http://schemas.openxmlformats.org/officeDocument/2006/relationships" xmlns:p="http://schemas.openxmlformats.org/presentationml/2006/main" type="title" preserve="1">
  <p:cSld name="1_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en-US"/>
              <a:t>Click to edit Master title style</a:t>
            </a:r>
            <a:endParaRPr lang="fi-FI"/>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p>
            <a:fld id="{5C121BBF-6B19-4C82-9DE3-E69FF4E32259}"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405459500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339C2F9F-D62C-45B4-A903-8104CE8EF828}"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397763001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1_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fi-FI"/>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4107145821"/>
      </p:ext>
    </p:extLst>
  </p:cSld>
  <p:clrMapOvr>
    <a:masterClrMapping/>
  </p:clrMapOvr>
  <p:hf sldNum="0" hdr="0" ftr="0" dt="0"/>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p:cSld name="1_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en-US"/>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421118110"/>
      </p:ext>
    </p:extLst>
  </p:cSld>
  <p:clrMapOvr>
    <a:masterClrMapping/>
  </p:clrMapOvr>
  <p:hf sldNum="0" hdr="0" ftr="0" dt="0"/>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1_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en-US"/>
              <a:t>Click to edit Master title style</a:t>
            </a:r>
            <a:endParaRPr lang="fi-FI"/>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3225784300"/>
      </p:ext>
    </p:extLst>
  </p:cSld>
  <p:clrMapOvr>
    <a:masterClrMapping/>
  </p:clrMapOvr>
  <p:hf sldNum="0" hdr="0" ftr="0" dt="0"/>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p:cSld name="1_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en-US"/>
              <a:t>Click to edit Master title style</a:t>
            </a:r>
            <a:endParaRPr lang="fi-FI"/>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fi-FI"/>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628742974"/>
      </p:ext>
    </p:extLst>
  </p:cSld>
  <p:clrMapOvr>
    <a:masterClrMapping/>
  </p:clrMapOvr>
  <p:hf sldNum="0" hdr="0" ftr="0" dt="0"/>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p:cSld name="1_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85258092"/>
      </p:ext>
    </p:extLst>
  </p:cSld>
  <p:clrMapOvr>
    <a:masterClrMapping/>
  </p:clrMapOvr>
  <p:hf sldNum="0" hdr="0" ftr="0" dt="0"/>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p:cSld name="1_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Sisällön paikkamerkki 2"/>
          <p:cNvSpPr>
            <a:spLocks noGrp="1"/>
          </p:cNvSpPr>
          <p:nvPr>
            <p:ph idx="1"/>
          </p:nvPr>
        </p:nvSpPr>
        <p:spPr>
          <a:xfrm>
            <a:off x="414000" y="1416000"/>
            <a:ext cx="11248354" cy="432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Päivämäärän paikkamerkki 3"/>
          <p:cNvSpPr>
            <a:spLocks noGrp="1"/>
          </p:cNvSpPr>
          <p:nvPr>
            <p:ph type="dt" sz="half" idx="10"/>
          </p:nvPr>
        </p:nvSpPr>
        <p:spPr/>
        <p:txBody>
          <a:bodyPr/>
          <a:lstStyle/>
          <a:p>
            <a:fld id="{1CE8FED5-D933-44C8-9564-D710DB44FAAC}" type="datetime1">
              <a:rPr lang="fi-FI" smtClean="0"/>
              <a:t>25.11.2025</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4236946696"/>
      </p:ext>
    </p:extLst>
  </p:cSld>
  <p:clrMapOvr>
    <a:masterClrMapping/>
  </p:clrMapOvr>
  <p:hf sldNum="0" hdr="0" ftr="0" dt="0"/>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p:cSld name="1_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95E75A26-E7EB-42B7-B05A-8F0C149E23CB}"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171632748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p:cSld name="1_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US"/>
              <a:t>Click to edit Master title style</a:t>
            </a:r>
            <a:endParaRPr lang="fi-FI"/>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688119"/>
      </p:ext>
    </p:extLst>
  </p:cSld>
  <p:clrMapOvr>
    <a:masterClrMapping/>
  </p:clrMapOvr>
  <p:hf sldNum="0" hdr="0" ftr="0" dt="0"/>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p:cSld name="1_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en-US"/>
              <a:t>Click to edit Master title style</a:t>
            </a:r>
            <a:endParaRPr lang="fi-FI"/>
          </a:p>
        </p:txBody>
      </p:sp>
    </p:spTree>
    <p:extLst>
      <p:ext uri="{BB962C8B-B14F-4D97-AF65-F5344CB8AC3E}">
        <p14:creationId xmlns:p14="http://schemas.microsoft.com/office/powerpoint/2010/main" val="4159461822"/>
      </p:ext>
    </p:extLst>
  </p:cSld>
  <p:clrMapOvr>
    <a:masterClrMapping/>
  </p:clrMapOvr>
  <p:hf sldNum="0" hdr="0" ftr="0" dt="0"/>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p:cSld name="1_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en-US"/>
              <a:t>Click to edit Master title style</a:t>
            </a:r>
            <a:endParaRPr lang="fi-FI"/>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2439378638"/>
      </p:ext>
    </p:extLst>
  </p:cSld>
  <p:clrMapOvr>
    <a:masterClrMapping/>
  </p:clrMapOvr>
  <p:hf sldNum="0" hdr="0" ftr="0" dt="0"/>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1_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en-US"/>
              <a:t>Click to edit Master title style</a:t>
            </a:r>
            <a:endParaRPr lang="fi-FI"/>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618298548"/>
      </p:ext>
    </p:extLst>
  </p:cSld>
  <p:clrMapOvr>
    <a:masterClrMapping/>
  </p:clrMapOvr>
  <p:hf sldNum="0" hdr="0" ftr="0" dt="0"/>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p:cSld name="1_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en-US"/>
              <a:t>Click to edit Master title style</a:t>
            </a:r>
            <a:endParaRPr lang="fi-FI"/>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553700634"/>
      </p:ext>
    </p:extLst>
  </p:cSld>
  <p:clrMapOvr>
    <a:masterClrMapping/>
  </p:clrMapOvr>
  <p:hf sldNum="0" hdr="0" ftr="0" dt="0"/>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p:cSld name="1_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en-US"/>
              <a:t>Click to edit Master title style</a:t>
            </a:r>
            <a:endParaRPr lang="fi-FI"/>
          </a:p>
        </p:txBody>
      </p:sp>
    </p:spTree>
    <p:extLst>
      <p:ext uri="{BB962C8B-B14F-4D97-AF65-F5344CB8AC3E}">
        <p14:creationId xmlns:p14="http://schemas.microsoft.com/office/powerpoint/2010/main" val="4089725375"/>
      </p:ext>
    </p:extLst>
  </p:cSld>
  <p:clrMapOvr>
    <a:masterClrMapping/>
  </p:clrMapOvr>
  <p:hf sldNum="0" hdr="0" ftr="0" dt="0"/>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1_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25.11.2025</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en-US"/>
              <a:t>Click to edit Master title style</a:t>
            </a:r>
            <a:endParaRPr lang="fi-FI"/>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24170137"/>
      </p:ext>
    </p:extLst>
  </p:cSld>
  <p:clrMapOvr>
    <a:masterClrMapping/>
  </p:clrMapOvr>
  <p:hf sldNum="0" hdr="0" ftr="0" dt="0"/>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1_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en-US"/>
              <a:t>Click to edit Master title style</a:t>
            </a:r>
            <a:endParaRPr lang="fi-FI"/>
          </a:p>
        </p:txBody>
      </p:sp>
      <p:sp>
        <p:nvSpPr>
          <p:cNvPr id="3" name="Päivämäärän paikkamerkki 2"/>
          <p:cNvSpPr>
            <a:spLocks noGrp="1"/>
          </p:cNvSpPr>
          <p:nvPr>
            <p:ph type="dt" sz="half" idx="10"/>
          </p:nvPr>
        </p:nvSpPr>
        <p:spPr/>
        <p:txBody>
          <a:bodyPr/>
          <a:lstStyle/>
          <a:p>
            <a:fld id="{A3C3278E-765C-4FED-AAAB-781631F41A93}" type="datetime1">
              <a:rPr lang="fi-FI" smtClean="0"/>
              <a:t>25.11.2025</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622495692"/>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3732477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spTree>
    <p:extLst>
      <p:ext uri="{BB962C8B-B14F-4D97-AF65-F5344CB8AC3E}">
        <p14:creationId xmlns:p14="http://schemas.microsoft.com/office/powerpoint/2010/main" val="248800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5/2025 lokakuu</a:t>
            </a:r>
          </a:p>
        </p:txBody>
      </p:sp>
    </p:spTree>
    <p:extLst>
      <p:ext uri="{BB962C8B-B14F-4D97-AF65-F5344CB8AC3E}">
        <p14:creationId xmlns:p14="http://schemas.microsoft.com/office/powerpoint/2010/main" val="169356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lvl1pPr>
          </a:lstStyle>
          <a:p>
            <a:pPr lvl="0"/>
            <a:r>
              <a:rPr lang="en-GB" dirty="0"/>
              <a:t>Click to add text</a:t>
            </a:r>
          </a:p>
        </p:txBody>
      </p:sp>
      <p:pic>
        <p:nvPicPr>
          <p:cNvPr id="8" name="Picture 7">
            <a:extLst>
              <a:ext uri="{FF2B5EF4-FFF2-40B4-BE49-F238E27FC236}">
                <a16:creationId xmlns:a16="http://schemas.microsoft.com/office/drawing/2014/main" id="{D2A73C7B-FCCC-4382-8B5E-EF6C045FAD3F}"/>
              </a:ext>
            </a:extLst>
          </p:cNvPr>
          <p:cNvPicPr>
            <a:picLocks noChangeAspect="1"/>
          </p:cNvPicPr>
          <p:nvPr userDrawn="1"/>
        </p:nvPicPr>
        <p:blipFill>
          <a:blip r:embed="rId2"/>
          <a:stretch>
            <a:fillRect/>
          </a:stretch>
        </p:blipFill>
        <p:spPr>
          <a:xfrm>
            <a:off x="9956686" y="6304110"/>
            <a:ext cx="1519697" cy="410318"/>
          </a:xfrm>
          <a:prstGeom prst="rect">
            <a:avLst/>
          </a:prstGeom>
        </p:spPr>
      </p:pic>
      <p:pic>
        <p:nvPicPr>
          <p:cNvPr id="4" name="Picture 9" descr="A close up of a logo&#10;&#10;Description automatically generated">
            <a:extLst>
              <a:ext uri="{FF2B5EF4-FFF2-40B4-BE49-F238E27FC236}">
                <a16:creationId xmlns:a16="http://schemas.microsoft.com/office/drawing/2014/main" id="{C4622A7A-8228-F102-2676-C04EEE04EBF5}"/>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165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white)">
    <p:bg>
      <p:bgPr>
        <a:solidFill>
          <a:schemeClr val="bg1"/>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tx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lvl1pPr>
          </a:lstStyle>
          <a:p>
            <a:pPr lvl="0"/>
            <a:r>
              <a:rPr lang="en-US" dirty="0"/>
              <a:t>Click to add text</a:t>
            </a:r>
          </a:p>
        </p:txBody>
      </p:sp>
      <p:pic>
        <p:nvPicPr>
          <p:cNvPr id="12" name="Picture 11">
            <a:extLst>
              <a:ext uri="{FF2B5EF4-FFF2-40B4-BE49-F238E27FC236}">
                <a16:creationId xmlns:a16="http://schemas.microsoft.com/office/drawing/2014/main" id="{8367E2D2-7C31-4CEA-8775-7B4E031C0347}"/>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8" name="Picture 7">
            <a:extLst>
              <a:ext uri="{FF2B5EF4-FFF2-40B4-BE49-F238E27FC236}">
                <a16:creationId xmlns:a16="http://schemas.microsoft.com/office/drawing/2014/main" id="{FC5C8632-FA72-48DB-A3AB-14A4D37C9AD8}"/>
              </a:ext>
            </a:extLst>
          </p:cNvPr>
          <p:cNvPicPr>
            <a:picLocks noChangeAspect="1"/>
          </p:cNvPicPr>
          <p:nvPr userDrawn="1"/>
        </p:nvPicPr>
        <p:blipFill>
          <a:blip r:embed="rId3"/>
          <a:stretch>
            <a:fillRect/>
          </a:stretch>
        </p:blipFill>
        <p:spPr>
          <a:xfrm>
            <a:off x="9956686" y="6304110"/>
            <a:ext cx="1519697" cy="410318"/>
          </a:xfrm>
          <a:prstGeom prst="rect">
            <a:avLst/>
          </a:prstGeom>
        </p:spPr>
      </p:pic>
      <p:pic>
        <p:nvPicPr>
          <p:cNvPr id="2" name="Picture 9" descr="A close up of a logo&#10;&#10;Description automatically generated">
            <a:extLst>
              <a:ext uri="{FF2B5EF4-FFF2-40B4-BE49-F238E27FC236}">
                <a16:creationId xmlns:a16="http://schemas.microsoft.com/office/drawing/2014/main" id="{9A4DCAD8-C24D-7FFB-B35E-64BEA5B063A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510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0000" y="1490400"/>
            <a:ext cx="3520800" cy="1976400"/>
          </a:xfrm>
          <a:prstGeom prst="rect">
            <a:avLst/>
          </a:prstGeom>
        </p:spPr>
        <p:txBody>
          <a:bodyPr anchor="t">
            <a:noAutofit/>
          </a:bodyPr>
          <a:lstStyle>
            <a:lvl1pPr algn="l">
              <a:defRPr sz="3000" b="0">
                <a:solidFill>
                  <a:srgbClr val="FFFFFF"/>
                </a:solidFill>
              </a:defRPr>
            </a:lvl1pPr>
          </a:lstStyle>
          <a:p>
            <a:r>
              <a:rPr lang="en-GB" dirty="0"/>
              <a:t>Click to add title</a:t>
            </a:r>
          </a:p>
        </p:txBody>
      </p:sp>
      <p:sp>
        <p:nvSpPr>
          <p:cNvPr id="3" name="Subtitle 2"/>
          <p:cNvSpPr>
            <a:spLocks noGrp="1"/>
          </p:cNvSpPr>
          <p:nvPr>
            <p:ph type="subTitle" idx="1" hasCustomPrompt="1"/>
          </p:nvPr>
        </p:nvSpPr>
        <p:spPr>
          <a:xfrm>
            <a:off x="360000" y="3708000"/>
            <a:ext cx="3520800" cy="1022400"/>
          </a:xfrm>
          <a:prstGeom prst="rect">
            <a:avLst/>
          </a:prstGeom>
        </p:spPr>
        <p:txBody>
          <a:bodyPr anchor="t">
            <a:noAutofit/>
          </a:bodyPr>
          <a:lstStyle>
            <a:lvl1pPr marL="0" indent="0" algn="l">
              <a:spcBef>
                <a:spcPts val="600"/>
              </a:spcBef>
              <a:buNone/>
              <a:defRPr sz="1800" b="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6" name="Text Placeholder 5">
            <a:extLst>
              <a:ext uri="{FF2B5EF4-FFF2-40B4-BE49-F238E27FC236}">
                <a16:creationId xmlns:a16="http://schemas.microsoft.com/office/drawing/2014/main" id="{50929DC8-987C-4BF4-9A49-8F549F1F3DBE}"/>
              </a:ext>
            </a:extLst>
          </p:cNvPr>
          <p:cNvSpPr>
            <a:spLocks noGrp="1"/>
          </p:cNvSpPr>
          <p:nvPr>
            <p:ph type="body" sz="quarter" idx="10" hasCustomPrompt="1"/>
          </p:nvPr>
        </p:nvSpPr>
        <p:spPr>
          <a:xfrm>
            <a:off x="360363" y="4971600"/>
            <a:ext cx="3521075" cy="1022350"/>
          </a:xfrm>
        </p:spPr>
        <p:txBody>
          <a:bodyPr anchor="b"/>
          <a:lstStyle>
            <a:lvl1pPr>
              <a:spcBef>
                <a:spcPts val="600"/>
              </a:spcBef>
              <a:defRPr sz="1200">
                <a:solidFill>
                  <a:srgbClr val="FFFFFF"/>
                </a:solidFill>
              </a:defRPr>
            </a:lvl1pPr>
          </a:lstStyle>
          <a:p>
            <a:pPr lvl="0"/>
            <a:r>
              <a:rPr lang="en-GB" dirty="0"/>
              <a:t>Click to add text</a:t>
            </a:r>
          </a:p>
        </p:txBody>
      </p:sp>
      <p:pic>
        <p:nvPicPr>
          <p:cNvPr id="4" name="Picture 9" descr="A close up of a logo&#10;&#10;Description automatically generated">
            <a:extLst>
              <a:ext uri="{FF2B5EF4-FFF2-40B4-BE49-F238E27FC236}">
                <a16:creationId xmlns:a16="http://schemas.microsoft.com/office/drawing/2014/main" id="{EB610D2C-1EA5-4E1E-1E87-EA0AA117AA8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7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black)">
    <p:bg>
      <p:bgPr>
        <a:solidFill>
          <a:srgbClr val="000000"/>
        </a:solidFill>
        <a:effectLst/>
      </p:bgPr>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C213809-11F2-4FF6-8836-C61FDCCBA32E}"/>
              </a:ext>
            </a:extLst>
          </p:cNvPr>
          <p:cNvSpPr>
            <a:spLocks noGrp="1"/>
          </p:cNvSpPr>
          <p:nvPr>
            <p:ph type="pic" sz="quarter" idx="19"/>
          </p:nvPr>
        </p:nvSpPr>
        <p:spPr>
          <a:xfrm>
            <a:off x="4272000" y="1490400"/>
            <a:ext cx="7920000" cy="4500000"/>
          </a:xfrm>
        </p:spPr>
        <p:txBody>
          <a:bodyPr/>
          <a:lstStyle/>
          <a:p>
            <a:r>
              <a:rPr lang="en-US"/>
              <a:t>Click icon to add picture</a:t>
            </a:r>
            <a:endParaRPr lang="en-GB"/>
          </a:p>
        </p:txBody>
      </p:sp>
      <p:sp>
        <p:nvSpPr>
          <p:cNvPr id="9" name="Title 1">
            <a:extLst>
              <a:ext uri="{FF2B5EF4-FFF2-40B4-BE49-F238E27FC236}">
                <a16:creationId xmlns:a16="http://schemas.microsoft.com/office/drawing/2014/main" id="{F1EB514B-0857-4EBF-B042-2A3E81792E20}"/>
              </a:ext>
            </a:extLst>
          </p:cNvPr>
          <p:cNvSpPr>
            <a:spLocks noGrp="1"/>
          </p:cNvSpPr>
          <p:nvPr>
            <p:ph type="ctrTitle" hasCustomPrompt="1"/>
          </p:nvPr>
        </p:nvSpPr>
        <p:spPr>
          <a:xfrm>
            <a:off x="360000" y="1490400"/>
            <a:ext cx="3520800" cy="1975330"/>
          </a:xfrm>
          <a:prstGeom prst="rect">
            <a:avLst/>
          </a:prstGeom>
        </p:spPr>
        <p:txBody>
          <a:bodyPr anchor="t">
            <a:noAutofit/>
          </a:bodyPr>
          <a:lstStyle>
            <a:lvl1pPr algn="l">
              <a:defRPr sz="3000" b="0">
                <a:solidFill>
                  <a:schemeClr val="bg1"/>
                </a:solidFill>
              </a:defRPr>
            </a:lvl1pPr>
          </a:lstStyle>
          <a:p>
            <a:r>
              <a:rPr lang="en-GB" dirty="0"/>
              <a:t>Click to add title</a:t>
            </a:r>
          </a:p>
        </p:txBody>
      </p:sp>
      <p:sp>
        <p:nvSpPr>
          <p:cNvPr id="10" name="Subtitle 2">
            <a:extLst>
              <a:ext uri="{FF2B5EF4-FFF2-40B4-BE49-F238E27FC236}">
                <a16:creationId xmlns:a16="http://schemas.microsoft.com/office/drawing/2014/main" id="{E8F4C310-09FC-4B27-9FA2-5128CE9C6086}"/>
              </a:ext>
            </a:extLst>
          </p:cNvPr>
          <p:cNvSpPr>
            <a:spLocks noGrp="1"/>
          </p:cNvSpPr>
          <p:nvPr>
            <p:ph type="subTitle" idx="1" hasCustomPrompt="1"/>
          </p:nvPr>
        </p:nvSpPr>
        <p:spPr>
          <a:xfrm>
            <a:off x="360000" y="3708000"/>
            <a:ext cx="3520800" cy="1022713"/>
          </a:xfrm>
          <a:prstGeom prst="rect">
            <a:avLst/>
          </a:prstGeom>
        </p:spPr>
        <p:txBody>
          <a:bodyPr anchor="t">
            <a:noAutofit/>
          </a:bodyPr>
          <a:lstStyle>
            <a:lvl1pPr marL="0" indent="0" algn="l">
              <a:spcBef>
                <a:spcPts val="600"/>
              </a:spcBef>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add subtitle</a:t>
            </a:r>
          </a:p>
        </p:txBody>
      </p:sp>
      <p:sp>
        <p:nvSpPr>
          <p:cNvPr id="3" name="Text Placeholder 2">
            <a:extLst>
              <a:ext uri="{FF2B5EF4-FFF2-40B4-BE49-F238E27FC236}">
                <a16:creationId xmlns:a16="http://schemas.microsoft.com/office/drawing/2014/main" id="{198B54B2-17FC-4F44-A549-93DE726BD63E}"/>
              </a:ext>
            </a:extLst>
          </p:cNvPr>
          <p:cNvSpPr>
            <a:spLocks noGrp="1"/>
          </p:cNvSpPr>
          <p:nvPr>
            <p:ph type="body" sz="quarter" idx="20" hasCustomPrompt="1"/>
          </p:nvPr>
        </p:nvSpPr>
        <p:spPr>
          <a:xfrm>
            <a:off x="360000" y="4971600"/>
            <a:ext cx="3519536" cy="1022713"/>
          </a:xfrm>
        </p:spPr>
        <p:txBody>
          <a:bodyPr anchor="b"/>
          <a:lstStyle>
            <a:lvl1pPr>
              <a:spcBef>
                <a:spcPts val="600"/>
              </a:spcBef>
              <a:defRPr sz="1200">
                <a:solidFill>
                  <a:schemeClr val="bg1"/>
                </a:solidFill>
              </a:defRPr>
            </a:lvl1pPr>
          </a:lstStyle>
          <a:p>
            <a:pPr lvl="0"/>
            <a:r>
              <a:rPr lang="en-US" dirty="0"/>
              <a:t>Click to add text </a:t>
            </a:r>
          </a:p>
        </p:txBody>
      </p:sp>
      <p:pic>
        <p:nvPicPr>
          <p:cNvPr id="11" name="Picture 10">
            <a:extLst>
              <a:ext uri="{FF2B5EF4-FFF2-40B4-BE49-F238E27FC236}">
                <a16:creationId xmlns:a16="http://schemas.microsoft.com/office/drawing/2014/main" id="{AB940724-CD0A-4966-9236-B1E83A63E8E9}"/>
              </a:ext>
            </a:extLst>
          </p:cNvPr>
          <p:cNvPicPr>
            <a:picLocks noChangeAspect="1"/>
          </p:cNvPicPr>
          <p:nvPr userDrawn="1"/>
        </p:nvPicPr>
        <p:blipFill>
          <a:blip r:embed="rId2"/>
          <a:stretch>
            <a:fillRect/>
          </a:stretch>
        </p:blipFill>
        <p:spPr>
          <a:xfrm>
            <a:off x="4213475" y="1490401"/>
            <a:ext cx="63612" cy="4500000"/>
          </a:xfrm>
          <a:prstGeom prst="rect">
            <a:avLst/>
          </a:prstGeom>
        </p:spPr>
      </p:pic>
      <p:pic>
        <p:nvPicPr>
          <p:cNvPr id="2" name="Picture 9" descr="A close up of a logo&#10;&#10;Description automatically generated">
            <a:extLst>
              <a:ext uri="{FF2B5EF4-FFF2-40B4-BE49-F238E27FC236}">
                <a16:creationId xmlns:a16="http://schemas.microsoft.com/office/drawing/2014/main" id="{737D9043-8B25-DD18-681D-8BEEBF8F5FC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60000" y="246788"/>
            <a:ext cx="207645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001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59999" y="2258559"/>
            <a:ext cx="5643563" cy="198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GB" dirty="0"/>
              <a:t>Click to add title</a:t>
            </a:r>
          </a:p>
        </p:txBody>
      </p:sp>
      <p:sp>
        <p:nvSpPr>
          <p:cNvPr id="5" name="Text Placeholder 2"/>
          <p:cNvSpPr>
            <a:spLocks noGrp="1"/>
          </p:cNvSpPr>
          <p:nvPr>
            <p:ph type="body" sz="quarter" idx="16" hasCustomPrompt="1"/>
          </p:nvPr>
        </p:nvSpPr>
        <p:spPr>
          <a:xfrm>
            <a:off x="359999" y="1713600"/>
            <a:ext cx="976676" cy="540000"/>
          </a:xfrm>
          <a:prstGeom prst="rect">
            <a:avLst/>
          </a:prstGeom>
        </p:spPr>
        <p:txBody>
          <a:bodyPr anchor="t"/>
          <a:lstStyle>
            <a:lvl1pPr algn="l">
              <a:spcBef>
                <a:spcPts val="200"/>
              </a:spcBef>
              <a:defRPr sz="4000" b="0">
                <a:solidFill>
                  <a:schemeClr val="tx1"/>
                </a:solidFill>
              </a:defRPr>
            </a:lvl1pPr>
            <a:lvl2pPr marL="0" indent="0" algn="l">
              <a:spcBef>
                <a:spcPts val="200"/>
              </a:spcBef>
              <a:buNone/>
              <a:defRPr sz="2200" b="0">
                <a:solidFill>
                  <a:schemeClr val="tx1"/>
                </a:solidFill>
              </a:defRPr>
            </a:lvl2pPr>
          </a:lstStyle>
          <a:p>
            <a:pPr lvl="0"/>
            <a:r>
              <a:rPr lang="en-US" dirty="0"/>
              <a:t>No.</a:t>
            </a:r>
          </a:p>
        </p:txBody>
      </p:sp>
      <p:pic>
        <p:nvPicPr>
          <p:cNvPr id="4" name="Picture 3">
            <a:extLst>
              <a:ext uri="{FF2B5EF4-FFF2-40B4-BE49-F238E27FC236}">
                <a16:creationId xmlns:a16="http://schemas.microsoft.com/office/drawing/2014/main" id="{D11F4666-D6B5-45BF-9029-D7C0FE8FC4D8}"/>
              </a:ext>
            </a:extLst>
          </p:cNvPr>
          <p:cNvPicPr>
            <a:picLocks noChangeAspect="1"/>
          </p:cNvPicPr>
          <p:nvPr userDrawn="1"/>
        </p:nvPicPr>
        <p:blipFill>
          <a:blip r:embed="rId2"/>
          <a:stretch>
            <a:fillRect/>
          </a:stretch>
        </p:blipFill>
        <p:spPr>
          <a:xfrm>
            <a:off x="9956686" y="6304110"/>
            <a:ext cx="1519697" cy="410318"/>
          </a:xfrm>
          <a:prstGeom prst="rect">
            <a:avLst/>
          </a:prstGeom>
        </p:spPr>
      </p:pic>
    </p:spTree>
    <p:extLst>
      <p:ext uri="{BB962C8B-B14F-4D97-AF65-F5344CB8AC3E}">
        <p14:creationId xmlns:p14="http://schemas.microsoft.com/office/powerpoint/2010/main" val="3638998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257200"/>
            <a:ext cx="5643927" cy="198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bg1"/>
                </a:solidFill>
              </a:defRPr>
            </a:lvl2pPr>
          </a:lstStyle>
          <a:p>
            <a:pPr lvl="0"/>
            <a:r>
              <a:rPr lang="en-GB" dirty="0"/>
              <a:t>Click to add title</a:t>
            </a:r>
          </a:p>
        </p:txBody>
      </p:sp>
      <p:sp>
        <p:nvSpPr>
          <p:cNvPr id="7" name="Text Placeholder 2"/>
          <p:cNvSpPr>
            <a:spLocks noGrp="1"/>
          </p:cNvSpPr>
          <p:nvPr>
            <p:ph type="body" sz="quarter" idx="16" hasCustomPrompt="1"/>
          </p:nvPr>
        </p:nvSpPr>
        <p:spPr>
          <a:xfrm>
            <a:off x="360363" y="1713332"/>
            <a:ext cx="976312" cy="540000"/>
          </a:xfrm>
          <a:prstGeom prst="rect">
            <a:avLst/>
          </a:prstGeom>
        </p:spPr>
        <p:txBody>
          <a:bodyPr anchor="t"/>
          <a:lstStyle>
            <a:lvl1pPr algn="l">
              <a:spcBef>
                <a:spcPts val="200"/>
              </a:spcBef>
              <a:defRPr sz="4000" b="0">
                <a:solidFill>
                  <a:schemeClr val="bg1"/>
                </a:solidFill>
              </a:defRPr>
            </a:lvl1pPr>
            <a:lvl2pPr marL="0" indent="0" algn="l">
              <a:spcBef>
                <a:spcPts val="200"/>
              </a:spcBef>
              <a:buNone/>
              <a:defRPr sz="2200" b="0">
                <a:solidFill>
                  <a:schemeClr val="tx1"/>
                </a:solidFill>
              </a:defRPr>
            </a:lvl2pPr>
          </a:lstStyle>
          <a:p>
            <a:pPr lvl="0"/>
            <a:r>
              <a:rPr lang="en-US" dirty="0"/>
              <a:t>No.</a:t>
            </a:r>
          </a:p>
        </p:txBody>
      </p:sp>
    </p:spTree>
    <p:extLst>
      <p:ext uri="{BB962C8B-B14F-4D97-AF65-F5344CB8AC3E}">
        <p14:creationId xmlns:p14="http://schemas.microsoft.com/office/powerpoint/2010/main" val="205466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r>
              <a:rPr lang="fi-FI"/>
              <a:t>Yrittäjägallup, kierros 3/2025 toukokuu</a:t>
            </a:r>
            <a:endParaRPr lang="en-GB" dirty="0"/>
          </a:p>
        </p:txBody>
      </p:sp>
      <p:sp>
        <p:nvSpPr>
          <p:cNvPr id="8" name="Text Placeholder 7">
            <a:extLst>
              <a:ext uri="{FF2B5EF4-FFF2-40B4-BE49-F238E27FC236}">
                <a16:creationId xmlns:a16="http://schemas.microsoft.com/office/drawing/2014/main" id="{50105BF4-D562-44BF-BA5C-F9CA4C0FE918}"/>
              </a:ext>
            </a:extLst>
          </p:cNvPr>
          <p:cNvSpPr>
            <a:spLocks noGrp="1"/>
          </p:cNvSpPr>
          <p:nvPr>
            <p:ph type="body" sz="quarter" idx="13" hasCustomPrompt="1"/>
          </p:nvPr>
        </p:nvSpPr>
        <p:spPr>
          <a:xfrm>
            <a:off x="360363" y="910800"/>
            <a:ext cx="11466000" cy="396000"/>
          </a:xfrm>
        </p:spPr>
        <p:txBody>
          <a:bodyPr/>
          <a:lstStyle>
            <a:lvl1pPr>
              <a:spcBef>
                <a:spcPts val="600"/>
              </a:spcBef>
              <a:defRPr sz="2200"/>
            </a:lvl1pPr>
          </a:lstStyle>
          <a:p>
            <a:pPr lvl="0"/>
            <a:r>
              <a:rPr lang="en-US" dirty="0"/>
              <a:t>Click to add subtitle</a:t>
            </a:r>
            <a:endParaRPr lang="en-GB" dirty="0"/>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3128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1 x content +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A51D583-D2F5-4206-82FD-3E7E687E574D}"/>
              </a:ext>
            </a:extLst>
          </p:cNvPr>
          <p:cNvSpPr>
            <a:spLocks noGrp="1"/>
          </p:cNvSpPr>
          <p:nvPr>
            <p:ph type="body" sz="quarter" idx="14" hasCustomPrompt="1"/>
          </p:nvPr>
        </p:nvSpPr>
        <p:spPr>
          <a:xfrm>
            <a:off x="360000" y="910800"/>
            <a:ext cx="11466513"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2083119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r>
              <a:rPr lang="fi-FI"/>
              <a:t>Yrittäjägallup, kierros 3/2025 toukokuu</a:t>
            </a:r>
            <a:endParaRPr lang="en-GB" dirty="0"/>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29FAE1AF-1132-4B0D-8DC6-F52576CE682C}"/>
              </a:ext>
            </a:extLst>
          </p:cNvPr>
          <p:cNvSpPr>
            <a:spLocks noGrp="1"/>
          </p:cNvSpPr>
          <p:nvPr>
            <p:ph type="body" sz="quarter" idx="14" hasCustomPrompt="1"/>
          </p:nvPr>
        </p:nvSpPr>
        <p:spPr>
          <a:xfrm>
            <a:off x="360363"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3916879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and 2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7A87-9762-46A5-A1BF-60907C2C37A7}"/>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CEE70F8-6350-4489-8BF1-B1E111BCABD9}"/>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0CCAD9-3BB6-43FD-8F71-48FD58809076}"/>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260E6D9E-AC7D-4CD8-9A1B-DC502AAB0B81}"/>
              </a:ext>
            </a:extLst>
          </p:cNvPr>
          <p:cNvSpPr>
            <a:spLocks noGrp="1"/>
          </p:cNvSpPr>
          <p:nvPr>
            <p:ph type="body" sz="quarter" idx="12" hasCustomPrompt="1"/>
          </p:nvPr>
        </p:nvSpPr>
        <p:spPr>
          <a:xfrm>
            <a:off x="360363" y="1710000"/>
            <a:ext cx="5626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0F252CF9-0987-4CBA-8CC7-B6582ECA2390}"/>
              </a:ext>
            </a:extLst>
          </p:cNvPr>
          <p:cNvSpPr>
            <a:spLocks noGrp="1"/>
          </p:cNvSpPr>
          <p:nvPr>
            <p:ph sz="quarter" idx="13" hasCustomPrompt="1"/>
          </p:nvPr>
        </p:nvSpPr>
        <p:spPr>
          <a:xfrm>
            <a:off x="360363" y="2376000"/>
            <a:ext cx="5626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1FAA4903-9221-4FF9-912C-268A8584F333}"/>
              </a:ext>
            </a:extLst>
          </p:cNvPr>
          <p:cNvSpPr>
            <a:spLocks noGrp="1"/>
          </p:cNvSpPr>
          <p:nvPr>
            <p:ph type="body" sz="quarter" idx="14" hasCustomPrompt="1"/>
          </p:nvPr>
        </p:nvSpPr>
        <p:spPr>
          <a:xfrm>
            <a:off x="6202800" y="1710000"/>
            <a:ext cx="5626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3F8654F-9C23-4A2E-AF1D-7C6743D88CE6}"/>
              </a:ext>
            </a:extLst>
          </p:cNvPr>
          <p:cNvSpPr>
            <a:spLocks noGrp="1"/>
          </p:cNvSpPr>
          <p:nvPr>
            <p:ph sz="quarter" idx="15" hasCustomPrompt="1"/>
          </p:nvPr>
        </p:nvSpPr>
        <p:spPr>
          <a:xfrm>
            <a:off x="6202363" y="2376488"/>
            <a:ext cx="5626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D1F22C1D-496B-4E53-BF19-ED9291DCCF94}"/>
              </a:ext>
            </a:extLst>
          </p:cNvPr>
          <p:cNvSpPr>
            <a:spLocks noGrp="1"/>
          </p:cNvSpPr>
          <p:nvPr>
            <p:ph type="body" sz="quarter" idx="16"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853150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r>
              <a:rPr lang="fi-FI"/>
              <a:t>Yrittäjägallup, kierros 3/2025 toukokuu</a:t>
            </a:r>
            <a:endParaRPr lang="en-GB" dirty="0"/>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ext Placeholder 11">
            <a:extLst>
              <a:ext uri="{FF2B5EF4-FFF2-40B4-BE49-F238E27FC236}">
                <a16:creationId xmlns:a16="http://schemas.microsoft.com/office/drawing/2014/main" id="{F7582AC7-4667-407B-A5E8-45D6349311AA}"/>
              </a:ext>
            </a:extLst>
          </p:cNvPr>
          <p:cNvSpPr>
            <a:spLocks noGrp="1"/>
          </p:cNvSpPr>
          <p:nvPr>
            <p:ph type="body" sz="quarter" idx="15" hasCustomPrompt="1"/>
          </p:nvPr>
        </p:nvSpPr>
        <p:spPr>
          <a:xfrm>
            <a:off x="360000" y="910800"/>
            <a:ext cx="11466000"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2096964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and 3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5AEE3-9929-4A79-A968-8D4311BF5D5E}"/>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DDAA155B-CCB9-45EF-83E7-A4F386C3D59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6E46BAB9-04B4-4317-A1F0-FDDB9A1286EA}"/>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02044888-1B05-4294-ABC2-A93A4A32E0DD}"/>
              </a:ext>
            </a:extLst>
          </p:cNvPr>
          <p:cNvSpPr>
            <a:spLocks noGrp="1"/>
          </p:cNvSpPr>
          <p:nvPr>
            <p:ph type="body" sz="quarter" idx="12" hasCustomPrompt="1"/>
          </p:nvPr>
        </p:nvSpPr>
        <p:spPr>
          <a:xfrm>
            <a:off x="360000" y="1710000"/>
            <a:ext cx="3672000" cy="604800"/>
          </a:xfrm>
        </p:spPr>
        <p:txBody>
          <a:bodyPr/>
          <a:lstStyle>
            <a:lvl1pPr>
              <a:defRPr b="1"/>
            </a:lvl1pPr>
          </a:lstStyle>
          <a:p>
            <a:pPr lvl="0"/>
            <a:r>
              <a:rPr lang="en-US" dirty="0"/>
              <a:t>Click to add text</a:t>
            </a:r>
          </a:p>
        </p:txBody>
      </p:sp>
      <p:sp>
        <p:nvSpPr>
          <p:cNvPr id="8" name="Content Placeholder 7">
            <a:extLst>
              <a:ext uri="{FF2B5EF4-FFF2-40B4-BE49-F238E27FC236}">
                <a16:creationId xmlns:a16="http://schemas.microsoft.com/office/drawing/2014/main" id="{FB8C48F8-FEC0-41E0-BBB9-68EC3003D7D8}"/>
              </a:ext>
            </a:extLst>
          </p:cNvPr>
          <p:cNvSpPr>
            <a:spLocks noGrp="1"/>
          </p:cNvSpPr>
          <p:nvPr>
            <p:ph sz="quarter" idx="13" hasCustomPrompt="1"/>
          </p:nvPr>
        </p:nvSpPr>
        <p:spPr>
          <a:xfrm>
            <a:off x="360363"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F59D2917-03D0-4000-AA1D-13CEEB10FBFD}"/>
              </a:ext>
            </a:extLst>
          </p:cNvPr>
          <p:cNvSpPr>
            <a:spLocks noGrp="1"/>
          </p:cNvSpPr>
          <p:nvPr>
            <p:ph type="body" sz="quarter" idx="14" hasCustomPrompt="1"/>
          </p:nvPr>
        </p:nvSpPr>
        <p:spPr>
          <a:xfrm>
            <a:off x="4257437" y="1710000"/>
            <a:ext cx="36720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DE23886-2490-491C-8436-F655BBCD8C99}"/>
              </a:ext>
            </a:extLst>
          </p:cNvPr>
          <p:cNvSpPr>
            <a:spLocks noGrp="1"/>
          </p:cNvSpPr>
          <p:nvPr>
            <p:ph sz="quarter" idx="15" hasCustomPrompt="1"/>
          </p:nvPr>
        </p:nvSpPr>
        <p:spPr>
          <a:xfrm>
            <a:off x="4257619" y="2376488"/>
            <a:ext cx="36720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51DA3C15-7E9D-4E22-895A-F50878BD332E}"/>
              </a:ext>
            </a:extLst>
          </p:cNvPr>
          <p:cNvSpPr>
            <a:spLocks noGrp="1"/>
          </p:cNvSpPr>
          <p:nvPr>
            <p:ph type="body" sz="quarter" idx="16" hasCustomPrompt="1"/>
          </p:nvPr>
        </p:nvSpPr>
        <p:spPr>
          <a:xfrm>
            <a:off x="8154874" y="1710000"/>
            <a:ext cx="3672000" cy="604838"/>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C41F52C9-6836-4FC9-99EA-1BF6FF01DF3F}"/>
              </a:ext>
            </a:extLst>
          </p:cNvPr>
          <p:cNvSpPr>
            <a:spLocks noGrp="1"/>
          </p:cNvSpPr>
          <p:nvPr>
            <p:ph sz="quarter" idx="17" hasCustomPrompt="1"/>
          </p:nvPr>
        </p:nvSpPr>
        <p:spPr>
          <a:xfrm>
            <a:off x="8154874" y="2376000"/>
            <a:ext cx="36720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593581B-25F6-45F4-A388-25B91698559B}"/>
              </a:ext>
            </a:extLst>
          </p:cNvPr>
          <p:cNvSpPr>
            <a:spLocks noGrp="1"/>
          </p:cNvSpPr>
          <p:nvPr>
            <p:ph type="body" sz="quarter" idx="18" hasCustomPrompt="1"/>
          </p:nvPr>
        </p:nvSpPr>
        <p:spPr>
          <a:xfrm>
            <a:off x="360000"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105108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880B-B2A1-4343-8F1B-D11FAEA2A2C5}"/>
              </a:ext>
            </a:extLst>
          </p:cNvPr>
          <p:cNvSpPr>
            <a:spLocks noGrp="1"/>
          </p:cNvSpPr>
          <p:nvPr>
            <p:ph type="title" hasCustomPrompt="1"/>
          </p:nvPr>
        </p:nvSpPr>
        <p:spPr>
          <a:xfrm>
            <a:off x="359999" y="430718"/>
            <a:ext cx="11466875" cy="403200"/>
          </a:xfrm>
        </p:spPr>
        <p:txBody>
          <a:body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C41184D5-78E0-4646-8F38-C52C718FF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9802832-2B66-4562-9C71-D7D1507397C2}"/>
              </a:ext>
            </a:extLst>
          </p:cNvPr>
          <p:cNvSpPr>
            <a:spLocks noGrp="1"/>
          </p:cNvSpPr>
          <p:nvPr>
            <p:ph type="ftr" sz="quarter" idx="11"/>
          </p:nvPr>
        </p:nvSpPr>
        <p:spPr/>
        <p:txBody>
          <a:bodyPr/>
          <a:lstStyle/>
          <a:p>
            <a:r>
              <a:rPr lang="fi-FI"/>
              <a:t>Yrittäjägallup, kierros 3/2025 toukokuu</a:t>
            </a:r>
            <a:endParaRPr lang="en-GB" dirty="0"/>
          </a:p>
        </p:txBody>
      </p:sp>
      <p:sp>
        <p:nvSpPr>
          <p:cNvPr id="6" name="Content Placeholder 5">
            <a:extLst>
              <a:ext uri="{FF2B5EF4-FFF2-40B4-BE49-F238E27FC236}">
                <a16:creationId xmlns:a16="http://schemas.microsoft.com/office/drawing/2014/main" id="{AEF49FA9-6D89-44C4-B6C9-EA8D7FB75632}"/>
              </a:ext>
            </a:extLst>
          </p:cNvPr>
          <p:cNvSpPr>
            <a:spLocks noGrp="1"/>
          </p:cNvSpPr>
          <p:nvPr>
            <p:ph sz="quarter" idx="12" hasCustomPrompt="1"/>
          </p:nvPr>
        </p:nvSpPr>
        <p:spPr>
          <a:xfrm>
            <a:off x="360362"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BAD1D924-231B-4C18-8E90-2DFF9C04EF04}"/>
              </a:ext>
            </a:extLst>
          </p:cNvPr>
          <p:cNvSpPr>
            <a:spLocks noGrp="1"/>
          </p:cNvSpPr>
          <p:nvPr>
            <p:ph sz="quarter" idx="13" hasCustomPrompt="1"/>
          </p:nvPr>
        </p:nvSpPr>
        <p:spPr>
          <a:xfrm>
            <a:off x="3272933"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9EF0024D-3708-4302-8C69-256AD7593873}"/>
              </a:ext>
            </a:extLst>
          </p:cNvPr>
          <p:cNvSpPr>
            <a:spLocks noGrp="1"/>
          </p:cNvSpPr>
          <p:nvPr>
            <p:ph sz="quarter" idx="14" hasCustomPrompt="1"/>
          </p:nvPr>
        </p:nvSpPr>
        <p:spPr>
          <a:xfrm>
            <a:off x="618550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E3415997-1B6E-4BEC-B682-F9280D0D5E3E}"/>
              </a:ext>
            </a:extLst>
          </p:cNvPr>
          <p:cNvSpPr>
            <a:spLocks noGrp="1"/>
          </p:cNvSpPr>
          <p:nvPr>
            <p:ph sz="quarter" idx="15" hasCustomPrompt="1"/>
          </p:nvPr>
        </p:nvSpPr>
        <p:spPr>
          <a:xfrm>
            <a:off x="9098074" y="1710000"/>
            <a:ext cx="2728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A97B1331-D3E0-4904-82E5-02B601057EBC}"/>
              </a:ext>
            </a:extLst>
          </p:cNvPr>
          <p:cNvSpPr>
            <a:spLocks noGrp="1"/>
          </p:cNvSpPr>
          <p:nvPr>
            <p:ph type="body" sz="quarter" idx="16" hasCustomPrompt="1"/>
          </p:nvPr>
        </p:nvSpPr>
        <p:spPr>
          <a:xfrm>
            <a:off x="360000" y="910800"/>
            <a:ext cx="11466000" cy="396000"/>
          </a:xfrm>
        </p:spPr>
        <p:txBody>
          <a:bodyPr/>
          <a:lstStyle>
            <a:lvl1pPr>
              <a:defRPr sz="2200"/>
            </a:lvl1pPr>
          </a:lstStyle>
          <a:p>
            <a:pPr lvl="0"/>
            <a:r>
              <a:rPr lang="en-US" dirty="0"/>
              <a:t>Click to add subtitle</a:t>
            </a:r>
            <a:endParaRPr lang="en-GB" dirty="0"/>
          </a:p>
        </p:txBody>
      </p:sp>
    </p:spTree>
    <p:extLst>
      <p:ext uri="{BB962C8B-B14F-4D97-AF65-F5344CB8AC3E}">
        <p14:creationId xmlns:p14="http://schemas.microsoft.com/office/powerpoint/2010/main" val="1807686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and 4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6C45C-9BBB-4B14-BC71-8D9593AF9252}"/>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DCA3869-0626-4D7E-A07F-ED2B248D284C}"/>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29845BF-B227-4307-81B9-E7C8FC57CD26}"/>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C1A4FC7E-D91D-407A-BFBE-F405D6BBEA67}"/>
              </a:ext>
            </a:extLst>
          </p:cNvPr>
          <p:cNvSpPr>
            <a:spLocks noGrp="1"/>
          </p:cNvSpPr>
          <p:nvPr>
            <p:ph type="body" sz="quarter" idx="12" hasCustomPrompt="1"/>
          </p:nvPr>
        </p:nvSpPr>
        <p:spPr>
          <a:xfrm>
            <a:off x="360000" y="1710000"/>
            <a:ext cx="27288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129916EF-EC2F-4137-B182-AA5508918E8F}"/>
              </a:ext>
            </a:extLst>
          </p:cNvPr>
          <p:cNvSpPr>
            <a:spLocks noGrp="1"/>
          </p:cNvSpPr>
          <p:nvPr>
            <p:ph sz="quarter" idx="13" hasCustomPrompt="1"/>
          </p:nvPr>
        </p:nvSpPr>
        <p:spPr>
          <a:xfrm>
            <a:off x="360000"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6D9A3CD5-4B7B-41AC-BFD5-7AA2D853D03E}"/>
              </a:ext>
            </a:extLst>
          </p:cNvPr>
          <p:cNvSpPr>
            <a:spLocks noGrp="1"/>
          </p:cNvSpPr>
          <p:nvPr>
            <p:ph type="body" sz="quarter" idx="14" hasCustomPrompt="1"/>
          </p:nvPr>
        </p:nvSpPr>
        <p:spPr>
          <a:xfrm>
            <a:off x="3272691" y="1710000"/>
            <a:ext cx="2728800" cy="604838"/>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35F727AD-E63B-412E-B986-D86DFE5EED29}"/>
              </a:ext>
            </a:extLst>
          </p:cNvPr>
          <p:cNvSpPr>
            <a:spLocks noGrp="1"/>
          </p:cNvSpPr>
          <p:nvPr>
            <p:ph sz="quarter" idx="15" hasCustomPrompt="1"/>
          </p:nvPr>
        </p:nvSpPr>
        <p:spPr>
          <a:xfrm>
            <a:off x="3272691" y="2376488"/>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CEE6CD4-960B-4926-8A35-E8FF363F8723}"/>
              </a:ext>
            </a:extLst>
          </p:cNvPr>
          <p:cNvSpPr>
            <a:spLocks noGrp="1"/>
          </p:cNvSpPr>
          <p:nvPr>
            <p:ph type="body" sz="quarter" idx="16" hasCustomPrompt="1"/>
          </p:nvPr>
        </p:nvSpPr>
        <p:spPr>
          <a:xfrm>
            <a:off x="6185382" y="1710000"/>
            <a:ext cx="27288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E544BF1C-E9EC-43D2-A239-79E43B7C24CD}"/>
              </a:ext>
            </a:extLst>
          </p:cNvPr>
          <p:cNvSpPr>
            <a:spLocks noGrp="1"/>
          </p:cNvSpPr>
          <p:nvPr>
            <p:ph sz="quarter" idx="17" hasCustomPrompt="1"/>
          </p:nvPr>
        </p:nvSpPr>
        <p:spPr>
          <a:xfrm>
            <a:off x="6185382" y="2376000"/>
            <a:ext cx="27288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A27027DC-FD56-4CD6-8B38-7C623A97D1C4}"/>
              </a:ext>
            </a:extLst>
          </p:cNvPr>
          <p:cNvSpPr>
            <a:spLocks noGrp="1"/>
          </p:cNvSpPr>
          <p:nvPr>
            <p:ph type="body" sz="quarter" idx="18" hasCustomPrompt="1"/>
          </p:nvPr>
        </p:nvSpPr>
        <p:spPr>
          <a:xfrm>
            <a:off x="9098074" y="1710000"/>
            <a:ext cx="27288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5513656D-7804-45C7-9561-4FFDBE1F523B}"/>
              </a:ext>
            </a:extLst>
          </p:cNvPr>
          <p:cNvSpPr>
            <a:spLocks noGrp="1"/>
          </p:cNvSpPr>
          <p:nvPr>
            <p:ph sz="quarter" idx="19" hasCustomPrompt="1"/>
          </p:nvPr>
        </p:nvSpPr>
        <p:spPr>
          <a:xfrm>
            <a:off x="9098074" y="2376488"/>
            <a:ext cx="2728800" cy="3343275"/>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A444E5-6DCB-4387-82D7-374FBA34E3ED}"/>
              </a:ext>
            </a:extLst>
          </p:cNvPr>
          <p:cNvSpPr>
            <a:spLocks noGrp="1"/>
          </p:cNvSpPr>
          <p:nvPr>
            <p:ph type="body" sz="quarter" idx="20" hasCustomPrompt="1"/>
          </p:nvPr>
        </p:nvSpPr>
        <p:spPr>
          <a:xfrm>
            <a:off x="360363" y="910800"/>
            <a:ext cx="11466512"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41006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and 5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EED13-8109-40D7-B85E-48D72364D6E5}"/>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5A60EB60-D174-4782-B63F-DCF2657E1B1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E54526FD-FB6E-4148-89B3-7D266E27BD8F}"/>
              </a:ext>
            </a:extLst>
          </p:cNvPr>
          <p:cNvSpPr>
            <a:spLocks noGrp="1"/>
          </p:cNvSpPr>
          <p:nvPr>
            <p:ph type="ftr" sz="quarter" idx="11"/>
          </p:nvPr>
        </p:nvSpPr>
        <p:spPr/>
        <p:txBody>
          <a:bodyPr/>
          <a:lstStyle/>
          <a:p>
            <a:r>
              <a:rPr lang="fi-FI"/>
              <a:t>Yrittäjägallup, kierros 3/2025 toukokuu</a:t>
            </a:r>
            <a:endParaRPr lang="en-GB" dirty="0"/>
          </a:p>
        </p:txBody>
      </p:sp>
      <p:sp>
        <p:nvSpPr>
          <p:cNvPr id="6" name="Content Placeholder 5">
            <a:extLst>
              <a:ext uri="{FF2B5EF4-FFF2-40B4-BE49-F238E27FC236}">
                <a16:creationId xmlns:a16="http://schemas.microsoft.com/office/drawing/2014/main" id="{AC5E99A7-B8B8-4860-8872-63A20BC4983E}"/>
              </a:ext>
            </a:extLst>
          </p:cNvPr>
          <p:cNvSpPr>
            <a:spLocks noGrp="1"/>
          </p:cNvSpPr>
          <p:nvPr>
            <p:ph sz="quarter" idx="12" hasCustomPrompt="1"/>
          </p:nvPr>
        </p:nvSpPr>
        <p:spPr>
          <a:xfrm>
            <a:off x="360363"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7136CF45-35B9-4F30-93CE-11D7DC6AE4AB}"/>
              </a:ext>
            </a:extLst>
          </p:cNvPr>
          <p:cNvSpPr>
            <a:spLocks noGrp="1"/>
          </p:cNvSpPr>
          <p:nvPr>
            <p:ph sz="quarter" idx="13" hasCustomPrompt="1"/>
          </p:nvPr>
        </p:nvSpPr>
        <p:spPr>
          <a:xfrm>
            <a:off x="2689691"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A190C909-262D-4930-924B-8C4285CF8554}"/>
              </a:ext>
            </a:extLst>
          </p:cNvPr>
          <p:cNvSpPr>
            <a:spLocks noGrp="1"/>
          </p:cNvSpPr>
          <p:nvPr>
            <p:ph sz="quarter" idx="14" hasCustomPrompt="1"/>
          </p:nvPr>
        </p:nvSpPr>
        <p:spPr>
          <a:xfrm>
            <a:off x="5019019"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C18864E4-1D92-4544-8F52-1155810D7924}"/>
              </a:ext>
            </a:extLst>
          </p:cNvPr>
          <p:cNvSpPr>
            <a:spLocks noGrp="1"/>
          </p:cNvSpPr>
          <p:nvPr>
            <p:ph sz="quarter" idx="15" hasCustomPrompt="1"/>
          </p:nvPr>
        </p:nvSpPr>
        <p:spPr>
          <a:xfrm>
            <a:off x="7348347"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E68E0E68-5345-4D62-8D07-AE58AE330678}"/>
              </a:ext>
            </a:extLst>
          </p:cNvPr>
          <p:cNvSpPr>
            <a:spLocks noGrp="1"/>
          </p:cNvSpPr>
          <p:nvPr>
            <p:ph sz="quarter" idx="16" hasCustomPrompt="1"/>
          </p:nvPr>
        </p:nvSpPr>
        <p:spPr>
          <a:xfrm>
            <a:off x="9677674" y="1710000"/>
            <a:ext cx="21492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Text Placeholder 15">
            <a:extLst>
              <a:ext uri="{FF2B5EF4-FFF2-40B4-BE49-F238E27FC236}">
                <a16:creationId xmlns:a16="http://schemas.microsoft.com/office/drawing/2014/main" id="{3E23F4F6-B0E8-4724-933C-35F21A7E4235}"/>
              </a:ext>
            </a:extLst>
          </p:cNvPr>
          <p:cNvSpPr>
            <a:spLocks noGrp="1"/>
          </p:cNvSpPr>
          <p:nvPr>
            <p:ph type="body" sz="quarter" idx="17" hasCustomPrompt="1"/>
          </p:nvPr>
        </p:nvSpPr>
        <p:spPr>
          <a:xfrm>
            <a:off x="360874" y="910800"/>
            <a:ext cx="11466000" cy="396000"/>
          </a:xfrm>
        </p:spPr>
        <p:txBody>
          <a:bodyPr/>
          <a:lstStyle>
            <a:lvl1pPr>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3774487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and 5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5C433-9252-44D6-8AA4-495DB59340DB}"/>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A76AA46E-1017-4823-B4EC-B35766CE6763}"/>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01E1B86A-68D0-4D2D-A5CB-00F231C8BC28}"/>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634B8469-FF2E-4467-8E43-A49A3388A2F3}"/>
              </a:ext>
            </a:extLst>
          </p:cNvPr>
          <p:cNvSpPr>
            <a:spLocks noGrp="1"/>
          </p:cNvSpPr>
          <p:nvPr>
            <p:ph type="body" sz="quarter" idx="12" hasCustomPrompt="1"/>
          </p:nvPr>
        </p:nvSpPr>
        <p:spPr>
          <a:xfrm>
            <a:off x="360363" y="1710000"/>
            <a:ext cx="21492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6F0DDC14-9B67-4FE8-BC58-A70501A5344F}"/>
              </a:ext>
            </a:extLst>
          </p:cNvPr>
          <p:cNvSpPr>
            <a:spLocks noGrp="1"/>
          </p:cNvSpPr>
          <p:nvPr>
            <p:ph sz="quarter" idx="13" hasCustomPrompt="1"/>
          </p:nvPr>
        </p:nvSpPr>
        <p:spPr>
          <a:xfrm>
            <a:off x="360000"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A007D028-2ECB-46AF-8517-CCF9C089D819}"/>
              </a:ext>
            </a:extLst>
          </p:cNvPr>
          <p:cNvSpPr>
            <a:spLocks noGrp="1"/>
          </p:cNvSpPr>
          <p:nvPr>
            <p:ph type="body" sz="quarter" idx="14" hasCustomPrompt="1"/>
          </p:nvPr>
        </p:nvSpPr>
        <p:spPr>
          <a:xfrm>
            <a:off x="2689691" y="1710000"/>
            <a:ext cx="21492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2F1DDE75-E486-4A48-BDBB-2C2A5B5E64D3}"/>
              </a:ext>
            </a:extLst>
          </p:cNvPr>
          <p:cNvSpPr>
            <a:spLocks noGrp="1"/>
          </p:cNvSpPr>
          <p:nvPr>
            <p:ph sz="quarter" idx="15" hasCustomPrompt="1"/>
          </p:nvPr>
        </p:nvSpPr>
        <p:spPr>
          <a:xfrm>
            <a:off x="2689419"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87A506B6-1DA9-4CD7-9F56-C6BF2FDC187B}"/>
              </a:ext>
            </a:extLst>
          </p:cNvPr>
          <p:cNvSpPr>
            <a:spLocks noGrp="1"/>
          </p:cNvSpPr>
          <p:nvPr>
            <p:ph type="body" sz="quarter" idx="16" hasCustomPrompt="1"/>
          </p:nvPr>
        </p:nvSpPr>
        <p:spPr>
          <a:xfrm>
            <a:off x="5019019" y="1710000"/>
            <a:ext cx="21492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3F41FFAE-2857-4B94-916D-0210AE0A1766}"/>
              </a:ext>
            </a:extLst>
          </p:cNvPr>
          <p:cNvSpPr>
            <a:spLocks noGrp="1"/>
          </p:cNvSpPr>
          <p:nvPr>
            <p:ph sz="quarter" idx="17" hasCustomPrompt="1"/>
          </p:nvPr>
        </p:nvSpPr>
        <p:spPr>
          <a:xfrm>
            <a:off x="5018838"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8C34C508-C3AF-422F-B1C7-A38F34513AB7}"/>
              </a:ext>
            </a:extLst>
          </p:cNvPr>
          <p:cNvSpPr>
            <a:spLocks noGrp="1"/>
          </p:cNvSpPr>
          <p:nvPr>
            <p:ph type="body" sz="quarter" idx="18" hasCustomPrompt="1"/>
          </p:nvPr>
        </p:nvSpPr>
        <p:spPr>
          <a:xfrm>
            <a:off x="7348347" y="1710000"/>
            <a:ext cx="21492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0D9455C4-8047-4B5B-B5BC-4A0379405BC2}"/>
              </a:ext>
            </a:extLst>
          </p:cNvPr>
          <p:cNvSpPr>
            <a:spLocks noGrp="1"/>
          </p:cNvSpPr>
          <p:nvPr>
            <p:ph sz="quarter" idx="19" hasCustomPrompt="1"/>
          </p:nvPr>
        </p:nvSpPr>
        <p:spPr>
          <a:xfrm>
            <a:off x="7348257" y="2376488"/>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5AEAC907-A41C-4782-BCD8-2B8C0ADD422D}"/>
              </a:ext>
            </a:extLst>
          </p:cNvPr>
          <p:cNvSpPr>
            <a:spLocks noGrp="1"/>
          </p:cNvSpPr>
          <p:nvPr>
            <p:ph type="body" sz="quarter" idx="20" hasCustomPrompt="1"/>
          </p:nvPr>
        </p:nvSpPr>
        <p:spPr>
          <a:xfrm>
            <a:off x="9677674" y="1710000"/>
            <a:ext cx="21492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056BBA8E-FD61-47C5-A779-B66918B4D327}"/>
              </a:ext>
            </a:extLst>
          </p:cNvPr>
          <p:cNvSpPr>
            <a:spLocks noGrp="1"/>
          </p:cNvSpPr>
          <p:nvPr>
            <p:ph sz="quarter" idx="21" hasCustomPrompt="1"/>
          </p:nvPr>
        </p:nvSpPr>
        <p:spPr>
          <a:xfrm>
            <a:off x="9677674" y="2376000"/>
            <a:ext cx="21492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48EED4C4-55A2-440F-BFEB-B054C51690A5}"/>
              </a:ext>
            </a:extLst>
          </p:cNvPr>
          <p:cNvSpPr>
            <a:spLocks noGrp="1"/>
          </p:cNvSpPr>
          <p:nvPr>
            <p:ph type="body" sz="quarter" idx="22"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200949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and 6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F353-7CBB-4EBB-BB48-0DDB45E9B8E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055794D1-DF29-4B89-9359-EE65C8A56AFE}"/>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5C772A83-22C7-42BE-87D1-B99FEC13505C}"/>
              </a:ext>
            </a:extLst>
          </p:cNvPr>
          <p:cNvSpPr>
            <a:spLocks noGrp="1"/>
          </p:cNvSpPr>
          <p:nvPr>
            <p:ph type="ftr" sz="quarter" idx="11"/>
          </p:nvPr>
        </p:nvSpPr>
        <p:spPr/>
        <p:txBody>
          <a:bodyPr/>
          <a:lstStyle/>
          <a:p>
            <a:r>
              <a:rPr lang="fi-FI"/>
              <a:t>Yrittäjägallup, kierros 3/2025 toukokuu</a:t>
            </a:r>
            <a:endParaRPr lang="en-GB" dirty="0"/>
          </a:p>
        </p:txBody>
      </p:sp>
      <p:sp>
        <p:nvSpPr>
          <p:cNvPr id="6" name="Content Placeholder 5">
            <a:extLst>
              <a:ext uri="{FF2B5EF4-FFF2-40B4-BE49-F238E27FC236}">
                <a16:creationId xmlns:a16="http://schemas.microsoft.com/office/drawing/2014/main" id="{127B7932-7D06-4E7E-AF70-44D39F481C0B}"/>
              </a:ext>
            </a:extLst>
          </p:cNvPr>
          <p:cNvSpPr>
            <a:spLocks noGrp="1"/>
          </p:cNvSpPr>
          <p:nvPr>
            <p:ph sz="quarter" idx="12" hasCustomPrompt="1"/>
          </p:nvPr>
        </p:nvSpPr>
        <p:spPr>
          <a:xfrm>
            <a:off x="3600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7">
            <a:extLst>
              <a:ext uri="{FF2B5EF4-FFF2-40B4-BE49-F238E27FC236}">
                <a16:creationId xmlns:a16="http://schemas.microsoft.com/office/drawing/2014/main" id="{2FB353AB-4D08-4BBD-91C2-E6A30A5F493F}"/>
              </a:ext>
            </a:extLst>
          </p:cNvPr>
          <p:cNvSpPr>
            <a:spLocks noGrp="1"/>
          </p:cNvSpPr>
          <p:nvPr>
            <p:ph sz="quarter" idx="13" hasCustomPrompt="1"/>
          </p:nvPr>
        </p:nvSpPr>
        <p:spPr>
          <a:xfrm>
            <a:off x="230112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9">
            <a:extLst>
              <a:ext uri="{FF2B5EF4-FFF2-40B4-BE49-F238E27FC236}">
                <a16:creationId xmlns:a16="http://schemas.microsoft.com/office/drawing/2014/main" id="{F4A6B5AF-EB3C-46C5-B212-27204822781C}"/>
              </a:ext>
            </a:extLst>
          </p:cNvPr>
          <p:cNvSpPr>
            <a:spLocks noGrp="1"/>
          </p:cNvSpPr>
          <p:nvPr>
            <p:ph sz="quarter" idx="14" hasCustomPrompt="1"/>
          </p:nvPr>
        </p:nvSpPr>
        <p:spPr>
          <a:xfrm>
            <a:off x="424224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Content Placeholder 11">
            <a:extLst>
              <a:ext uri="{FF2B5EF4-FFF2-40B4-BE49-F238E27FC236}">
                <a16:creationId xmlns:a16="http://schemas.microsoft.com/office/drawing/2014/main" id="{5800475F-DBE2-47A0-89B9-1175EDD8427E}"/>
              </a:ext>
            </a:extLst>
          </p:cNvPr>
          <p:cNvSpPr>
            <a:spLocks noGrp="1"/>
          </p:cNvSpPr>
          <p:nvPr>
            <p:ph sz="quarter" idx="15" hasCustomPrompt="1"/>
          </p:nvPr>
        </p:nvSpPr>
        <p:spPr>
          <a:xfrm>
            <a:off x="618336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a:extLst>
              <a:ext uri="{FF2B5EF4-FFF2-40B4-BE49-F238E27FC236}">
                <a16:creationId xmlns:a16="http://schemas.microsoft.com/office/drawing/2014/main" id="{0B5CE08A-01D2-488B-843A-CA3415AB7320}"/>
              </a:ext>
            </a:extLst>
          </p:cNvPr>
          <p:cNvSpPr>
            <a:spLocks noGrp="1"/>
          </p:cNvSpPr>
          <p:nvPr>
            <p:ph sz="quarter" idx="16" hasCustomPrompt="1"/>
          </p:nvPr>
        </p:nvSpPr>
        <p:spPr>
          <a:xfrm>
            <a:off x="812448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Content Placeholder 15">
            <a:extLst>
              <a:ext uri="{FF2B5EF4-FFF2-40B4-BE49-F238E27FC236}">
                <a16:creationId xmlns:a16="http://schemas.microsoft.com/office/drawing/2014/main" id="{39BAB9BC-6F39-4494-87B4-04D45B7607BE}"/>
              </a:ext>
            </a:extLst>
          </p:cNvPr>
          <p:cNvSpPr>
            <a:spLocks noGrp="1"/>
          </p:cNvSpPr>
          <p:nvPr>
            <p:ph sz="quarter" idx="17" hasCustomPrompt="1"/>
          </p:nvPr>
        </p:nvSpPr>
        <p:spPr>
          <a:xfrm>
            <a:off x="10065600" y="1710000"/>
            <a:ext cx="17604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569F7FED-54BA-4C56-83A5-FA8601194047}"/>
              </a:ext>
            </a:extLst>
          </p:cNvPr>
          <p:cNvSpPr>
            <a:spLocks noGrp="1"/>
          </p:cNvSpPr>
          <p:nvPr>
            <p:ph type="body" sz="quarter" idx="18" hasCustomPrompt="1"/>
          </p:nvPr>
        </p:nvSpPr>
        <p:spPr>
          <a:xfrm>
            <a:off x="360000" y="910800"/>
            <a:ext cx="11466000" cy="396000"/>
          </a:xfrm>
        </p:spPr>
        <p:txBody>
          <a:bodyPr/>
          <a:lstStyle>
            <a:lvl1pPr>
              <a:spcBef>
                <a:spcPts val="600"/>
              </a:spcBef>
              <a:defRPr sz="2200"/>
            </a:lvl1pPr>
            <a:lvl2pPr>
              <a:defRPr sz="2200"/>
            </a:lvl2pPr>
            <a:lvl3pPr>
              <a:defRPr sz="2200"/>
            </a:lvl3pPr>
            <a:lvl4pPr>
              <a:defRPr sz="2200"/>
            </a:lvl4pPr>
            <a:lvl5pPr>
              <a:defRPr sz="2200"/>
            </a:lvl5pPr>
          </a:lstStyle>
          <a:p>
            <a:pPr lvl="0"/>
            <a:r>
              <a:rPr lang="en-US" dirty="0"/>
              <a:t>Click to add subtitle</a:t>
            </a:r>
            <a:endParaRPr lang="en-GB" dirty="0"/>
          </a:p>
        </p:txBody>
      </p:sp>
    </p:spTree>
    <p:extLst>
      <p:ext uri="{BB962C8B-B14F-4D97-AF65-F5344CB8AC3E}">
        <p14:creationId xmlns:p14="http://schemas.microsoft.com/office/powerpoint/2010/main" val="1257755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and 6 x content +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36FA1-AACD-4AC6-8977-227A1E8204A7}"/>
              </a:ext>
            </a:extLst>
          </p:cNvPr>
          <p:cNvSpPr>
            <a:spLocks noGrp="1"/>
          </p:cNvSpPr>
          <p:nvPr>
            <p:ph type="title" hasCustomPrompt="1"/>
          </p:nvPr>
        </p:nvSpPr>
        <p:spPr>
          <a:xfrm>
            <a:off x="359999" y="430718"/>
            <a:ext cx="11466875"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9E9A02C0-437A-4731-B690-16D1AFCAA82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B7CC7B4E-73B3-4F33-A7FC-00F64BC9BBCD}"/>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570764FD-7DA2-4FE5-A31B-6691075F4688}"/>
              </a:ext>
            </a:extLst>
          </p:cNvPr>
          <p:cNvSpPr>
            <a:spLocks noGrp="1"/>
          </p:cNvSpPr>
          <p:nvPr>
            <p:ph type="body" sz="quarter" idx="12" hasCustomPrompt="1"/>
          </p:nvPr>
        </p:nvSpPr>
        <p:spPr>
          <a:xfrm>
            <a:off x="360000" y="1708149"/>
            <a:ext cx="1760400" cy="604800"/>
          </a:xfrm>
        </p:spPr>
        <p:txBody>
          <a:bodyPr/>
          <a:lstStyle>
            <a:lvl1pPr>
              <a:defRPr b="1"/>
            </a:lvl1pPr>
          </a:lstStyle>
          <a:p>
            <a:pPr lvl="0"/>
            <a:r>
              <a:rPr lang="en-US" dirty="0"/>
              <a:t>Click to add text</a:t>
            </a:r>
            <a:endParaRPr lang="en-GB" dirty="0"/>
          </a:p>
        </p:txBody>
      </p:sp>
      <p:sp>
        <p:nvSpPr>
          <p:cNvPr id="8" name="Content Placeholder 7">
            <a:extLst>
              <a:ext uri="{FF2B5EF4-FFF2-40B4-BE49-F238E27FC236}">
                <a16:creationId xmlns:a16="http://schemas.microsoft.com/office/drawing/2014/main" id="{CBC0C4CA-E13F-460B-A188-81482902B701}"/>
              </a:ext>
            </a:extLst>
          </p:cNvPr>
          <p:cNvSpPr>
            <a:spLocks noGrp="1"/>
          </p:cNvSpPr>
          <p:nvPr>
            <p:ph sz="quarter" idx="13" hasCustomPrompt="1"/>
          </p:nvPr>
        </p:nvSpPr>
        <p:spPr>
          <a:xfrm>
            <a:off x="3600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Text Placeholder 9">
            <a:extLst>
              <a:ext uri="{FF2B5EF4-FFF2-40B4-BE49-F238E27FC236}">
                <a16:creationId xmlns:a16="http://schemas.microsoft.com/office/drawing/2014/main" id="{E105AA54-6669-4974-B1E8-3E58001D876E}"/>
              </a:ext>
            </a:extLst>
          </p:cNvPr>
          <p:cNvSpPr>
            <a:spLocks noGrp="1"/>
          </p:cNvSpPr>
          <p:nvPr>
            <p:ph type="body" sz="quarter" idx="14" hasCustomPrompt="1"/>
          </p:nvPr>
        </p:nvSpPr>
        <p:spPr>
          <a:xfrm>
            <a:off x="2301120" y="1708149"/>
            <a:ext cx="1760400" cy="604800"/>
          </a:xfrm>
        </p:spPr>
        <p:txBody>
          <a:bodyPr/>
          <a:lstStyle>
            <a:lvl1pPr>
              <a:defRPr b="1"/>
            </a:lvl1pPr>
          </a:lstStyle>
          <a:p>
            <a:pPr lvl="0"/>
            <a:r>
              <a:rPr lang="en-US" dirty="0"/>
              <a:t>Click to add text</a:t>
            </a:r>
            <a:endParaRPr lang="en-GB" dirty="0"/>
          </a:p>
        </p:txBody>
      </p:sp>
      <p:sp>
        <p:nvSpPr>
          <p:cNvPr id="12" name="Content Placeholder 11">
            <a:extLst>
              <a:ext uri="{FF2B5EF4-FFF2-40B4-BE49-F238E27FC236}">
                <a16:creationId xmlns:a16="http://schemas.microsoft.com/office/drawing/2014/main" id="{D2A0DDBF-A8B7-4F77-B8D5-E6CF8FB015AE}"/>
              </a:ext>
            </a:extLst>
          </p:cNvPr>
          <p:cNvSpPr>
            <a:spLocks noGrp="1"/>
          </p:cNvSpPr>
          <p:nvPr>
            <p:ph sz="quarter" idx="15" hasCustomPrompt="1"/>
          </p:nvPr>
        </p:nvSpPr>
        <p:spPr>
          <a:xfrm>
            <a:off x="230112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Text Placeholder 13">
            <a:extLst>
              <a:ext uri="{FF2B5EF4-FFF2-40B4-BE49-F238E27FC236}">
                <a16:creationId xmlns:a16="http://schemas.microsoft.com/office/drawing/2014/main" id="{E793D7A9-75C8-4028-9CA8-F07E93F82E4E}"/>
              </a:ext>
            </a:extLst>
          </p:cNvPr>
          <p:cNvSpPr>
            <a:spLocks noGrp="1"/>
          </p:cNvSpPr>
          <p:nvPr>
            <p:ph type="body" sz="quarter" idx="16" hasCustomPrompt="1"/>
          </p:nvPr>
        </p:nvSpPr>
        <p:spPr>
          <a:xfrm>
            <a:off x="4242240" y="1708150"/>
            <a:ext cx="1760400" cy="604800"/>
          </a:xfrm>
        </p:spPr>
        <p:txBody>
          <a:bodyPr/>
          <a:lstStyle>
            <a:lvl1pPr>
              <a:defRPr b="1"/>
            </a:lvl1pPr>
          </a:lstStyle>
          <a:p>
            <a:pPr lvl="0"/>
            <a:r>
              <a:rPr lang="en-US" dirty="0"/>
              <a:t>Click to add text</a:t>
            </a:r>
            <a:endParaRPr lang="en-GB" dirty="0"/>
          </a:p>
        </p:txBody>
      </p:sp>
      <p:sp>
        <p:nvSpPr>
          <p:cNvPr id="16" name="Content Placeholder 15">
            <a:extLst>
              <a:ext uri="{FF2B5EF4-FFF2-40B4-BE49-F238E27FC236}">
                <a16:creationId xmlns:a16="http://schemas.microsoft.com/office/drawing/2014/main" id="{9B5E2A26-6C2A-419D-B4DC-291BA85B0C8A}"/>
              </a:ext>
            </a:extLst>
          </p:cNvPr>
          <p:cNvSpPr>
            <a:spLocks noGrp="1"/>
          </p:cNvSpPr>
          <p:nvPr>
            <p:ph sz="quarter" idx="17" hasCustomPrompt="1"/>
          </p:nvPr>
        </p:nvSpPr>
        <p:spPr>
          <a:xfrm>
            <a:off x="424224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8" name="Text Placeholder 17">
            <a:extLst>
              <a:ext uri="{FF2B5EF4-FFF2-40B4-BE49-F238E27FC236}">
                <a16:creationId xmlns:a16="http://schemas.microsoft.com/office/drawing/2014/main" id="{3DE92C5F-EFFE-48BF-93E1-CC78EFCD2947}"/>
              </a:ext>
            </a:extLst>
          </p:cNvPr>
          <p:cNvSpPr>
            <a:spLocks noGrp="1"/>
          </p:cNvSpPr>
          <p:nvPr>
            <p:ph type="body" sz="quarter" idx="18" hasCustomPrompt="1"/>
          </p:nvPr>
        </p:nvSpPr>
        <p:spPr>
          <a:xfrm>
            <a:off x="6183360" y="1708149"/>
            <a:ext cx="1760400" cy="604800"/>
          </a:xfrm>
        </p:spPr>
        <p:txBody>
          <a:bodyPr/>
          <a:lstStyle>
            <a:lvl1pPr>
              <a:defRPr b="1"/>
            </a:lvl1pPr>
          </a:lstStyle>
          <a:p>
            <a:pPr lvl="0"/>
            <a:r>
              <a:rPr lang="en-US" dirty="0"/>
              <a:t>Click to add text</a:t>
            </a:r>
            <a:endParaRPr lang="en-GB" dirty="0"/>
          </a:p>
        </p:txBody>
      </p:sp>
      <p:sp>
        <p:nvSpPr>
          <p:cNvPr id="20" name="Content Placeholder 19">
            <a:extLst>
              <a:ext uri="{FF2B5EF4-FFF2-40B4-BE49-F238E27FC236}">
                <a16:creationId xmlns:a16="http://schemas.microsoft.com/office/drawing/2014/main" id="{3DA85A52-F7FD-4298-9AE5-CB80F4E3C640}"/>
              </a:ext>
            </a:extLst>
          </p:cNvPr>
          <p:cNvSpPr>
            <a:spLocks noGrp="1"/>
          </p:cNvSpPr>
          <p:nvPr>
            <p:ph sz="quarter" idx="19" hasCustomPrompt="1"/>
          </p:nvPr>
        </p:nvSpPr>
        <p:spPr>
          <a:xfrm>
            <a:off x="618336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2" name="Text Placeholder 21">
            <a:extLst>
              <a:ext uri="{FF2B5EF4-FFF2-40B4-BE49-F238E27FC236}">
                <a16:creationId xmlns:a16="http://schemas.microsoft.com/office/drawing/2014/main" id="{44E88849-5449-4627-813B-31B40F08F009}"/>
              </a:ext>
            </a:extLst>
          </p:cNvPr>
          <p:cNvSpPr>
            <a:spLocks noGrp="1"/>
          </p:cNvSpPr>
          <p:nvPr>
            <p:ph type="body" sz="quarter" idx="20" hasCustomPrompt="1"/>
          </p:nvPr>
        </p:nvSpPr>
        <p:spPr>
          <a:xfrm>
            <a:off x="8124480" y="1708150"/>
            <a:ext cx="1760400" cy="604800"/>
          </a:xfrm>
        </p:spPr>
        <p:txBody>
          <a:bodyPr/>
          <a:lstStyle>
            <a:lvl1pPr>
              <a:defRPr b="1"/>
            </a:lvl1pPr>
          </a:lstStyle>
          <a:p>
            <a:pPr lvl="0"/>
            <a:r>
              <a:rPr lang="en-US" dirty="0"/>
              <a:t>Click to add text</a:t>
            </a:r>
            <a:endParaRPr lang="en-GB" dirty="0"/>
          </a:p>
        </p:txBody>
      </p:sp>
      <p:sp>
        <p:nvSpPr>
          <p:cNvPr id="24" name="Content Placeholder 23">
            <a:extLst>
              <a:ext uri="{FF2B5EF4-FFF2-40B4-BE49-F238E27FC236}">
                <a16:creationId xmlns:a16="http://schemas.microsoft.com/office/drawing/2014/main" id="{9A7FC01F-A245-4C0F-BF24-3AAE6AC55CC4}"/>
              </a:ext>
            </a:extLst>
          </p:cNvPr>
          <p:cNvSpPr>
            <a:spLocks noGrp="1"/>
          </p:cNvSpPr>
          <p:nvPr>
            <p:ph sz="quarter" idx="21" hasCustomPrompt="1"/>
          </p:nvPr>
        </p:nvSpPr>
        <p:spPr>
          <a:xfrm>
            <a:off x="812448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6" name="Text Placeholder 25">
            <a:extLst>
              <a:ext uri="{FF2B5EF4-FFF2-40B4-BE49-F238E27FC236}">
                <a16:creationId xmlns:a16="http://schemas.microsoft.com/office/drawing/2014/main" id="{5CCD92EA-38A4-44E5-ADF7-78EA3D6DD06D}"/>
              </a:ext>
            </a:extLst>
          </p:cNvPr>
          <p:cNvSpPr>
            <a:spLocks noGrp="1"/>
          </p:cNvSpPr>
          <p:nvPr>
            <p:ph type="body" sz="quarter" idx="22" hasCustomPrompt="1"/>
          </p:nvPr>
        </p:nvSpPr>
        <p:spPr>
          <a:xfrm>
            <a:off x="10065600" y="1708150"/>
            <a:ext cx="1760400" cy="604800"/>
          </a:xfrm>
        </p:spPr>
        <p:txBody>
          <a:bodyPr/>
          <a:lstStyle>
            <a:lvl1pPr>
              <a:defRPr b="1"/>
            </a:lvl1pPr>
          </a:lstStyle>
          <a:p>
            <a:pPr lvl="0"/>
            <a:r>
              <a:rPr lang="en-US" dirty="0"/>
              <a:t>Click to add text</a:t>
            </a:r>
            <a:endParaRPr lang="en-GB" dirty="0"/>
          </a:p>
        </p:txBody>
      </p:sp>
      <p:sp>
        <p:nvSpPr>
          <p:cNvPr id="28" name="Content Placeholder 27">
            <a:extLst>
              <a:ext uri="{FF2B5EF4-FFF2-40B4-BE49-F238E27FC236}">
                <a16:creationId xmlns:a16="http://schemas.microsoft.com/office/drawing/2014/main" id="{8317D903-C6B2-443C-A2F2-E7B672E08E3B}"/>
              </a:ext>
            </a:extLst>
          </p:cNvPr>
          <p:cNvSpPr>
            <a:spLocks noGrp="1"/>
          </p:cNvSpPr>
          <p:nvPr>
            <p:ph sz="quarter" idx="23" hasCustomPrompt="1"/>
          </p:nvPr>
        </p:nvSpPr>
        <p:spPr>
          <a:xfrm>
            <a:off x="10065600" y="2376000"/>
            <a:ext cx="1760400" cy="33444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0" name="Text Placeholder 29">
            <a:extLst>
              <a:ext uri="{FF2B5EF4-FFF2-40B4-BE49-F238E27FC236}">
                <a16:creationId xmlns:a16="http://schemas.microsoft.com/office/drawing/2014/main" id="{D26D01CC-3541-4F97-AF97-73FF6352033A}"/>
              </a:ext>
            </a:extLst>
          </p:cNvPr>
          <p:cNvSpPr>
            <a:spLocks noGrp="1"/>
          </p:cNvSpPr>
          <p:nvPr>
            <p:ph type="body" sz="quarter" idx="24" hasCustomPrompt="1"/>
          </p:nvPr>
        </p:nvSpPr>
        <p:spPr>
          <a:xfrm>
            <a:off x="360000" y="910800"/>
            <a:ext cx="11466000"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27821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2903-71A8-4BD2-B059-6BA4C3AA3987}"/>
              </a:ext>
            </a:extLst>
          </p:cNvPr>
          <p:cNvSpPr>
            <a:spLocks noGrp="1"/>
          </p:cNvSpPr>
          <p:nvPr>
            <p:ph type="title" hasCustomPrompt="1"/>
          </p:nvPr>
        </p:nvSpPr>
        <p:spPr>
          <a:xfrm>
            <a:off x="359999" y="430718"/>
            <a:ext cx="5626800" cy="403200"/>
          </a:xfrm>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33EFCC3-809C-4472-825A-5268DA759575}"/>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257A7757-8EC5-4D12-B56F-AB9F88D69ABD}"/>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C55437D9-CE22-451C-B458-B3F648A64234}"/>
              </a:ext>
            </a:extLst>
          </p:cNvPr>
          <p:cNvSpPr>
            <a:spLocks noGrp="1"/>
          </p:cNvSpPr>
          <p:nvPr>
            <p:ph type="body" sz="quarter" idx="12" hasCustomPrompt="1"/>
          </p:nvPr>
        </p:nvSpPr>
        <p:spPr>
          <a:xfrm>
            <a:off x="360000"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Picture Placeholder 7">
            <a:extLst>
              <a:ext uri="{FF2B5EF4-FFF2-40B4-BE49-F238E27FC236}">
                <a16:creationId xmlns:a16="http://schemas.microsoft.com/office/drawing/2014/main" id="{9F169CDD-9FFC-4BEA-A4C1-F55F1EBC5A64}"/>
              </a:ext>
            </a:extLst>
          </p:cNvPr>
          <p:cNvSpPr>
            <a:spLocks noGrp="1"/>
          </p:cNvSpPr>
          <p:nvPr>
            <p:ph type="pic" sz="quarter" idx="13"/>
          </p:nvPr>
        </p:nvSpPr>
        <p:spPr>
          <a:xfrm>
            <a:off x="6202799" y="430717"/>
            <a:ext cx="5626800" cy="5468400"/>
          </a:xfrm>
        </p:spPr>
        <p:txBody>
          <a:bodyPr anchor="ctr" anchorCtr="0"/>
          <a:lstStyle>
            <a:lvl1pPr algn="ctr">
              <a:defRPr/>
            </a:lvl1pPr>
          </a:lstStyle>
          <a:p>
            <a:r>
              <a:rPr lang="en-US"/>
              <a:t>Click icon to add picture</a:t>
            </a:r>
            <a:endParaRPr lang="en-GB"/>
          </a:p>
        </p:txBody>
      </p:sp>
    </p:spTree>
    <p:extLst>
      <p:ext uri="{BB962C8B-B14F-4D97-AF65-F5344CB8AC3E}">
        <p14:creationId xmlns:p14="http://schemas.microsoft.com/office/powerpoint/2010/main" val="4162497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FAACB8-7B00-457D-8F89-FB4DD9039A6A}"/>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F6556072-910B-4986-8C02-A52A75446092}"/>
              </a:ext>
            </a:extLst>
          </p:cNvPr>
          <p:cNvSpPr>
            <a:spLocks noGrp="1"/>
          </p:cNvSpPr>
          <p:nvPr>
            <p:ph type="ftr" sz="quarter" idx="11"/>
          </p:nvPr>
        </p:nvSpPr>
        <p:spPr/>
        <p:txBody>
          <a:bodyPr/>
          <a:lstStyle/>
          <a:p>
            <a:r>
              <a:rPr lang="fi-FI"/>
              <a:t>Yrittäjägallup, kierros 3/2025 toukokuu</a:t>
            </a:r>
            <a:endParaRPr lang="en-GB" dirty="0"/>
          </a:p>
        </p:txBody>
      </p:sp>
      <p:sp>
        <p:nvSpPr>
          <p:cNvPr id="8" name="Picture Placeholder 7">
            <a:extLst>
              <a:ext uri="{FF2B5EF4-FFF2-40B4-BE49-F238E27FC236}">
                <a16:creationId xmlns:a16="http://schemas.microsoft.com/office/drawing/2014/main" id="{44F34447-13E0-43B9-BE1F-C60C03555D39}"/>
              </a:ext>
            </a:extLst>
          </p:cNvPr>
          <p:cNvSpPr>
            <a:spLocks noGrp="1"/>
          </p:cNvSpPr>
          <p:nvPr>
            <p:ph type="pic" sz="quarter" idx="12"/>
          </p:nvPr>
        </p:nvSpPr>
        <p:spPr>
          <a:xfrm>
            <a:off x="360000" y="432000"/>
            <a:ext cx="5627561" cy="5468400"/>
          </a:xfrm>
        </p:spPr>
        <p:txBody>
          <a:bodyPr anchor="ctr" anchorCtr="0"/>
          <a:lstStyle>
            <a:lvl1pPr algn="ctr">
              <a:defRPr/>
            </a:lvl1pPr>
          </a:lstStyle>
          <a:p>
            <a:r>
              <a:rPr lang="en-US"/>
              <a:t>Click icon to add picture</a:t>
            </a:r>
            <a:endParaRPr lang="en-GB"/>
          </a:p>
        </p:txBody>
      </p:sp>
      <p:sp>
        <p:nvSpPr>
          <p:cNvPr id="6" name="Text Placeholder 5">
            <a:extLst>
              <a:ext uri="{FF2B5EF4-FFF2-40B4-BE49-F238E27FC236}">
                <a16:creationId xmlns:a16="http://schemas.microsoft.com/office/drawing/2014/main" id="{10D6BD01-6C23-44ED-8363-1C234E2533EA}"/>
              </a:ext>
            </a:extLst>
          </p:cNvPr>
          <p:cNvSpPr>
            <a:spLocks noGrp="1"/>
          </p:cNvSpPr>
          <p:nvPr>
            <p:ph type="body" sz="quarter" idx="13" hasCustomPrompt="1"/>
          </p:nvPr>
        </p:nvSpPr>
        <p:spPr>
          <a:xfrm>
            <a:off x="6202361" y="1708150"/>
            <a:ext cx="5626800" cy="3999600"/>
          </a:xfrm>
        </p:spPr>
        <p:txBody>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 name="Title 1">
            <a:extLst>
              <a:ext uri="{FF2B5EF4-FFF2-40B4-BE49-F238E27FC236}">
                <a16:creationId xmlns:a16="http://schemas.microsoft.com/office/drawing/2014/main" id="{586AABB0-FC25-4DDA-B141-9861B8EF64BF}"/>
              </a:ext>
            </a:extLst>
          </p:cNvPr>
          <p:cNvSpPr>
            <a:spLocks noGrp="1"/>
          </p:cNvSpPr>
          <p:nvPr>
            <p:ph type="title" hasCustomPrompt="1"/>
          </p:nvPr>
        </p:nvSpPr>
        <p:spPr>
          <a:xfrm>
            <a:off x="6202361" y="430718"/>
            <a:ext cx="5626800" cy="403200"/>
          </a:xfrm>
        </p:spPr>
        <p:txBody>
          <a:bodyPr/>
          <a:lstStyle>
            <a:lvl1pPr>
              <a:defRPr/>
            </a:lvl1pPr>
          </a:lstStyle>
          <a:p>
            <a:r>
              <a:rPr lang="en-US" dirty="0"/>
              <a:t>Click to add title</a:t>
            </a:r>
            <a:endParaRPr lang="en-GB" dirty="0"/>
          </a:p>
        </p:txBody>
      </p:sp>
    </p:spTree>
    <p:extLst>
      <p:ext uri="{BB962C8B-B14F-4D97-AF65-F5344CB8AC3E}">
        <p14:creationId xmlns:p14="http://schemas.microsoft.com/office/powerpoint/2010/main" val="199090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8738-2E1C-4407-AE23-FC7C52247775}"/>
              </a:ext>
            </a:extLst>
          </p:cNvPr>
          <p:cNvSpPr>
            <a:spLocks noGrp="1"/>
          </p:cNvSpPr>
          <p:nvPr>
            <p:ph type="title" hasCustomPrompt="1"/>
          </p:nvPr>
        </p:nvSpPr>
        <p:spPr/>
        <p:txBody>
          <a:bodyPr/>
          <a:lstStyle>
            <a:lvl1pPr>
              <a:defRPr/>
            </a:lvl1pPr>
          </a:lstStyle>
          <a:p>
            <a:r>
              <a:rPr lang="en-US" dirty="0"/>
              <a:t>Click to add title</a:t>
            </a:r>
            <a:endParaRPr lang="en-GB" dirty="0"/>
          </a:p>
        </p:txBody>
      </p:sp>
      <p:sp>
        <p:nvSpPr>
          <p:cNvPr id="3" name="Slide Number Placeholder 2">
            <a:extLst>
              <a:ext uri="{FF2B5EF4-FFF2-40B4-BE49-F238E27FC236}">
                <a16:creationId xmlns:a16="http://schemas.microsoft.com/office/drawing/2014/main" id="{38DB932A-F9A4-4379-8F69-FA63BDFA2491}"/>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DC347A58-42BF-4A47-A878-643A5CD2794C}"/>
              </a:ext>
            </a:extLst>
          </p:cNvPr>
          <p:cNvSpPr>
            <a:spLocks noGrp="1"/>
          </p:cNvSpPr>
          <p:nvPr>
            <p:ph type="ftr" sz="quarter" idx="11"/>
          </p:nvPr>
        </p:nvSpPr>
        <p:spPr/>
        <p:txBody>
          <a:bodyPr/>
          <a:lstStyle/>
          <a:p>
            <a:r>
              <a:rPr lang="fi-FI"/>
              <a:t>Yrittäjägallup, kierros 3/2025 toukokuu</a:t>
            </a:r>
            <a:endParaRPr lang="en-GB" dirty="0"/>
          </a:p>
        </p:txBody>
      </p:sp>
      <p:sp>
        <p:nvSpPr>
          <p:cNvPr id="6" name="Text Placeholder 5">
            <a:extLst>
              <a:ext uri="{FF2B5EF4-FFF2-40B4-BE49-F238E27FC236}">
                <a16:creationId xmlns:a16="http://schemas.microsoft.com/office/drawing/2014/main" id="{F7C6D4BB-14E1-42DC-832A-2D0CE7863284}"/>
              </a:ext>
            </a:extLst>
          </p:cNvPr>
          <p:cNvSpPr>
            <a:spLocks noGrp="1"/>
          </p:cNvSpPr>
          <p:nvPr>
            <p:ph type="body" sz="quarter" idx="12" hasCustomPrompt="1"/>
          </p:nvPr>
        </p:nvSpPr>
        <p:spPr>
          <a:xfrm>
            <a:off x="360363" y="910800"/>
            <a:ext cx="11466512" cy="396000"/>
          </a:xfrm>
        </p:spPr>
        <p:txBody>
          <a:bodyPr/>
          <a:lstStyle>
            <a:lvl1pPr>
              <a:spcBef>
                <a:spcPts val="600"/>
              </a:spcBef>
              <a:defRPr sz="2200"/>
            </a:lvl1pPr>
          </a:lstStyle>
          <a:p>
            <a:pPr lvl="0"/>
            <a:r>
              <a:rPr lang="en-US" dirty="0"/>
              <a:t>Click to add subtitle</a:t>
            </a:r>
            <a:endParaRPr lang="en-GB" dirty="0"/>
          </a:p>
        </p:txBody>
      </p:sp>
    </p:spTree>
    <p:extLst>
      <p:ext uri="{BB962C8B-B14F-4D97-AF65-F5344CB8AC3E}">
        <p14:creationId xmlns:p14="http://schemas.microsoft.com/office/powerpoint/2010/main" val="179148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B2F2EE-42BB-4EB6-8FC2-5E56E4F34F6F}"/>
              </a:ext>
            </a:extLst>
          </p:cNvPr>
          <p:cNvSpPr>
            <a:spLocks noGrp="1"/>
          </p:cNvSpPr>
          <p:nvPr>
            <p:ph type="sldNum" sz="quarter" idx="10"/>
          </p:nvPr>
        </p:nvSpPr>
        <p:spPr/>
        <p:txBody>
          <a:bodyPr/>
          <a:lstStyle/>
          <a:p>
            <a:fld id="{4034BEE3-566C-4068-A777-C3A4762E861B}" type="slidenum">
              <a:rPr lang="en-GB" smtClean="0"/>
              <a:pPr/>
              <a:t>‹#›</a:t>
            </a:fld>
            <a:endParaRPr lang="en-GB" dirty="0"/>
          </a:p>
        </p:txBody>
      </p:sp>
      <p:sp>
        <p:nvSpPr>
          <p:cNvPr id="4" name="Footer Placeholder 3">
            <a:extLst>
              <a:ext uri="{FF2B5EF4-FFF2-40B4-BE49-F238E27FC236}">
                <a16:creationId xmlns:a16="http://schemas.microsoft.com/office/drawing/2014/main" id="{73875A20-F354-407F-8F71-92C914742B40}"/>
              </a:ext>
            </a:extLst>
          </p:cNvPr>
          <p:cNvSpPr>
            <a:spLocks noGrp="1"/>
          </p:cNvSpPr>
          <p:nvPr>
            <p:ph type="ftr" sz="quarter" idx="11"/>
          </p:nvPr>
        </p:nvSpPr>
        <p:spPr/>
        <p:txBody>
          <a:bodyPr/>
          <a:lstStyle/>
          <a:p>
            <a:r>
              <a:rPr lang="fi-FI"/>
              <a:t>Yrittäjägallup, kierros 3/2025 toukokuu</a:t>
            </a:r>
            <a:endParaRPr lang="en-GB" dirty="0"/>
          </a:p>
        </p:txBody>
      </p:sp>
    </p:spTree>
    <p:extLst>
      <p:ext uri="{BB962C8B-B14F-4D97-AF65-F5344CB8AC3E}">
        <p14:creationId xmlns:p14="http://schemas.microsoft.com/office/powerpoint/2010/main" val="773746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userDrawn="1">
  <p:cSld name="1_Title slide 1 (whit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28D142-84D0-B4F6-7341-8BBBBB7CAAA2}"/>
              </a:ext>
            </a:extLst>
          </p:cNvPr>
          <p:cNvPicPr>
            <a:picLocks noChangeAspect="1"/>
          </p:cNvPicPr>
          <p:nvPr userDrawn="1"/>
        </p:nvPicPr>
        <p:blipFill>
          <a:blip r:embed="rId3"/>
          <a:stretch>
            <a:fillRect/>
          </a:stretch>
        </p:blipFill>
        <p:spPr>
          <a:xfrm>
            <a:off x="336849" y="246788"/>
            <a:ext cx="2076450" cy="547635"/>
          </a:xfrm>
          <a:prstGeom prst="rect">
            <a:avLst/>
          </a:prstGeom>
        </p:spPr>
      </p:pic>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dirty="0"/>
              <a:t>Click to edit master title style</a:t>
            </a:r>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13"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3/2025 toukokuu</a:t>
            </a:r>
            <a:endParaRPr lang="fi-FI" dirty="0"/>
          </a:p>
        </p:txBody>
      </p:sp>
      <p:pic>
        <p:nvPicPr>
          <p:cNvPr id="14" name="Picture 13">
            <a:extLst>
              <a:ext uri="{FF2B5EF4-FFF2-40B4-BE49-F238E27FC236}">
                <a16:creationId xmlns:a16="http://schemas.microsoft.com/office/drawing/2014/main" id="{939D9B29-D4FD-40ED-BDB2-676C7FEDBF76}"/>
              </a:ext>
            </a:extLst>
          </p:cNvPr>
          <p:cNvPicPr>
            <a:picLocks noChangeAspect="1"/>
          </p:cNvPicPr>
          <p:nvPr userDrawn="1"/>
        </p:nvPicPr>
        <p:blipFill>
          <a:blip r:embed="rId4"/>
          <a:stretch>
            <a:fillRect/>
          </a:stretch>
        </p:blipFill>
        <p:spPr>
          <a:xfrm>
            <a:off x="9956686" y="6304110"/>
            <a:ext cx="1519697" cy="410318"/>
          </a:xfrm>
          <a:prstGeom prst="rect">
            <a:avLst/>
          </a:prstGeom>
        </p:spPr>
      </p:pic>
      <p:cxnSp>
        <p:nvCxnSpPr>
          <p:cNvPr id="16" name="Straight Connector 15">
            <a:extLst>
              <a:ext uri="{FF2B5EF4-FFF2-40B4-BE49-F238E27FC236}">
                <a16:creationId xmlns:a16="http://schemas.microsoft.com/office/drawing/2014/main" id="{B2518D0B-66AF-426F-A138-6C5DB2867290}"/>
              </a:ext>
            </a:extLst>
          </p:cNvPr>
          <p:cNvCxnSpPr>
            <a:cxnSpLocks/>
          </p:cNvCxnSpPr>
          <p:nvPr userDrawn="1">
            <p:custDataLst>
              <p:tags r:id="rId1"/>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A83618F-03C8-579C-169A-6BDBD67EAA1C}"/>
              </a:ext>
            </a:extLst>
          </p:cNvPr>
          <p:cNvPicPr>
            <a:picLocks noChangeAspect="1"/>
          </p:cNvPicPr>
          <p:nvPr userDrawn="1"/>
        </p:nvPicPr>
        <p:blipFill>
          <a:blip r:embed="rId3"/>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1505765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8" name="Text Placeholder 2"/>
          <p:cNvSpPr>
            <a:spLocks noGrp="1"/>
          </p:cNvSpPr>
          <p:nvPr>
            <p:ph type="body" sz="quarter" idx="17" hasCustomPrompt="1"/>
          </p:nvPr>
        </p:nvSpPr>
        <p:spPr>
          <a:xfrm>
            <a:off x="357188" y="909635"/>
            <a:ext cx="11477331" cy="396875"/>
          </a:xfrm>
        </p:spPr>
        <p:txBody>
          <a:bodyPr/>
          <a:lstStyle>
            <a:lvl1pPr>
              <a:defRPr sz="1800"/>
            </a:lvl1pPr>
          </a:lstStyle>
          <a:p>
            <a:pPr lvl="0"/>
            <a:r>
              <a:rPr lang="en-GB" dirty="0"/>
              <a:t>Click to edit master text styles</a:t>
            </a:r>
          </a:p>
        </p:txBody>
      </p:sp>
      <p:sp>
        <p:nvSpPr>
          <p:cNvPr id="10"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3/2025 toukokuu</a:t>
            </a:r>
            <a:endParaRPr lang="fi-FI" dirty="0"/>
          </a:p>
        </p:txBody>
      </p:sp>
    </p:spTree>
    <p:extLst>
      <p:ext uri="{BB962C8B-B14F-4D97-AF65-F5344CB8AC3E}">
        <p14:creationId xmlns:p14="http://schemas.microsoft.com/office/powerpoint/2010/main" val="600345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3/2025 toukokuu</a:t>
            </a:r>
            <a:endParaRPr lang="fi-FI" dirty="0"/>
          </a:p>
        </p:txBody>
      </p:sp>
    </p:spTree>
    <p:extLst>
      <p:ext uri="{BB962C8B-B14F-4D97-AF65-F5344CB8AC3E}">
        <p14:creationId xmlns:p14="http://schemas.microsoft.com/office/powerpoint/2010/main" val="353091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Headline, Subline, Content">
    <p:bg>
      <p:bgPr>
        <a:solidFill>
          <a:schemeClr val="bg1"/>
        </a:solidFill>
        <a:effectLst/>
      </p:bgPr>
    </p:bg>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DF05DFE8-7FB7-D13C-1ED9-A427B82EA5E7}"/>
              </a:ext>
            </a:extLst>
          </p:cNvPr>
          <p:cNvSpPr>
            <a:spLocks noGrp="1"/>
          </p:cNvSpPr>
          <p:nvPr>
            <p:ph sz="quarter" idx="12"/>
          </p:nvPr>
        </p:nvSpPr>
        <p:spPr>
          <a:xfrm>
            <a:off x="460367" y="1658938"/>
            <a:ext cx="11268076" cy="4751387"/>
          </a:xfrm>
        </p:spPr>
        <p:txBody>
          <a:bodyPr/>
          <a:lstStyle>
            <a:lvl1pPr>
              <a:defRPr b="0" i="0"/>
            </a:lvl1pPr>
            <a:lvl2pPr>
              <a:defRPr b="1" i="0"/>
            </a:lvl2pPr>
            <a:lvl3pPr>
              <a:defRPr b="0" i="0"/>
            </a:lvl3pPr>
            <a:lvl4pPr>
              <a:defRPr b="0" i="0"/>
            </a:lvl4pPr>
            <a:lvl5pPr>
              <a:defRPr b="0" i="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D50A6D9D-E203-EF32-002F-26B350FD5D85}"/>
              </a:ext>
            </a:extLst>
          </p:cNvPr>
          <p:cNvCxnSpPr/>
          <p:nvPr userDrawn="1"/>
        </p:nvCxnSpPr>
        <p:spPr>
          <a:xfrm>
            <a:off x="460375" y="419101"/>
            <a:ext cx="1126807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Slide Number Placeholder 4">
            <a:extLst>
              <a:ext uri="{FF2B5EF4-FFF2-40B4-BE49-F238E27FC236}">
                <a16:creationId xmlns:a16="http://schemas.microsoft.com/office/drawing/2014/main" id="{02267EA6-F381-52D5-9EF1-755B9BB03028}"/>
              </a:ext>
            </a:extLst>
          </p:cNvPr>
          <p:cNvSpPr>
            <a:spLocks noGrp="1"/>
          </p:cNvSpPr>
          <p:nvPr>
            <p:ph type="sldNum" sz="quarter" idx="16"/>
          </p:nvPr>
        </p:nvSpPr>
        <p:spPr>
          <a:xfrm>
            <a:off x="11509579" y="6546850"/>
            <a:ext cx="218871" cy="155574"/>
          </a:xfrm>
        </p:spPr>
        <p:txBody>
          <a:bodyPr/>
          <a:lstStyle/>
          <a:p>
            <a:fld id="{63DCA5C9-2E11-4C67-86EB-AE1DE127DC64}" type="slidenum">
              <a:rPr lang="en-US" smtClean="0"/>
              <a:pPr/>
              <a:t>‹#›</a:t>
            </a:fld>
            <a:endParaRPr lang="en-US" dirty="0"/>
          </a:p>
        </p:txBody>
      </p:sp>
      <p:cxnSp>
        <p:nvCxnSpPr>
          <p:cNvPr id="19" name="Straight Connector 18">
            <a:extLst>
              <a:ext uri="{FF2B5EF4-FFF2-40B4-BE49-F238E27FC236}">
                <a16:creationId xmlns:a16="http://schemas.microsoft.com/office/drawing/2014/main" id="{A7AA5B18-D886-67E4-5052-1F342D42D60F}"/>
              </a:ext>
            </a:extLst>
          </p:cNvPr>
          <p:cNvCxnSpPr/>
          <p:nvPr userDrawn="1"/>
        </p:nvCxnSpPr>
        <p:spPr>
          <a:xfrm>
            <a:off x="11509579" y="6600132"/>
            <a:ext cx="0" cy="8089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4BA8E41-9F44-29B2-EA4B-7C63EFB8D35D}"/>
              </a:ext>
            </a:extLst>
          </p:cNvPr>
          <p:cNvSpPr>
            <a:spLocks noGrp="1"/>
          </p:cNvSpPr>
          <p:nvPr>
            <p:ph type="ftr" sz="quarter" idx="23"/>
          </p:nvPr>
        </p:nvSpPr>
        <p:spPr/>
        <p:txBody>
          <a:bodyPr/>
          <a:lstStyle/>
          <a:p>
            <a:r>
              <a:rPr lang="fi-FI"/>
              <a:t>Yrittäjägallup, kierros 3/2025 toukokuu</a:t>
            </a:r>
            <a:endParaRPr lang="en-US" dirty="0"/>
          </a:p>
        </p:txBody>
      </p:sp>
      <p:sp>
        <p:nvSpPr>
          <p:cNvPr id="2" name="Title 1">
            <a:extLst>
              <a:ext uri="{FF2B5EF4-FFF2-40B4-BE49-F238E27FC236}">
                <a16:creationId xmlns:a16="http://schemas.microsoft.com/office/drawing/2014/main" id="{490EEDCC-1D4E-88F8-10D0-7CD682728A21}"/>
              </a:ext>
            </a:extLst>
          </p:cNvPr>
          <p:cNvSpPr>
            <a:spLocks noGrp="1"/>
          </p:cNvSpPr>
          <p:nvPr>
            <p:ph type="title" hasCustomPrompt="1"/>
          </p:nvPr>
        </p:nvSpPr>
        <p:spPr/>
        <p:txBody>
          <a:bodyPr>
            <a:noAutofit/>
          </a:bodyPr>
          <a:lstStyle/>
          <a:p>
            <a:r>
              <a:rPr lang="en-US" dirty="0"/>
              <a:t>Content page headline 32pt Georgia, one line only</a:t>
            </a:r>
          </a:p>
        </p:txBody>
      </p:sp>
      <p:sp>
        <p:nvSpPr>
          <p:cNvPr id="3" name="Date Placeholder 2">
            <a:extLst>
              <a:ext uri="{FF2B5EF4-FFF2-40B4-BE49-F238E27FC236}">
                <a16:creationId xmlns:a16="http://schemas.microsoft.com/office/drawing/2014/main" id="{0D2AC102-A1E0-7517-0A14-033587BAD407}"/>
              </a:ext>
            </a:extLst>
          </p:cNvPr>
          <p:cNvSpPr>
            <a:spLocks noGrp="1"/>
          </p:cNvSpPr>
          <p:nvPr>
            <p:ph type="dt" sz="half" idx="24"/>
          </p:nvPr>
        </p:nvSpPr>
        <p:spPr/>
        <p:txBody>
          <a:bodyPr/>
          <a:lstStyle/>
          <a:p>
            <a:endParaRPr lang="en-US" dirty="0"/>
          </a:p>
        </p:txBody>
      </p:sp>
      <p:sp>
        <p:nvSpPr>
          <p:cNvPr id="8" name="Text Placeholder 9">
            <a:extLst>
              <a:ext uri="{FF2B5EF4-FFF2-40B4-BE49-F238E27FC236}">
                <a16:creationId xmlns:a16="http://schemas.microsoft.com/office/drawing/2014/main" id="{F2DFF374-8A49-E463-2029-B0AECC726F98}"/>
              </a:ext>
            </a:extLst>
          </p:cNvPr>
          <p:cNvSpPr>
            <a:spLocks noGrp="1"/>
          </p:cNvSpPr>
          <p:nvPr>
            <p:ph type="body" sz="quarter" idx="26" hasCustomPrompt="1"/>
          </p:nvPr>
        </p:nvSpPr>
        <p:spPr>
          <a:xfrm>
            <a:off x="460375" y="172762"/>
            <a:ext cx="11268075" cy="195814"/>
          </a:xfrm>
        </p:spPr>
        <p:txBody>
          <a:bodyPr tIns="36000" bIns="36000" anchor="ctr" anchorCtr="0">
            <a:noAutofit/>
          </a:bodyPr>
          <a:lstStyle>
            <a:lvl1pPr algn="l">
              <a:defRPr sz="800" cap="none" spc="0" baseline="0">
                <a:solidFill>
                  <a:schemeClr val="accent6"/>
                </a:solidFill>
                <a:latin typeface="+mn-lt"/>
              </a:defRPr>
            </a:lvl1pPr>
          </a:lstStyle>
          <a:p>
            <a:pPr lvl="0"/>
            <a:r>
              <a:rPr lang="en-GB"/>
              <a:t> </a:t>
            </a:r>
            <a:endParaRPr lang="en-GB" dirty="0"/>
          </a:p>
        </p:txBody>
      </p:sp>
      <p:sp>
        <p:nvSpPr>
          <p:cNvPr id="9" name="Text Placeholder 15">
            <a:extLst>
              <a:ext uri="{FF2B5EF4-FFF2-40B4-BE49-F238E27FC236}">
                <a16:creationId xmlns:a16="http://schemas.microsoft.com/office/drawing/2014/main" id="{633D01C5-FF3D-2F1D-047F-7C7D4BD19BB5}"/>
              </a:ext>
            </a:extLst>
          </p:cNvPr>
          <p:cNvSpPr>
            <a:spLocks noGrp="1"/>
          </p:cNvSpPr>
          <p:nvPr>
            <p:ph type="body" sz="quarter" idx="22" hasCustomPrompt="1"/>
          </p:nvPr>
        </p:nvSpPr>
        <p:spPr>
          <a:xfrm>
            <a:off x="460374" y="1064176"/>
            <a:ext cx="7677151" cy="421722"/>
          </a:xfrm>
        </p:spPr>
        <p:txBody>
          <a:bodyPr tIns="0" rIns="0" bIns="0" anchor="t" anchorCtr="0">
            <a:noAutofit/>
          </a:bodyPr>
          <a:lstStyle>
            <a:lvl1pPr>
              <a:spcAft>
                <a:spcPts val="0"/>
              </a:spcAft>
              <a:buFontTx/>
              <a:buNone/>
              <a:defRPr sz="2000" b="0" i="0" cap="none" baseline="0">
                <a:solidFill>
                  <a:schemeClr val="accent6"/>
                </a:solidFill>
                <a:latin typeface="Century Gothic" panose="020B0502020202020204" pitchFamily="34" charset="0"/>
                <a:ea typeface="Roboto" panose="02000000000000000000" pitchFamily="2" charset="0"/>
                <a:cs typeface="Segoe UI" panose="020B0502040204020203" pitchFamily="34" charset="0"/>
              </a:defRPr>
            </a:lvl1pPr>
            <a:lvl2pPr>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2pPr>
            <a:lvl3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3pPr>
            <a:lvl4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4pPr>
            <a:lvl5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5pPr>
            <a:lvl6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6pPr>
            <a:lvl7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7pPr>
            <a:lvl8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8pPr>
            <a:lvl9pPr marL="0" indent="0">
              <a:spcAft>
                <a:spcPts val="0"/>
              </a:spcAft>
              <a:buFontTx/>
              <a:buNone/>
              <a:defRPr sz="2000" b="0" i="0" cap="none" baseline="0">
                <a:solidFill>
                  <a:schemeClr val="accent6"/>
                </a:solidFill>
                <a:latin typeface="+mj-lt"/>
                <a:ea typeface="Roboto" panose="02000000000000000000" pitchFamily="2" charset="0"/>
                <a:cs typeface="Segoe UI" panose="020B0502040204020203" pitchFamily="34" charset="0"/>
              </a:defRPr>
            </a:lvl9pPr>
          </a:lstStyle>
          <a:p>
            <a:pPr lvl="0"/>
            <a:r>
              <a:rPr lang="en-US" dirty="0"/>
              <a:t>Sub-title line here</a:t>
            </a:r>
          </a:p>
        </p:txBody>
      </p:sp>
      <p:sp>
        <p:nvSpPr>
          <p:cNvPr id="6" name="Footer Placeholder 4">
            <a:extLst>
              <a:ext uri="{FF2B5EF4-FFF2-40B4-BE49-F238E27FC236}">
                <a16:creationId xmlns:a16="http://schemas.microsoft.com/office/drawing/2014/main" id="{F788647E-4B9D-FCD7-8E44-E1A69022B33D}"/>
              </a:ext>
            </a:extLst>
          </p:cNvPr>
          <p:cNvSpPr txBox="1">
            <a:spLocks/>
          </p:cNvSpPr>
          <p:nvPr userDrawn="1"/>
        </p:nvSpPr>
        <p:spPr>
          <a:xfrm>
            <a:off x="454985" y="6546849"/>
            <a:ext cx="454450" cy="155574"/>
          </a:xfrm>
          <a:prstGeom prst="rect">
            <a:avLst/>
          </a:prstGeom>
        </p:spPr>
        <p:txBody>
          <a:bodyPr vert="horz" lIns="0" tIns="0" rIns="0" bIns="0" rtlCol="0" anchor="b" anchorCtr="0"/>
          <a:lstStyle>
            <a:defPPr>
              <a:defRPr lang="en-US"/>
            </a:defPPr>
            <a:lvl1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1pPr>
            <a:lvl2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2pPr>
            <a:lvl3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3pPr>
            <a:lvl4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4pPr>
            <a:lvl5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5pPr>
            <a:lvl6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6pPr>
            <a:lvl7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7pPr>
            <a:lvl8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8pPr>
            <a:lvl9pPr marL="0" indent="9525" algn="l" defTabSz="457200" rtl="0" eaLnBrk="1" latinLnBrk="0" hangingPunct="1">
              <a:tabLst/>
              <a:defRPr sz="800" b="0" i="0" kern="1200" cap="none" baseline="0">
                <a:solidFill>
                  <a:schemeClr val="tx1"/>
                </a:solidFill>
                <a:latin typeface="+mn-lt"/>
                <a:ea typeface="Roboto" panose="02000000000000000000" pitchFamily="2" charset="0"/>
                <a:cs typeface="Verdana" panose="020B0604030504040204" pitchFamily="34" charset="0"/>
              </a:defRPr>
            </a:lvl9pPr>
          </a:lstStyle>
          <a:p>
            <a:r>
              <a:rPr lang="en-US" b="1" spc="0" dirty="0"/>
              <a:t>Ve</a:t>
            </a:r>
            <a:r>
              <a:rPr lang="en-US" b="1" spc="0" baseline="0" dirty="0"/>
              <a:t>rian</a:t>
            </a:r>
          </a:p>
        </p:txBody>
      </p:sp>
      <p:cxnSp>
        <p:nvCxnSpPr>
          <p:cNvPr id="10" name="Straight Connector 9">
            <a:extLst>
              <a:ext uri="{FF2B5EF4-FFF2-40B4-BE49-F238E27FC236}">
                <a16:creationId xmlns:a16="http://schemas.microsoft.com/office/drawing/2014/main" id="{9F9899D2-DD50-0D90-4E7C-09BCE3498982}"/>
              </a:ext>
            </a:extLst>
          </p:cNvPr>
          <p:cNvCxnSpPr>
            <a:cxnSpLocks/>
          </p:cNvCxnSpPr>
          <p:nvPr userDrawn="1"/>
        </p:nvCxnSpPr>
        <p:spPr>
          <a:xfrm flipV="1">
            <a:off x="914400" y="6575425"/>
            <a:ext cx="0" cy="126998"/>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8335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slideLayout" Target="../slideLayouts/slideLayout49.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slideLayout" Target="../slideLayouts/slideLayout48.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slideLayout" Target="../slideLayouts/slideLayout47.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28" Type="http://schemas.openxmlformats.org/officeDocument/2006/relationships/image" Target="../media/image6.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image" Target="../media/image7.png"/><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theme" Target="../theme/theme3.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theme" Target="../theme/theme4.xml"/><Relationship Id="rId3" Type="http://schemas.openxmlformats.org/officeDocument/2006/relationships/slideLayout" Target="../slideLayouts/slideLayout74.xml"/><Relationship Id="rId21" Type="http://schemas.openxmlformats.org/officeDocument/2006/relationships/slideLayout" Target="../slideLayouts/slideLayout92.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29" Type="http://schemas.openxmlformats.org/officeDocument/2006/relationships/image" Target="../media/image11.png"/><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image" Target="../media/image10.png"/><Relationship Id="rId10" Type="http://schemas.openxmlformats.org/officeDocument/2006/relationships/slideLayout" Target="../slideLayouts/slideLayout81.xml"/><Relationship Id="rId19" Type="http://schemas.openxmlformats.org/officeDocument/2006/relationships/slideLayout" Target="../slideLayouts/slideLayout90.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tags" Target="../tags/tag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theme" Target="../theme/theme5.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26" Type="http://schemas.openxmlformats.org/officeDocument/2006/relationships/slideLayout" Target="../slideLayouts/slideLayout147.xml"/><Relationship Id="rId3" Type="http://schemas.openxmlformats.org/officeDocument/2006/relationships/slideLayout" Target="../slideLayouts/slideLayout124.xml"/><Relationship Id="rId21" Type="http://schemas.openxmlformats.org/officeDocument/2006/relationships/slideLayout" Target="../slideLayouts/slideLayout142.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5" Type="http://schemas.openxmlformats.org/officeDocument/2006/relationships/slideLayout" Target="../slideLayouts/slideLayout146.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29" Type="http://schemas.openxmlformats.org/officeDocument/2006/relationships/image" Target="../media/image10.png"/><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24" Type="http://schemas.openxmlformats.org/officeDocument/2006/relationships/slideLayout" Target="../slideLayouts/slideLayout145.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23" Type="http://schemas.openxmlformats.org/officeDocument/2006/relationships/slideLayout" Target="../slideLayouts/slideLayout144.xml"/><Relationship Id="rId28" Type="http://schemas.openxmlformats.org/officeDocument/2006/relationships/tags" Target="../tags/tag3.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slideLayout" Target="../slideLayouts/slideLayout143.xml"/><Relationship Id="rId27" Type="http://schemas.openxmlformats.org/officeDocument/2006/relationships/theme" Target="../theme/theme6.xml"/><Relationship Id="rId30" Type="http://schemas.openxmlformats.org/officeDocument/2006/relationships/image" Target="../media/image11.png"/></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26" Type="http://schemas.openxmlformats.org/officeDocument/2006/relationships/slideLayout" Target="../slideLayouts/slideLayout173.xml"/><Relationship Id="rId39" Type="http://schemas.openxmlformats.org/officeDocument/2006/relationships/slideLayout" Target="../slideLayouts/slideLayout186.xml"/><Relationship Id="rId21" Type="http://schemas.openxmlformats.org/officeDocument/2006/relationships/slideLayout" Target="../slideLayouts/slideLayout168.xml"/><Relationship Id="rId34" Type="http://schemas.openxmlformats.org/officeDocument/2006/relationships/slideLayout" Target="../slideLayouts/slideLayout181.xml"/><Relationship Id="rId42" Type="http://schemas.openxmlformats.org/officeDocument/2006/relationships/slideLayout" Target="../slideLayouts/slideLayout189.xml"/><Relationship Id="rId7" Type="http://schemas.openxmlformats.org/officeDocument/2006/relationships/slideLayout" Target="../slideLayouts/slideLayout15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29" Type="http://schemas.openxmlformats.org/officeDocument/2006/relationships/slideLayout" Target="../slideLayouts/slideLayout176.xml"/><Relationship Id="rId41" Type="http://schemas.openxmlformats.org/officeDocument/2006/relationships/slideLayout" Target="../slideLayouts/slideLayout188.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24" Type="http://schemas.openxmlformats.org/officeDocument/2006/relationships/slideLayout" Target="../slideLayouts/slideLayout171.xml"/><Relationship Id="rId32" Type="http://schemas.openxmlformats.org/officeDocument/2006/relationships/slideLayout" Target="../slideLayouts/slideLayout179.xml"/><Relationship Id="rId37" Type="http://schemas.openxmlformats.org/officeDocument/2006/relationships/slideLayout" Target="../slideLayouts/slideLayout184.xml"/><Relationship Id="rId40" Type="http://schemas.openxmlformats.org/officeDocument/2006/relationships/slideLayout" Target="../slideLayouts/slideLayout187.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slideLayout" Target="../slideLayouts/slideLayout170.xml"/><Relationship Id="rId28" Type="http://schemas.openxmlformats.org/officeDocument/2006/relationships/slideLayout" Target="../slideLayouts/slideLayout175.xml"/><Relationship Id="rId36" Type="http://schemas.openxmlformats.org/officeDocument/2006/relationships/slideLayout" Target="../slideLayouts/slideLayout183.xml"/><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31" Type="http://schemas.openxmlformats.org/officeDocument/2006/relationships/slideLayout" Target="../slideLayouts/slideLayout178.xml"/><Relationship Id="rId44" Type="http://schemas.openxmlformats.org/officeDocument/2006/relationships/image" Target="../media/image1.png"/><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slideLayout" Target="../slideLayouts/slideLayout169.xml"/><Relationship Id="rId27" Type="http://schemas.openxmlformats.org/officeDocument/2006/relationships/slideLayout" Target="../slideLayouts/slideLayout174.xml"/><Relationship Id="rId30" Type="http://schemas.openxmlformats.org/officeDocument/2006/relationships/slideLayout" Target="../slideLayouts/slideLayout177.xml"/><Relationship Id="rId35" Type="http://schemas.openxmlformats.org/officeDocument/2006/relationships/slideLayout" Target="../slideLayouts/slideLayout182.xml"/><Relationship Id="rId43" Type="http://schemas.openxmlformats.org/officeDocument/2006/relationships/theme" Target="../theme/theme7.xml"/><Relationship Id="rId8" Type="http://schemas.openxmlformats.org/officeDocument/2006/relationships/slideLayout" Target="../slideLayouts/slideLayout155.xml"/><Relationship Id="rId3" Type="http://schemas.openxmlformats.org/officeDocument/2006/relationships/slideLayout" Target="../slideLayouts/slideLayout150.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5" Type="http://schemas.openxmlformats.org/officeDocument/2006/relationships/slideLayout" Target="../slideLayouts/slideLayout172.xml"/><Relationship Id="rId33" Type="http://schemas.openxmlformats.org/officeDocument/2006/relationships/slideLayout" Target="../slideLayouts/slideLayout180.xml"/><Relationship Id="rId38" Type="http://schemas.openxmlformats.org/officeDocument/2006/relationships/slideLayout" Target="../slideLayouts/slideLayout18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slideLayout" Target="../slideLayouts/slideLayout202.xml"/><Relationship Id="rId18" Type="http://schemas.openxmlformats.org/officeDocument/2006/relationships/slideLayout" Target="../slideLayouts/slideLayout207.xml"/><Relationship Id="rId26" Type="http://schemas.openxmlformats.org/officeDocument/2006/relationships/slideLayout" Target="../slideLayouts/slideLayout215.xml"/><Relationship Id="rId3" Type="http://schemas.openxmlformats.org/officeDocument/2006/relationships/slideLayout" Target="../slideLayouts/slideLayout192.xml"/><Relationship Id="rId21" Type="http://schemas.openxmlformats.org/officeDocument/2006/relationships/slideLayout" Target="../slideLayouts/slideLayout210.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17" Type="http://schemas.openxmlformats.org/officeDocument/2006/relationships/slideLayout" Target="../slideLayouts/slideLayout206.xml"/><Relationship Id="rId25" Type="http://schemas.openxmlformats.org/officeDocument/2006/relationships/slideLayout" Target="../slideLayouts/slideLayout214.xml"/><Relationship Id="rId2" Type="http://schemas.openxmlformats.org/officeDocument/2006/relationships/slideLayout" Target="../slideLayouts/slideLayout191.xml"/><Relationship Id="rId16" Type="http://schemas.openxmlformats.org/officeDocument/2006/relationships/slideLayout" Target="../slideLayouts/slideLayout205.xml"/><Relationship Id="rId20" Type="http://schemas.openxmlformats.org/officeDocument/2006/relationships/slideLayout" Target="../slideLayouts/slideLayout209.xml"/><Relationship Id="rId29" Type="http://schemas.openxmlformats.org/officeDocument/2006/relationships/image" Target="../media/image10.png"/><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24" Type="http://schemas.openxmlformats.org/officeDocument/2006/relationships/slideLayout" Target="../slideLayouts/slideLayout213.xml"/><Relationship Id="rId5" Type="http://schemas.openxmlformats.org/officeDocument/2006/relationships/slideLayout" Target="../slideLayouts/slideLayout194.xml"/><Relationship Id="rId15" Type="http://schemas.openxmlformats.org/officeDocument/2006/relationships/slideLayout" Target="../slideLayouts/slideLayout204.xml"/><Relationship Id="rId23" Type="http://schemas.openxmlformats.org/officeDocument/2006/relationships/slideLayout" Target="../slideLayouts/slideLayout212.xml"/><Relationship Id="rId28" Type="http://schemas.openxmlformats.org/officeDocument/2006/relationships/tags" Target="../tags/tag6.xml"/><Relationship Id="rId10" Type="http://schemas.openxmlformats.org/officeDocument/2006/relationships/slideLayout" Target="../slideLayouts/slideLayout199.xml"/><Relationship Id="rId19" Type="http://schemas.openxmlformats.org/officeDocument/2006/relationships/slideLayout" Target="../slideLayouts/slideLayout208.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slideLayout" Target="../slideLayouts/slideLayout203.xml"/><Relationship Id="rId22" Type="http://schemas.openxmlformats.org/officeDocument/2006/relationships/slideLayout" Target="../slideLayouts/slideLayout211.xml"/><Relationship Id="rId27" Type="http://schemas.openxmlformats.org/officeDocument/2006/relationships/theme" Target="../theme/theme8.xml"/><Relationship Id="rId30"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25"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 id="2147484834" r:id="rId23"/>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8"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95571628"/>
      </p:ext>
    </p:extLst>
  </p:cSld>
  <p:clrMap bg1="lt1" tx1="dk1" bg2="lt2" tx2="dk2" accent1="accent1" accent2="accent2" accent3="accent3" accent4="accent4" accent5="accent5" accent6="accent6" hlink="hlink" folHlink="folHlink"/>
  <p:sldLayoutIdLst>
    <p:sldLayoutId id="2147484472" r:id="rId1"/>
    <p:sldLayoutId id="2147484473" r:id="rId2"/>
    <p:sldLayoutId id="2147484474" r:id="rId3"/>
    <p:sldLayoutId id="2147484475" r:id="rId4"/>
    <p:sldLayoutId id="2147484476" r:id="rId5"/>
    <p:sldLayoutId id="2147484477" r:id="rId6"/>
    <p:sldLayoutId id="2147484478" r:id="rId7"/>
    <p:sldLayoutId id="2147484479" r:id="rId8"/>
    <p:sldLayoutId id="2147484480" r:id="rId9"/>
    <p:sldLayoutId id="2147484481" r:id="rId10"/>
    <p:sldLayoutId id="2147484482" r:id="rId11"/>
    <p:sldLayoutId id="2147484483" r:id="rId12"/>
    <p:sldLayoutId id="2147484484" r:id="rId13"/>
    <p:sldLayoutId id="2147484485" r:id="rId14"/>
    <p:sldLayoutId id="2147484486" r:id="rId15"/>
    <p:sldLayoutId id="2147484487" r:id="rId16"/>
    <p:sldLayoutId id="2147484488" r:id="rId17"/>
    <p:sldLayoutId id="2147484489" r:id="rId18"/>
    <p:sldLayoutId id="2147484490" r:id="rId19"/>
    <p:sldLayoutId id="2147484491" r:id="rId20"/>
    <p:sldLayoutId id="2147484492" r:id="rId21"/>
    <p:sldLayoutId id="2147484493" r:id="rId22"/>
    <p:sldLayoutId id="2147484494" r:id="rId23"/>
    <p:sldLayoutId id="2147484495" r:id="rId24"/>
    <p:sldLayoutId id="2147484496" r:id="rId25"/>
    <p:sldLayoutId id="2147484497" r:id="rId26"/>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userDrawn="1"/>
        </p:nvPicPr>
        <p:blipFill>
          <a:blip r:embed="rId24" cstate="email">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spTree>
    <p:extLst>
      <p:ext uri="{BB962C8B-B14F-4D97-AF65-F5344CB8AC3E}">
        <p14:creationId xmlns:p14="http://schemas.microsoft.com/office/powerpoint/2010/main" val="1764278431"/>
      </p:ext>
    </p:extLst>
  </p:cSld>
  <p:clrMap bg1="lt1" tx1="dk1" bg2="lt2" tx2="dk2" accent1="accent1" accent2="accent2" accent3="accent3" accent4="accent4" accent5="accent5" accent6="accent6" hlink="hlink" folHlink="folHlink"/>
  <p:sldLayoutIdLst>
    <p:sldLayoutId id="2147484597" r:id="rId1"/>
    <p:sldLayoutId id="2147484598" r:id="rId2"/>
    <p:sldLayoutId id="2147484599" r:id="rId3"/>
    <p:sldLayoutId id="2147484600" r:id="rId4"/>
    <p:sldLayoutId id="2147484601" r:id="rId5"/>
    <p:sldLayoutId id="2147484602" r:id="rId6"/>
    <p:sldLayoutId id="2147484603" r:id="rId7"/>
    <p:sldLayoutId id="2147484604" r:id="rId8"/>
    <p:sldLayoutId id="2147484605" r:id="rId9"/>
    <p:sldLayoutId id="2147484606" r:id="rId10"/>
    <p:sldLayoutId id="2147484607" r:id="rId11"/>
    <p:sldLayoutId id="2147484608" r:id="rId12"/>
    <p:sldLayoutId id="2147484609" r:id="rId13"/>
    <p:sldLayoutId id="2147484610" r:id="rId14"/>
    <p:sldLayoutId id="2147484611" r:id="rId15"/>
    <p:sldLayoutId id="2147484612" r:id="rId16"/>
    <p:sldLayoutId id="2147484613" r:id="rId17"/>
    <p:sldLayoutId id="2147484614" r:id="rId18"/>
    <p:sldLayoutId id="2147484615" r:id="rId19"/>
    <p:sldLayoutId id="2147484616" r:id="rId20"/>
    <p:sldLayoutId id="2147484617" r:id="rId21"/>
    <p:sldLayoutId id="2147484618" r:id="rId22"/>
  </p:sldLayoutIdLst>
  <p:txStyles>
    <p:titleStyle>
      <a:lvl1pPr algn="l" defTabSz="914377" rtl="0" eaLnBrk="1" latinLnBrk="0" hangingPunct="1">
        <a:spcBef>
          <a:spcPct val="0"/>
        </a:spcBef>
        <a:buNone/>
        <a:defRPr sz="30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2/2025 maaliskuu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7"/>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8"/>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29"/>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1789419575"/>
      </p:ext>
    </p:extLst>
  </p:cSld>
  <p:clrMap bg1="lt1" tx1="dk1" bg2="lt2" tx2="dk2" accent1="accent1" accent2="accent2" accent3="accent3" accent4="accent4" accent5="accent5" accent6="accent6" hlink="hlink" folHlink="folHlink"/>
  <p:sldLayoutIdLst>
    <p:sldLayoutId id="2147484712" r:id="rId1"/>
    <p:sldLayoutId id="2147484713" r:id="rId2"/>
    <p:sldLayoutId id="2147484714" r:id="rId3"/>
    <p:sldLayoutId id="2147484715" r:id="rId4"/>
    <p:sldLayoutId id="2147484716" r:id="rId5"/>
    <p:sldLayoutId id="2147484717" r:id="rId6"/>
    <p:sldLayoutId id="2147484718" r:id="rId7"/>
    <p:sldLayoutId id="2147484719" r:id="rId8"/>
    <p:sldLayoutId id="2147484720" r:id="rId9"/>
    <p:sldLayoutId id="2147484721" r:id="rId10"/>
    <p:sldLayoutId id="2147484722" r:id="rId11"/>
    <p:sldLayoutId id="2147484723" r:id="rId12"/>
    <p:sldLayoutId id="2147484724" r:id="rId13"/>
    <p:sldLayoutId id="2147484725" r:id="rId14"/>
    <p:sldLayoutId id="2147484726" r:id="rId15"/>
    <p:sldLayoutId id="2147484727" r:id="rId16"/>
    <p:sldLayoutId id="2147484728" r:id="rId17"/>
    <p:sldLayoutId id="2147484729" r:id="rId18"/>
    <p:sldLayoutId id="2147484730" r:id="rId19"/>
    <p:sldLayoutId id="2147484731" r:id="rId20"/>
    <p:sldLayoutId id="2147484732" r:id="rId21"/>
    <p:sldLayoutId id="2147484733" r:id="rId22"/>
    <p:sldLayoutId id="2147484734" r:id="rId23"/>
    <p:sldLayoutId id="2147484735" r:id="rId24"/>
    <p:sldLayoutId id="2147484737" r:id="rId2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25.11.2025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27"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3839738383"/>
      </p:ext>
    </p:extLst>
  </p:cSld>
  <p:clrMap bg1="lt1" tx1="dk1" bg2="lt2" tx2="dk2" accent1="accent1" accent2="accent2" accent3="accent3" accent4="accent4" accent5="accent5" accent6="accent6" hlink="hlink" folHlink="folHlink"/>
  <p:sldLayoutIdLst>
    <p:sldLayoutId id="2147484739" r:id="rId1"/>
    <p:sldLayoutId id="2147484740" r:id="rId2"/>
    <p:sldLayoutId id="2147484741" r:id="rId3"/>
    <p:sldLayoutId id="2147484742" r:id="rId4"/>
    <p:sldLayoutId id="2147484743" r:id="rId5"/>
    <p:sldLayoutId id="2147484744" r:id="rId6"/>
    <p:sldLayoutId id="2147484745" r:id="rId7"/>
    <p:sldLayoutId id="2147484746" r:id="rId8"/>
    <p:sldLayoutId id="2147484747" r:id="rId9"/>
    <p:sldLayoutId id="2147484748" r:id="rId10"/>
    <p:sldLayoutId id="2147484749" r:id="rId11"/>
    <p:sldLayoutId id="2147484750" r:id="rId12"/>
    <p:sldLayoutId id="2147484751" r:id="rId13"/>
    <p:sldLayoutId id="2147484752" r:id="rId14"/>
    <p:sldLayoutId id="2147484753" r:id="rId15"/>
    <p:sldLayoutId id="2147484754" r:id="rId16"/>
    <p:sldLayoutId id="2147484755" r:id="rId17"/>
    <p:sldLayoutId id="2147484756" r:id="rId18"/>
    <p:sldLayoutId id="2147484757" r:id="rId19"/>
    <p:sldLayoutId id="2147484758" r:id="rId20"/>
    <p:sldLayoutId id="2147484759" r:id="rId21"/>
    <p:sldLayoutId id="2147484760" r:id="rId22"/>
    <p:sldLayoutId id="2147484761" r:id="rId23"/>
    <p:sldLayoutId id="2147484762" r:id="rId24"/>
    <p:sldLayoutId id="2147484763" r:id="rId25"/>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a:t>Click to add title</a:t>
            </a:r>
            <a:endParaRPr lang="en-GB"/>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a:solidFill>
                    <a:schemeClr val="tx1"/>
                  </a:solidFill>
                </a:rPr>
                <a:t>Middle </a:t>
              </a:r>
              <a:br>
                <a:rPr lang="en-GB" sz="800">
                  <a:solidFill>
                    <a:schemeClr val="tx1"/>
                  </a:solidFill>
                </a:rPr>
              </a:br>
              <a:r>
                <a:rPr lang="en-GB" sz="80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5/2025 lokakuu</a:t>
            </a:r>
            <a:endParaRPr lang="en-GB"/>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8"/>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9"/>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30"/>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320845526"/>
      </p:ext>
    </p:extLst>
  </p:cSld>
  <p:clrMap bg1="lt1" tx1="dk1" bg2="lt2" tx2="dk2" accent1="accent1" accent2="accent2" accent3="accent3" accent4="accent4" accent5="accent5" accent6="accent6" hlink="hlink" folHlink="folHlink"/>
  <p:sldLayoutIdLst>
    <p:sldLayoutId id="2147484765"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5" r:id="rId11"/>
    <p:sldLayoutId id="2147484776" r:id="rId12"/>
    <p:sldLayoutId id="2147484777" r:id="rId13"/>
    <p:sldLayoutId id="2147484778" r:id="rId14"/>
    <p:sldLayoutId id="2147484779" r:id="rId15"/>
    <p:sldLayoutId id="2147484780" r:id="rId16"/>
    <p:sldLayoutId id="2147484781" r:id="rId17"/>
    <p:sldLayoutId id="2147484782" r:id="rId18"/>
    <p:sldLayoutId id="2147484783" r:id="rId19"/>
    <p:sldLayoutId id="2147484784" r:id="rId20"/>
    <p:sldLayoutId id="2147484785" r:id="rId21"/>
    <p:sldLayoutId id="2147484786" r:id="rId22"/>
    <p:sldLayoutId id="2147484787" r:id="rId23"/>
    <p:sldLayoutId id="2147484788" r:id="rId24"/>
    <p:sldLayoutId id="2147484789" r:id="rId25"/>
    <p:sldLayoutId id="2147484790"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44"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25.11.2025</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325351928"/>
      </p:ext>
    </p:extLst>
  </p:cSld>
  <p:clrMap bg1="lt1" tx1="dk1" bg2="lt2" tx2="dk2" accent1="accent1" accent2="accent2" accent3="accent3" accent4="accent4" accent5="accent5" accent6="accent6" hlink="hlink" folHlink="folHlink"/>
  <p:sldLayoutIdLst>
    <p:sldLayoutId id="2147484792" r:id="rId1"/>
    <p:sldLayoutId id="2147484793" r:id="rId2"/>
    <p:sldLayoutId id="2147484794" r:id="rId3"/>
    <p:sldLayoutId id="2147484795" r:id="rId4"/>
    <p:sldLayoutId id="2147484796" r:id="rId5"/>
    <p:sldLayoutId id="2147484797" r:id="rId6"/>
    <p:sldLayoutId id="2147484798" r:id="rId7"/>
    <p:sldLayoutId id="2147484799" r:id="rId8"/>
    <p:sldLayoutId id="2147484800" r:id="rId9"/>
    <p:sldLayoutId id="2147484801" r:id="rId10"/>
    <p:sldLayoutId id="2147484802" r:id="rId11"/>
    <p:sldLayoutId id="2147484803" r:id="rId12"/>
    <p:sldLayoutId id="2147484804" r:id="rId13"/>
    <p:sldLayoutId id="2147484805" r:id="rId14"/>
    <p:sldLayoutId id="2147484806" r:id="rId15"/>
    <p:sldLayoutId id="2147484807" r:id="rId16"/>
    <p:sldLayoutId id="2147484808" r:id="rId17"/>
    <p:sldLayoutId id="2147484809" r:id="rId18"/>
    <p:sldLayoutId id="2147484810" r:id="rId19"/>
    <p:sldLayoutId id="2147484811" r:id="rId20"/>
    <p:sldLayoutId id="2147484812" r:id="rId21"/>
    <p:sldLayoutId id="2147484813" r:id="rId22"/>
    <p:sldLayoutId id="2147484814" r:id="rId23"/>
    <p:sldLayoutId id="2147484815" r:id="rId24"/>
    <p:sldLayoutId id="2147484816" r:id="rId25"/>
    <p:sldLayoutId id="2147484817" r:id="rId26"/>
    <p:sldLayoutId id="2147484818" r:id="rId27"/>
    <p:sldLayoutId id="2147484819" r:id="rId28"/>
    <p:sldLayoutId id="2147484820" r:id="rId29"/>
    <p:sldLayoutId id="2147484821" r:id="rId30"/>
    <p:sldLayoutId id="2147484822" r:id="rId31"/>
    <p:sldLayoutId id="2147484823" r:id="rId32"/>
    <p:sldLayoutId id="2147484824" r:id="rId33"/>
    <p:sldLayoutId id="2147484825" r:id="rId34"/>
    <p:sldLayoutId id="2147484826" r:id="rId35"/>
    <p:sldLayoutId id="2147484827" r:id="rId36"/>
    <p:sldLayoutId id="2147484828" r:id="rId37"/>
    <p:sldLayoutId id="2147484829" r:id="rId38"/>
    <p:sldLayoutId id="2147484830" r:id="rId39"/>
    <p:sldLayoutId id="2147484831" r:id="rId40"/>
    <p:sldLayoutId id="2147484832" r:id="rId41"/>
    <p:sldLayoutId id="2147484833" r:id="rId42"/>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1" name="Title Placeholder 1"/>
          <p:cNvSpPr>
            <a:spLocks noGrp="1"/>
          </p:cNvSpPr>
          <p:nvPr>
            <p:ph type="title"/>
          </p:nvPr>
        </p:nvSpPr>
        <p:spPr>
          <a:xfrm>
            <a:off x="359999" y="430718"/>
            <a:ext cx="11466875" cy="403200"/>
          </a:xfrm>
          <a:prstGeom prst="rect">
            <a:avLst/>
          </a:prstGeom>
        </p:spPr>
        <p:txBody>
          <a:bodyPr vert="horz" lIns="0" tIns="0" rIns="0" bIns="0" rtlCol="0" anchor="t">
            <a:noAutofit/>
          </a:bodyPr>
          <a:lstStyle/>
          <a:p>
            <a:r>
              <a:rPr lang="en-US" dirty="0"/>
              <a:t>Click to add title</a:t>
            </a:r>
            <a:endParaRPr lang="en-GB" dirty="0"/>
          </a:p>
        </p:txBody>
      </p:sp>
      <p:sp>
        <p:nvSpPr>
          <p:cNvPr id="92" name="Text Placeholder 2"/>
          <p:cNvSpPr>
            <a:spLocks noGrp="1"/>
          </p:cNvSpPr>
          <p:nvPr>
            <p:ph type="body" idx="1"/>
          </p:nvPr>
        </p:nvSpPr>
        <p:spPr>
          <a:xfrm>
            <a:off x="359999" y="1710000"/>
            <a:ext cx="11466875" cy="3999600"/>
          </a:xfrm>
          <a:prstGeom prst="rect">
            <a:avLst/>
          </a:prstGeom>
        </p:spPr>
        <p:txBody>
          <a:bodyPr vert="horz" lIns="0" tIns="0" rIns="0" bIns="0" rtlCol="0">
            <a:noAutofit/>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3" name="Slide Number Placeholder 5"/>
          <p:cNvSpPr>
            <a:spLocks noGrp="1"/>
          </p:cNvSpPr>
          <p:nvPr>
            <p:ph type="sldNum" sz="quarter" idx="4"/>
          </p:nvPr>
        </p:nvSpPr>
        <p:spPr>
          <a:xfrm>
            <a:off x="10856913" y="6390000"/>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grpSp>
        <p:nvGrpSpPr>
          <p:cNvPr id="2" name="Group 1" hidden="1"/>
          <p:cNvGrpSpPr/>
          <p:nvPr userDrawn="1"/>
        </p:nvGrpSpPr>
        <p:grpSpPr>
          <a:xfrm>
            <a:off x="-1143000" y="-600255"/>
            <a:ext cx="13680281" cy="6913023"/>
            <a:chOff x="-1143000" y="-600255"/>
            <a:chExt cx="13680281" cy="6913023"/>
          </a:xfrm>
        </p:grpSpPr>
        <p:cxnSp>
          <p:nvCxnSpPr>
            <p:cNvPr id="14" name="Straight Connector 13" hidden="1"/>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Straight Connector 14" hidden="1"/>
            <p:cNvCxnSpPr/>
            <p:nvPr userDrawn="1"/>
          </p:nvCxnSpPr>
          <p:spPr>
            <a:xfrm>
              <a:off x="-256200" y="614382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hidden="1"/>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cxnSp>
          <p:nvCxnSpPr>
            <p:cNvPr id="27" name="Straight Connector 26" hidden="1"/>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51" name="TextBox 50" hidden="1"/>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dirty="0">
                  <a:solidFill>
                    <a:schemeClr val="tx1"/>
                  </a:solidFill>
                </a:rPr>
                <a:t>4.78cm</a:t>
              </a:r>
            </a:p>
          </p:txBody>
        </p:sp>
        <p:sp>
          <p:nvSpPr>
            <p:cNvPr id="54" name="TextBox 53" hidden="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dirty="0">
                  <a:solidFill>
                    <a:schemeClr val="tx1"/>
                  </a:solidFill>
                </a:rPr>
                <a:t>0 cm</a:t>
              </a:r>
            </a:p>
          </p:txBody>
        </p:sp>
        <p:sp>
          <p:nvSpPr>
            <p:cNvPr id="58" name="TextBox 57" hidden="1"/>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dirty="0">
                  <a:solidFill>
                    <a:schemeClr val="tx1"/>
                  </a:solidFill>
                </a:rPr>
                <a:t>6.35 cm</a:t>
              </a:r>
            </a:p>
          </p:txBody>
        </p:sp>
        <p:sp>
          <p:nvSpPr>
            <p:cNvPr id="60" name="TextBox 59" hidden="1"/>
            <p:cNvSpPr txBox="1"/>
            <p:nvPr userDrawn="1"/>
          </p:nvSpPr>
          <p:spPr>
            <a:xfrm>
              <a:off x="304800" y="-437436"/>
              <a:ext cx="438671" cy="123111"/>
            </a:xfrm>
            <a:prstGeom prst="rect">
              <a:avLst/>
            </a:prstGeom>
            <a:noFill/>
          </p:spPr>
          <p:txBody>
            <a:bodyPr wrap="square" lIns="0" tIns="0" rIns="0" bIns="0" rtlCol="0">
              <a:spAutoFit/>
            </a:bodyPr>
            <a:lstStyle/>
            <a:p>
              <a:pPr algn="l"/>
              <a:r>
                <a:rPr lang="en-GB" sz="800" dirty="0">
                  <a:solidFill>
                    <a:schemeClr val="tx1"/>
                  </a:solidFill>
                </a:rPr>
                <a:t>15.93cm</a:t>
              </a:r>
            </a:p>
          </p:txBody>
        </p:sp>
        <p:sp>
          <p:nvSpPr>
            <p:cNvPr id="72" name="TextBox 71" hidden="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dirty="0">
                  <a:solidFill>
                    <a:schemeClr val="tx1"/>
                  </a:solidFill>
                </a:rPr>
                <a:t>15.93 cm</a:t>
              </a:r>
            </a:p>
          </p:txBody>
        </p:sp>
        <p:cxnSp>
          <p:nvCxnSpPr>
            <p:cNvPr id="5" name="Straight Connector 4" hidden="1"/>
            <p:cNvCxnSpPr/>
            <p:nvPr userDrawn="1"/>
          </p:nvCxnSpPr>
          <p:spPr>
            <a:xfrm>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85" name="TextBox 84" hidden="1"/>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dirty="0">
                  <a:solidFill>
                    <a:schemeClr val="tx1"/>
                  </a:solidFill>
                </a:rPr>
                <a:t>Content Bottom</a:t>
              </a:r>
            </a:p>
          </p:txBody>
        </p:sp>
        <p:sp>
          <p:nvSpPr>
            <p:cNvPr id="86" name="TextBox 85" hidden="1"/>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dirty="0">
                  <a:solidFill>
                    <a:schemeClr val="tx1"/>
                  </a:solidFill>
                </a:rPr>
                <a:t>Content Top</a:t>
              </a:r>
            </a:p>
          </p:txBody>
        </p:sp>
        <p:sp>
          <p:nvSpPr>
            <p:cNvPr id="88" name="TextBox 87" hidden="1"/>
            <p:cNvSpPr txBox="1"/>
            <p:nvPr userDrawn="1"/>
          </p:nvSpPr>
          <p:spPr>
            <a:xfrm>
              <a:off x="-590537" y="-438330"/>
              <a:ext cx="833960" cy="123111"/>
            </a:xfrm>
            <a:prstGeom prst="rect">
              <a:avLst/>
            </a:prstGeom>
            <a:noFill/>
          </p:spPr>
          <p:txBody>
            <a:bodyPr wrap="square" lIns="0" tIns="0" rIns="0" bIns="0" rtlCol="0">
              <a:spAutoFit/>
            </a:bodyPr>
            <a:lstStyle/>
            <a:p>
              <a:pPr algn="r"/>
              <a:r>
                <a:rPr lang="en-GB" sz="800" dirty="0">
                  <a:solidFill>
                    <a:schemeClr val="tx1"/>
                  </a:solidFill>
                </a:rPr>
                <a:t>Left Margin</a:t>
              </a:r>
            </a:p>
          </p:txBody>
        </p:sp>
        <p:sp>
          <p:nvSpPr>
            <p:cNvPr id="89" name="TextBox 88" hidden="1"/>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dirty="0">
                  <a:solidFill>
                    <a:schemeClr val="tx1"/>
                  </a:solidFill>
                </a:rPr>
                <a:t>Right Margin</a:t>
              </a:r>
            </a:p>
          </p:txBody>
        </p:sp>
        <p:cxnSp>
          <p:nvCxnSpPr>
            <p:cNvPr id="98" name="Straight Connector 97" hidden="1"/>
            <p:cNvCxnSpPr/>
            <p:nvPr userDrawn="1"/>
          </p:nvCxnSpPr>
          <p:spPr>
            <a:xfrm>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99" name="TextBox 98" hidden="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dirty="0">
                  <a:solidFill>
                    <a:schemeClr val="tx1"/>
                  </a:solidFill>
                </a:rPr>
                <a:t>Middle </a:t>
              </a:r>
              <a:br>
                <a:rPr lang="en-GB" sz="800" dirty="0">
                  <a:solidFill>
                    <a:schemeClr val="tx1"/>
                  </a:solidFill>
                </a:rPr>
              </a:br>
              <a:r>
                <a:rPr lang="en-GB" sz="800" dirty="0">
                  <a:solidFill>
                    <a:schemeClr val="tx1"/>
                  </a:solidFill>
                </a:rPr>
                <a:t>0cm </a:t>
              </a:r>
            </a:p>
          </p:txBody>
        </p:sp>
        <p:sp>
          <p:nvSpPr>
            <p:cNvPr id="101" name="TextBox 100" hidden="1"/>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4" name="Straight Connector 103" hidden="1"/>
            <p:cNvCxnSpPr/>
            <p:nvPr userDrawn="1"/>
          </p:nvCxnSpPr>
          <p:spPr>
            <a:xfrm>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hidden="1"/>
            <p:cNvCxnSpPr/>
            <p:nvPr userDrawn="1"/>
          </p:nvCxnSpPr>
          <p:spPr>
            <a:xfrm>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6" name="TextBox 105" hidden="1"/>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dirty="0">
                  <a:solidFill>
                    <a:schemeClr val="tx1"/>
                  </a:solidFill>
                </a:rPr>
                <a:t>0.26cm</a:t>
              </a:r>
            </a:p>
          </p:txBody>
        </p:sp>
        <p:cxnSp>
          <p:nvCxnSpPr>
            <p:cNvPr id="107" name="Straight Connector 106" hidden="1"/>
            <p:cNvCxnSpPr/>
            <p:nvPr userDrawn="1"/>
          </p:nvCxnSpPr>
          <p:spPr>
            <a:xfrm>
              <a:off x="11836111"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hidden="1"/>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gradFill>
            </a:ln>
          </p:spPr>
          <p:style>
            <a:lnRef idx="1">
              <a:schemeClr val="accent1"/>
            </a:lnRef>
            <a:fillRef idx="0">
              <a:schemeClr val="accent1"/>
            </a:fillRef>
            <a:effectRef idx="0">
              <a:schemeClr val="accent1"/>
            </a:effectRef>
            <a:fontRef idx="minor">
              <a:schemeClr val="tx1"/>
            </a:fontRef>
          </p:style>
        </p:cxnSp>
        <p:sp>
          <p:nvSpPr>
            <p:cNvPr id="109" name="TextBox 108" hidden="1"/>
            <p:cNvSpPr txBox="1"/>
            <p:nvPr userDrawn="1"/>
          </p:nvSpPr>
          <p:spPr>
            <a:xfrm>
              <a:off x="-747711" y="404813"/>
              <a:ext cx="438671" cy="123111"/>
            </a:xfrm>
            <a:prstGeom prst="rect">
              <a:avLst/>
            </a:prstGeom>
            <a:noFill/>
          </p:spPr>
          <p:txBody>
            <a:bodyPr wrap="square" lIns="0" tIns="0" rIns="0" bIns="0" rtlCol="0">
              <a:spAutoFit/>
            </a:bodyPr>
            <a:lstStyle/>
            <a:p>
              <a:pPr algn="r"/>
              <a:r>
                <a:rPr lang="en-GB" sz="800" dirty="0">
                  <a:solidFill>
                    <a:schemeClr val="tx1"/>
                  </a:solidFill>
                </a:rPr>
                <a:t>8.33cm</a:t>
              </a:r>
            </a:p>
          </p:txBody>
        </p:sp>
        <p:sp>
          <p:nvSpPr>
            <p:cNvPr id="110" name="TextBox 109" hidden="1"/>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dirty="0">
                  <a:solidFill>
                    <a:schemeClr val="tx1"/>
                  </a:solidFill>
                </a:rPr>
                <a:t>Title Top</a:t>
              </a:r>
            </a:p>
          </p:txBody>
        </p:sp>
        <p:sp>
          <p:nvSpPr>
            <p:cNvPr id="33" name="TextBox 32" hidden="1">
              <a:extLst>
                <a:ext uri="{FF2B5EF4-FFF2-40B4-BE49-F238E27FC236}">
                  <a16:creationId xmlns:a16="http://schemas.microsoft.com/office/drawing/2014/main" id="{A925CEB6-6DDA-49BF-824C-CFA9D8A07E3F}"/>
                </a:ext>
              </a:extLst>
            </p:cNvPr>
            <p:cNvSpPr txBox="1"/>
            <p:nvPr userDrawn="1"/>
          </p:nvSpPr>
          <p:spPr>
            <a:xfrm>
              <a:off x="-747711" y="6066546"/>
              <a:ext cx="438671" cy="123111"/>
            </a:xfrm>
            <a:prstGeom prst="rect">
              <a:avLst/>
            </a:prstGeom>
            <a:noFill/>
          </p:spPr>
          <p:txBody>
            <a:bodyPr wrap="square" lIns="0" tIns="0" rIns="0" bIns="0" rtlCol="0">
              <a:spAutoFit/>
            </a:bodyPr>
            <a:lstStyle/>
            <a:p>
              <a:pPr algn="r"/>
              <a:r>
                <a:rPr lang="en-GB" sz="800" dirty="0">
                  <a:solidFill>
                    <a:schemeClr val="tx1"/>
                  </a:solidFill>
                </a:rPr>
                <a:t>7.54 cm</a:t>
              </a:r>
            </a:p>
          </p:txBody>
        </p:sp>
        <p:sp>
          <p:nvSpPr>
            <p:cNvPr id="34" name="TextBox 33" hidden="1">
              <a:extLst>
                <a:ext uri="{FF2B5EF4-FFF2-40B4-BE49-F238E27FC236}">
                  <a16:creationId xmlns:a16="http://schemas.microsoft.com/office/drawing/2014/main" id="{E1658A23-15A2-4406-AF7E-89707B5575E7}"/>
                </a:ext>
              </a:extLst>
            </p:cNvPr>
            <p:cNvSpPr txBox="1"/>
            <p:nvPr userDrawn="1"/>
          </p:nvSpPr>
          <p:spPr>
            <a:xfrm>
              <a:off x="-1143000" y="6189657"/>
              <a:ext cx="833960" cy="123111"/>
            </a:xfrm>
            <a:prstGeom prst="rect">
              <a:avLst/>
            </a:prstGeom>
            <a:noFill/>
          </p:spPr>
          <p:txBody>
            <a:bodyPr wrap="square" lIns="0" tIns="0" rIns="0" bIns="0" rtlCol="0">
              <a:spAutoFit/>
            </a:bodyPr>
            <a:lstStyle/>
            <a:p>
              <a:pPr algn="r"/>
              <a:r>
                <a:rPr lang="en-GB" sz="800" dirty="0">
                  <a:solidFill>
                    <a:schemeClr val="tx1"/>
                  </a:solidFill>
                </a:rPr>
                <a:t>Image Bottom</a:t>
              </a:r>
            </a:p>
          </p:txBody>
        </p:sp>
      </p:grpSp>
      <p:sp>
        <p:nvSpPr>
          <p:cNvPr id="3" name="Footer Placeholder 2">
            <a:extLst>
              <a:ext uri="{FF2B5EF4-FFF2-40B4-BE49-F238E27FC236}">
                <a16:creationId xmlns:a16="http://schemas.microsoft.com/office/drawing/2014/main" id="{1115639F-9E76-41B0-BB57-8F8A1F600167}"/>
              </a:ext>
            </a:extLst>
          </p:cNvPr>
          <p:cNvSpPr>
            <a:spLocks noGrp="1"/>
          </p:cNvSpPr>
          <p:nvPr>
            <p:ph type="ftr" sz="quarter" idx="3"/>
          </p:nvPr>
        </p:nvSpPr>
        <p:spPr>
          <a:xfrm>
            <a:off x="3272400" y="6390000"/>
            <a:ext cx="7495200" cy="198000"/>
          </a:xfrm>
          <a:prstGeom prst="rect">
            <a:avLst/>
          </a:prstGeom>
        </p:spPr>
        <p:txBody>
          <a:bodyPr vert="horz" lIns="0" tIns="0" rIns="0" bIns="0" rtlCol="0" anchor="ctr"/>
          <a:lstStyle>
            <a:lvl1pPr algn="l">
              <a:defRPr sz="800">
                <a:solidFill>
                  <a:schemeClr val="tx1"/>
                </a:solidFill>
              </a:defRPr>
            </a:lvl1pPr>
          </a:lstStyle>
          <a:p>
            <a:r>
              <a:rPr lang="fi-FI"/>
              <a:t>Yrittäjägallup, kierros 3/2025 toukokuu</a:t>
            </a:r>
            <a:endParaRPr lang="en-GB" dirty="0"/>
          </a:p>
        </p:txBody>
      </p:sp>
      <p:cxnSp>
        <p:nvCxnSpPr>
          <p:cNvPr id="6" name="Straight Connector 5">
            <a:extLst>
              <a:ext uri="{FF2B5EF4-FFF2-40B4-BE49-F238E27FC236}">
                <a16:creationId xmlns:a16="http://schemas.microsoft.com/office/drawing/2014/main" id="{6805F70E-6BF1-451B-AC5F-64819FD40883}"/>
              </a:ext>
            </a:extLst>
          </p:cNvPr>
          <p:cNvCxnSpPr>
            <a:cxnSpLocks/>
          </p:cNvCxnSpPr>
          <p:nvPr userDrawn="1">
            <p:custDataLst>
              <p:tags r:id="rId28"/>
            </p:custDataLst>
          </p:nvPr>
        </p:nvCxnSpPr>
        <p:spPr>
          <a:xfrm>
            <a:off x="360000" y="6120000"/>
            <a:ext cx="11474161" cy="0"/>
          </a:xfrm>
          <a:prstGeom prst="line">
            <a:avLst/>
          </a:prstGeom>
          <a:ln w="635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D0303A66-DA01-4C66-A021-963AE788F9B9}"/>
              </a:ext>
            </a:extLst>
          </p:cNvPr>
          <p:cNvPicPr>
            <a:picLocks noChangeAspect="1"/>
          </p:cNvPicPr>
          <p:nvPr userDrawn="1"/>
        </p:nvPicPr>
        <p:blipFill>
          <a:blip r:embed="rId29"/>
          <a:stretch>
            <a:fillRect/>
          </a:stretch>
        </p:blipFill>
        <p:spPr>
          <a:xfrm>
            <a:off x="9956686" y="6304110"/>
            <a:ext cx="1519697" cy="410318"/>
          </a:xfrm>
          <a:prstGeom prst="rect">
            <a:avLst/>
          </a:prstGeom>
        </p:spPr>
      </p:pic>
      <p:pic>
        <p:nvPicPr>
          <p:cNvPr id="4" name="Picture 3">
            <a:extLst>
              <a:ext uri="{FF2B5EF4-FFF2-40B4-BE49-F238E27FC236}">
                <a16:creationId xmlns:a16="http://schemas.microsoft.com/office/drawing/2014/main" id="{3E490187-44E1-85D9-2FD7-9CD0D451169D}"/>
              </a:ext>
            </a:extLst>
          </p:cNvPr>
          <p:cNvPicPr>
            <a:picLocks noChangeAspect="1"/>
          </p:cNvPicPr>
          <p:nvPr userDrawn="1"/>
        </p:nvPicPr>
        <p:blipFill>
          <a:blip r:embed="rId30"/>
          <a:stretch>
            <a:fillRect/>
          </a:stretch>
        </p:blipFill>
        <p:spPr>
          <a:xfrm>
            <a:off x="336849" y="6294550"/>
            <a:ext cx="1353054" cy="356849"/>
          </a:xfrm>
          <a:prstGeom prst="rect">
            <a:avLst/>
          </a:prstGeom>
        </p:spPr>
      </p:pic>
    </p:spTree>
    <p:extLst>
      <p:ext uri="{BB962C8B-B14F-4D97-AF65-F5344CB8AC3E}">
        <p14:creationId xmlns:p14="http://schemas.microsoft.com/office/powerpoint/2010/main" val="2173571316"/>
      </p:ext>
    </p:extLst>
  </p:cSld>
  <p:clrMap bg1="lt1" tx1="dk1" bg2="lt2" tx2="dk2" accent1="accent1" accent2="accent2" accent3="accent3" accent4="accent4" accent5="accent5" accent6="accent6" hlink="hlink" folHlink="folHlink"/>
  <p:sldLayoutIdLst>
    <p:sldLayoutId id="2147484836" r:id="rId1"/>
    <p:sldLayoutId id="2147484837" r:id="rId2"/>
    <p:sldLayoutId id="2147484838" r:id="rId3"/>
    <p:sldLayoutId id="2147484839" r:id="rId4"/>
    <p:sldLayoutId id="2147484840" r:id="rId5"/>
    <p:sldLayoutId id="2147484841" r:id="rId6"/>
    <p:sldLayoutId id="2147484842" r:id="rId7"/>
    <p:sldLayoutId id="2147484843" r:id="rId8"/>
    <p:sldLayoutId id="2147484844" r:id="rId9"/>
    <p:sldLayoutId id="2147484845" r:id="rId10"/>
    <p:sldLayoutId id="2147484846" r:id="rId11"/>
    <p:sldLayoutId id="2147484847" r:id="rId12"/>
    <p:sldLayoutId id="2147484848" r:id="rId13"/>
    <p:sldLayoutId id="2147484849" r:id="rId14"/>
    <p:sldLayoutId id="2147484850" r:id="rId15"/>
    <p:sldLayoutId id="2147484851" r:id="rId16"/>
    <p:sldLayoutId id="2147484852" r:id="rId17"/>
    <p:sldLayoutId id="2147484853" r:id="rId18"/>
    <p:sldLayoutId id="2147484854" r:id="rId19"/>
    <p:sldLayoutId id="2147484855" r:id="rId20"/>
    <p:sldLayoutId id="2147484856" r:id="rId21"/>
    <p:sldLayoutId id="2147484857" r:id="rId22"/>
    <p:sldLayoutId id="2147484858" r:id="rId23"/>
    <p:sldLayoutId id="2147484859" r:id="rId24"/>
    <p:sldLayoutId id="2147484860" r:id="rId25"/>
    <p:sldLayoutId id="2147484861"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160">
          <p15:clr>
            <a:srgbClr val="F26B43"/>
          </p15:clr>
        </p15:guide>
        <p15:guide id="14" pos="7453">
          <p15:clr>
            <a:srgbClr val="F26B43"/>
          </p15:clr>
        </p15:guide>
        <p15:guide id="28" orient="horz" pos="1076">
          <p15:clr>
            <a:srgbClr val="F26B43"/>
          </p15:clr>
        </p15:guide>
        <p15:guide id="29" orient="horz" pos="270">
          <p15:clr>
            <a:srgbClr val="F26B43"/>
          </p15:clr>
        </p15:guide>
        <p15:guide id="33" orient="horz" pos="3600">
          <p15:clr>
            <a:srgbClr val="F26B43"/>
          </p15:clr>
        </p15:guide>
        <p15:guide id="35" pos="228">
          <p15:clr>
            <a:srgbClr val="F26B43"/>
          </p15:clr>
        </p15:guide>
        <p15:guide id="36" pos="3840">
          <p15:clr>
            <a:srgbClr val="F26B43"/>
          </p15:clr>
        </p15:guide>
        <p15:guide id="37" pos="3782">
          <p15:clr>
            <a:srgbClr val="F26B43"/>
          </p15:clr>
        </p15:guide>
        <p15:guide id="38" pos="3900">
          <p15:clr>
            <a:srgbClr val="F26B43"/>
          </p15:clr>
        </p15:guide>
        <p15:guide id="39" orient="horz" pos="387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41.xml"/><Relationship Id="rId6" Type="http://schemas.openxmlformats.org/officeDocument/2006/relationships/image" Target="../media/image3.png"/><Relationship Id="rId5" Type="http://schemas.openxmlformats.org/officeDocument/2006/relationships/image" Target="../media/image16.jpeg"/><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1.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oleObject" Target="file:///C:\Users\Hyytiainenan\Desktop\SIIRTO_POWERIIN.xlsx!05-22_VRV_STACKBAR_VVRT!%5bSIIRTO_POWERIIN.xlsx%5d05-22_VRV_STACKBAR_VVRT%20Chart%201" TargetMode="External"/><Relationship Id="rId2" Type="http://schemas.openxmlformats.org/officeDocument/2006/relationships/notesSlide" Target="../notesSlides/notesSlide3.xml"/><Relationship Id="rId1" Type="http://schemas.openxmlformats.org/officeDocument/2006/relationships/slideLayout" Target="../slideLayouts/slideLayout146.xml"/><Relationship Id="rId4"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oleObject" Target="file:///C:\Users\Hyytiainenan\Desktop\SIIRTO_POWERIIN.xlsx!11-24_q47w11_PIE!%5bSIIRTO_POWERIIN.xlsx%5d11-24_q47w11_PIE%20Chart%201" TargetMode="External"/><Relationship Id="rId2" Type="http://schemas.openxmlformats.org/officeDocument/2006/relationships/notesSlide" Target="../notesSlides/notesSlide4.xml"/><Relationship Id="rId1" Type="http://schemas.openxmlformats.org/officeDocument/2006/relationships/slideLayout" Target="../slideLayouts/slideLayout189.xml"/><Relationship Id="rId6" Type="http://schemas.openxmlformats.org/officeDocument/2006/relationships/image" Target="../media/image25.emf"/><Relationship Id="rId5" Type="http://schemas.openxmlformats.org/officeDocument/2006/relationships/oleObject" Target="file:///C:\Users\Hyytiainenan\Desktop\SIIRTO_POWERIIN.xlsx!11-24_q47w11_STACKBAR_T1!%5bSIIRTO_POWERIIN.xlsx%5d11-24_q47w11_STACKBAR_T1%20Chart%201" TargetMode="External"/><Relationship Id="rId4" Type="http://schemas.openxmlformats.org/officeDocument/2006/relationships/image" Target="../media/image2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3.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3.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3.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13.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3.xml"/></Relationships>
</file>

<file path=ppt/slides/_rels/slide21.xml.rels><?xml version="1.0" encoding="UTF-8" standalone="yes"?>
<Relationships xmlns="http://schemas.openxmlformats.org/package/2006/relationships"><Relationship Id="rId3" Type="http://schemas.openxmlformats.org/officeDocument/2006/relationships/oleObject" Target="file:///C:\Users\Hyytiainenan\Desktop\SIIRTO_POWERIIN.xlsx!05-25_Q32B_PIE!%5bSIIRTO_POWERIIN.xlsx%5d05-25_Q32B_PIE%20Chart%201" TargetMode="External"/><Relationship Id="rId2" Type="http://schemas.openxmlformats.org/officeDocument/2006/relationships/notesSlide" Target="../notesSlides/notesSlide7.xml"/><Relationship Id="rId1" Type="http://schemas.openxmlformats.org/officeDocument/2006/relationships/slideLayout" Target="../slideLayouts/slideLayout214.xml"/><Relationship Id="rId6" Type="http://schemas.openxmlformats.org/officeDocument/2006/relationships/image" Target="../media/image38.emf"/><Relationship Id="rId5" Type="http://schemas.openxmlformats.org/officeDocument/2006/relationships/oleObject" Target="file:///C:\Users\Hyytiainenan\Desktop\C451004885_kuvat.xlsx!05-25_Q32B_STACKBAR_T1%20(2)!%5bC451004885_kuvat.xlsx%5d05-25_Q32B_STACKBAR_T1%20(2)Chart%201" TargetMode="External"/><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9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idx="4294967295"/>
          </p:nvPr>
        </p:nvSpPr>
        <p:spPr>
          <a:xfrm>
            <a:off x="433754" y="776288"/>
            <a:ext cx="10361246" cy="1200150"/>
          </a:xfrm>
        </p:spPr>
        <p:txBody>
          <a:bodyPr/>
          <a:lstStyle/>
          <a:p>
            <a:r>
              <a:rPr lang="fi-FI" sz="3200" dirty="0">
                <a:solidFill>
                  <a:schemeClr val="tx1"/>
                </a:solidFill>
              </a:rPr>
              <a:t>Luottamushenkilöinfo</a:t>
            </a:r>
            <a:endParaRPr lang="fi-FI" sz="4000" dirty="0">
              <a:solidFill>
                <a:schemeClr val="tx1"/>
              </a:solidFill>
            </a:endParaRPr>
          </a:p>
        </p:txBody>
      </p:sp>
      <p:sp>
        <p:nvSpPr>
          <p:cNvPr id="3" name="Alaotsikko 2"/>
          <p:cNvSpPr>
            <a:spLocks noGrp="1"/>
          </p:cNvSpPr>
          <p:nvPr>
            <p:ph type="subTitle" idx="4294967295"/>
          </p:nvPr>
        </p:nvSpPr>
        <p:spPr>
          <a:xfrm>
            <a:off x="433752" y="2024063"/>
            <a:ext cx="10361247" cy="1344612"/>
          </a:xfrm>
        </p:spPr>
        <p:txBody>
          <a:bodyPr vert="horz" lIns="0" tIns="45720" rIns="0" bIns="45720" rtlCol="0" anchor="t">
            <a:noAutofit/>
          </a:bodyPr>
          <a:lstStyle/>
          <a:p>
            <a:pPr marL="0" indent="0">
              <a:buNone/>
            </a:pPr>
            <a:r>
              <a:rPr lang="fi-FI" dirty="0"/>
              <a:t>26.11.2025</a:t>
            </a:r>
          </a:p>
        </p:txBody>
      </p:sp>
      <p:pic>
        <p:nvPicPr>
          <p:cNvPr id="6" name="Kuva 5" descr="Kuva, joka sisältää kohteen henkilö, pöytä, sisä, mies&#10;&#10;Kuvaus luotu automaattisesti">
            <a:extLst>
              <a:ext uri="{FF2B5EF4-FFF2-40B4-BE49-F238E27FC236}">
                <a16:creationId xmlns:a16="http://schemas.microsoft.com/office/drawing/2014/main" id="{B7740088-54AD-4A41-AF73-BD9105547A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89365" y="3511295"/>
            <a:ext cx="4836673" cy="3346705"/>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descr="Kuva, joka sisältää kohteen henkilö, vaatetus, mies, seisominen&#10;&#10;Kuvaus luotu automaattisesti">
            <a:extLst>
              <a:ext uri="{FF2B5EF4-FFF2-40B4-BE49-F238E27FC236}">
                <a16:creationId xmlns:a16="http://schemas.microsoft.com/office/drawing/2014/main" id="{2085B703-D790-2B45-BD76-9848376984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5" b="-4"/>
          <a:stretch/>
        </p:blipFill>
        <p:spPr>
          <a:xfrm>
            <a:off x="7967349" y="3523018"/>
            <a:ext cx="4224651" cy="3346705"/>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descr="Kuva, joka sisältää kohteen henkilö, sisä, mies, pitäminen&#10;&#10;Kuvaus luotu automaattisesti">
            <a:extLst>
              <a:ext uri="{FF2B5EF4-FFF2-40B4-BE49-F238E27FC236}">
                <a16:creationId xmlns:a16="http://schemas.microsoft.com/office/drawing/2014/main" id="{AC240E30-3409-D048-A7FD-E4343B2862E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3"/>
          <a:stretch/>
        </p:blipFill>
        <p:spPr>
          <a:xfrm>
            <a:off x="-11723" y="3512915"/>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461490"/>
            <a:ext cx="2346257" cy="911447"/>
          </a:xfrm>
          <a:prstGeom prst="rect">
            <a:avLst/>
          </a:prstGeom>
        </p:spPr>
      </p:pic>
    </p:spTree>
    <p:extLst>
      <p:ext uri="{BB962C8B-B14F-4D97-AF65-F5344CB8AC3E}">
        <p14:creationId xmlns:p14="http://schemas.microsoft.com/office/powerpoint/2010/main" val="10378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5F72D05B-2CD6-4D47-B937-F10D83F366B8}"/>
              </a:ext>
            </a:extLst>
          </p:cNvPr>
          <p:cNvSpPr>
            <a:spLocks noGrp="1"/>
          </p:cNvSpPr>
          <p:nvPr>
            <p:ph sz="half" idx="2"/>
          </p:nvPr>
        </p:nvSpPr>
        <p:spPr/>
        <p:txBody>
          <a:bodyPr/>
          <a:lstStyle/>
          <a:p>
            <a:r>
              <a:rPr lang="fi-FI"/>
              <a:t>Hallituksen ja edunvalvonnan ajankohtaiskatsaus</a:t>
            </a:r>
            <a:endParaRPr lang="en-US"/>
          </a:p>
        </p:txBody>
      </p:sp>
      <p:sp>
        <p:nvSpPr>
          <p:cNvPr id="4" name="Otsikko 3">
            <a:extLst>
              <a:ext uri="{FF2B5EF4-FFF2-40B4-BE49-F238E27FC236}">
                <a16:creationId xmlns:a16="http://schemas.microsoft.com/office/drawing/2014/main" id="{3071FFCC-3DBE-40BA-AC97-123081A1131E}"/>
              </a:ext>
            </a:extLst>
          </p:cNvPr>
          <p:cNvSpPr>
            <a:spLocks noGrp="1"/>
          </p:cNvSpPr>
          <p:nvPr>
            <p:ph type="title"/>
          </p:nvPr>
        </p:nvSpPr>
        <p:spPr/>
        <p:txBody>
          <a:bodyPr/>
          <a:lstStyle/>
          <a:p>
            <a:r>
              <a:rPr lang="en-US" dirty="0"/>
              <a:t>VALTUUSTO</a:t>
            </a:r>
          </a:p>
        </p:txBody>
      </p:sp>
      <p:sp>
        <p:nvSpPr>
          <p:cNvPr id="5" name="Tekstin paikkamerkki 4">
            <a:extLst>
              <a:ext uri="{FF2B5EF4-FFF2-40B4-BE49-F238E27FC236}">
                <a16:creationId xmlns:a16="http://schemas.microsoft.com/office/drawing/2014/main" id="{8A653074-5AED-4707-B3B0-BAB522D6323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838134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5348D8-B946-F0A5-E027-6A5916780950}"/>
              </a:ext>
            </a:extLst>
          </p:cNvPr>
          <p:cNvSpPr>
            <a:spLocks noGrp="1"/>
          </p:cNvSpPr>
          <p:nvPr>
            <p:ph type="title"/>
          </p:nvPr>
        </p:nvSpPr>
        <p:spPr/>
        <p:txBody>
          <a:bodyPr/>
          <a:lstStyle/>
          <a:p>
            <a:r>
              <a:rPr lang="fi-FI" sz="3000"/>
              <a:t>Suomi on epäonnistunut kasvussa</a:t>
            </a:r>
          </a:p>
        </p:txBody>
      </p:sp>
      <p:sp>
        <p:nvSpPr>
          <p:cNvPr id="3" name="Sisällön paikkamerkki 2">
            <a:extLst>
              <a:ext uri="{FF2B5EF4-FFF2-40B4-BE49-F238E27FC236}">
                <a16:creationId xmlns:a16="http://schemas.microsoft.com/office/drawing/2014/main" id="{F099C2D8-4EF8-471A-57FA-6E51024581B7}"/>
              </a:ext>
            </a:extLst>
          </p:cNvPr>
          <p:cNvSpPr>
            <a:spLocks noGrp="1"/>
          </p:cNvSpPr>
          <p:nvPr>
            <p:ph idx="1"/>
          </p:nvPr>
        </p:nvSpPr>
        <p:spPr>
          <a:xfrm>
            <a:off x="414000" y="1424538"/>
            <a:ext cx="7363213" cy="4671461"/>
          </a:xfrm>
        </p:spPr>
        <p:txBody>
          <a:bodyPr/>
          <a:lstStyle/>
          <a:p>
            <a:r>
              <a:rPr lang="fi-FI"/>
              <a:t>Suomi on ollut kasvussa EU:n hännänhuippu tänä vuonna (3. neljännes).</a:t>
            </a:r>
          </a:p>
          <a:p>
            <a:r>
              <a:rPr lang="fi-FI"/>
              <a:t>Suomessa on ollut erittäin hidas talouskasvu jo lähes 20 vuotta.</a:t>
            </a:r>
          </a:p>
          <a:p>
            <a:r>
              <a:rPr lang="fi-FI"/>
              <a:t>Jo pitkään on ennustettu, että nopeampi kasvu on juuri alkamassa – ja taas ennustetaan.</a:t>
            </a:r>
          </a:p>
        </p:txBody>
      </p:sp>
      <p:pic>
        <p:nvPicPr>
          <p:cNvPr id="7" name="Kuva 6">
            <a:extLst>
              <a:ext uri="{FF2B5EF4-FFF2-40B4-BE49-F238E27FC236}">
                <a16:creationId xmlns:a16="http://schemas.microsoft.com/office/drawing/2014/main" id="{D3ED4B87-4D7A-815F-A916-444A402786A1}"/>
              </a:ext>
            </a:extLst>
          </p:cNvPr>
          <p:cNvPicPr>
            <a:picLocks noChangeAspect="1"/>
          </p:cNvPicPr>
          <p:nvPr/>
        </p:nvPicPr>
        <p:blipFill>
          <a:blip r:embed="rId2"/>
          <a:stretch>
            <a:fillRect/>
          </a:stretch>
        </p:blipFill>
        <p:spPr>
          <a:xfrm>
            <a:off x="7859766" y="933651"/>
            <a:ext cx="4155842" cy="5835316"/>
          </a:xfrm>
          <a:prstGeom prst="rect">
            <a:avLst/>
          </a:prstGeom>
        </p:spPr>
      </p:pic>
      <p:sp>
        <p:nvSpPr>
          <p:cNvPr id="10" name="Tekstiruutu 9">
            <a:extLst>
              <a:ext uri="{FF2B5EF4-FFF2-40B4-BE49-F238E27FC236}">
                <a16:creationId xmlns:a16="http://schemas.microsoft.com/office/drawing/2014/main" id="{F47578B6-1419-371B-F36C-9BB3C6F8A929}"/>
              </a:ext>
            </a:extLst>
          </p:cNvPr>
          <p:cNvSpPr txBox="1"/>
          <p:nvPr/>
        </p:nvSpPr>
        <p:spPr>
          <a:xfrm>
            <a:off x="5558316" y="6339515"/>
            <a:ext cx="1257588"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HS, 21.11.</a:t>
            </a:r>
          </a:p>
        </p:txBody>
      </p:sp>
      <p:pic>
        <p:nvPicPr>
          <p:cNvPr id="4" name="Kuva 3">
            <a:extLst>
              <a:ext uri="{FF2B5EF4-FFF2-40B4-BE49-F238E27FC236}">
                <a16:creationId xmlns:a16="http://schemas.microsoft.com/office/drawing/2014/main" id="{F9A66B97-8358-2FE7-9A8D-EDE97E943C46}"/>
              </a:ext>
            </a:extLst>
          </p:cNvPr>
          <p:cNvPicPr>
            <a:picLocks noChangeAspect="1"/>
          </p:cNvPicPr>
          <p:nvPr/>
        </p:nvPicPr>
        <p:blipFill>
          <a:blip r:embed="rId3"/>
          <a:stretch>
            <a:fillRect/>
          </a:stretch>
        </p:blipFill>
        <p:spPr>
          <a:xfrm>
            <a:off x="2127903" y="3953852"/>
            <a:ext cx="3430413" cy="2754995"/>
          </a:xfrm>
          <a:prstGeom prst="rect">
            <a:avLst/>
          </a:prstGeom>
        </p:spPr>
      </p:pic>
    </p:spTree>
    <p:extLst>
      <p:ext uri="{BB962C8B-B14F-4D97-AF65-F5344CB8AC3E}">
        <p14:creationId xmlns:p14="http://schemas.microsoft.com/office/powerpoint/2010/main" val="3749206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60524C-7B8B-1BDC-C452-FF49ADB4FA46}"/>
              </a:ext>
            </a:extLst>
          </p:cNvPr>
          <p:cNvSpPr>
            <a:spLocks noGrp="1"/>
          </p:cNvSpPr>
          <p:nvPr>
            <p:ph type="title"/>
          </p:nvPr>
        </p:nvSpPr>
        <p:spPr/>
        <p:txBody>
          <a:bodyPr/>
          <a:lstStyle/>
          <a:p>
            <a:r>
              <a:rPr lang="fi-FI" sz="3000"/>
              <a:t>Mikä on Suomen ”tuntematon jarru”?</a:t>
            </a:r>
          </a:p>
        </p:txBody>
      </p:sp>
      <p:sp>
        <p:nvSpPr>
          <p:cNvPr id="3" name="Sisällön paikkamerkki 2">
            <a:extLst>
              <a:ext uri="{FF2B5EF4-FFF2-40B4-BE49-F238E27FC236}">
                <a16:creationId xmlns:a16="http://schemas.microsoft.com/office/drawing/2014/main" id="{5E96BD78-7064-BDA6-72FA-2DF6EBD04193}"/>
              </a:ext>
            </a:extLst>
          </p:cNvPr>
          <p:cNvSpPr>
            <a:spLocks noGrp="1"/>
          </p:cNvSpPr>
          <p:nvPr>
            <p:ph idx="1"/>
          </p:nvPr>
        </p:nvSpPr>
        <p:spPr>
          <a:xfrm>
            <a:off x="414000" y="1427152"/>
            <a:ext cx="6345214" cy="2615708"/>
          </a:xfrm>
        </p:spPr>
        <p:txBody>
          <a:bodyPr/>
          <a:lstStyle/>
          <a:p>
            <a:r>
              <a:rPr lang="fi-FI"/>
              <a:t>Suomi on ”viimeinen bussipysäkki”.</a:t>
            </a:r>
          </a:p>
          <a:p>
            <a:pPr lvl="1"/>
            <a:r>
              <a:rPr lang="fi-FI"/>
              <a:t>Meillä on 1340 kilometriä yhteistä rajaa sotaa käyvän Venäjän kanssa.</a:t>
            </a:r>
          </a:p>
          <a:p>
            <a:pPr lvl="1"/>
            <a:r>
              <a:rPr lang="fi-FI"/>
              <a:t>Meillä on kylmä ja märkä ilmasto.</a:t>
            </a:r>
          </a:p>
          <a:p>
            <a:endParaRPr lang="fi-FI"/>
          </a:p>
        </p:txBody>
      </p:sp>
      <p:pic>
        <p:nvPicPr>
          <p:cNvPr id="4" name="Kuva 3">
            <a:extLst>
              <a:ext uri="{FF2B5EF4-FFF2-40B4-BE49-F238E27FC236}">
                <a16:creationId xmlns:a16="http://schemas.microsoft.com/office/drawing/2014/main" id="{CA44DDE5-4C19-A2D0-30CB-905FC77FD281}"/>
              </a:ext>
            </a:extLst>
          </p:cNvPr>
          <p:cNvPicPr>
            <a:picLocks noChangeAspect="1"/>
          </p:cNvPicPr>
          <p:nvPr/>
        </p:nvPicPr>
        <p:blipFill>
          <a:blip r:embed="rId2"/>
          <a:stretch>
            <a:fillRect/>
          </a:stretch>
        </p:blipFill>
        <p:spPr>
          <a:xfrm>
            <a:off x="6759214" y="1270467"/>
            <a:ext cx="5300547" cy="1707048"/>
          </a:xfrm>
          <a:prstGeom prst="rect">
            <a:avLst/>
          </a:prstGeom>
        </p:spPr>
      </p:pic>
      <p:sp>
        <p:nvSpPr>
          <p:cNvPr id="7" name="Sisällön paikkamerkki 2">
            <a:extLst>
              <a:ext uri="{FF2B5EF4-FFF2-40B4-BE49-F238E27FC236}">
                <a16:creationId xmlns:a16="http://schemas.microsoft.com/office/drawing/2014/main" id="{9B147272-2B9F-D24A-9BFD-9EFE303B859A}"/>
              </a:ext>
            </a:extLst>
          </p:cNvPr>
          <p:cNvSpPr txBox="1">
            <a:spLocks/>
          </p:cNvSpPr>
          <p:nvPr/>
        </p:nvSpPr>
        <p:spPr>
          <a:xfrm>
            <a:off x="413999" y="3092153"/>
            <a:ext cx="11248353" cy="2615708"/>
          </a:xfrm>
          <a:prstGeom prst="rect">
            <a:avLst/>
          </a:prstGeom>
        </p:spPr>
        <p:txBody>
          <a:bodyPr vert="horz" lIns="0" tIns="45720" rIns="0" bIns="45720" rtlCol="0">
            <a:noAutofit/>
          </a:bodyPr>
          <a:lst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a:lstStyle>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Meillä maksetaan liikaa, kun on tekemättä työtä, ja verotetaan liikaa, kun tekee paljon työtä.</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Suomen julkinen talous velkaantuu nopeaa tahtia.</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Meillä on liian vähän kansainvälisesti menestyviä suuryrityksiä. </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Pk-yrityksemme harjoittavat liian vähän vientiä.</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Meillä on jäykät työmarkkinat ja liikaa yritysten sääntelyä.</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Meillä on liian vähän kilpailua ja suuri julkinen hallinto (288 kuntaa, 21 </a:t>
            </a:r>
            <a:r>
              <a:rPr kumimoji="0" lang="fi-FI" sz="2400" b="0" i="0" u="none" strike="noStrike" kern="1200" cap="none" spc="0" normalizeH="0" baseline="0" noProof="0" err="1">
                <a:ln>
                  <a:noFill/>
                </a:ln>
                <a:solidFill>
                  <a:prstClr val="black"/>
                </a:solidFill>
                <a:effectLst/>
                <a:uLnTx/>
                <a:uFillTx/>
                <a:latin typeface="Arial" panose="020B0604020202020204"/>
                <a:ea typeface="+mn-ea"/>
                <a:cs typeface="+mn-cs"/>
              </a:rPr>
              <a:t>hva:ta</a:t>
            </a:r>
            <a:r>
              <a:rPr kumimoji="0" lang="fi-FI" sz="2400" b="0" i="0" u="none" strike="noStrike" kern="1200" cap="none" spc="0" normalizeH="0" baseline="0" noProof="0">
                <a:ln>
                  <a:noFill/>
                </a:ln>
                <a:solidFill>
                  <a:prstClr val="black"/>
                </a:solidFill>
                <a:effectLst/>
                <a:uLnTx/>
                <a:uFillTx/>
                <a:latin typeface="Arial" panose="020B0604020202020204"/>
                <a:ea typeface="+mn-ea"/>
                <a:cs typeface="+mn-cs"/>
              </a:rPr>
              <a:t>), joka operoi hyvin laajalti, myös elinkeinotoiminnassa.</a:t>
            </a:r>
          </a:p>
          <a:p>
            <a:pPr marL="239994" marR="0" lvl="0" indent="-239994" algn="l" defTabSz="914377" rtl="0" eaLnBrk="1" fontAlgn="auto" latinLnBrk="0" hangingPunct="1">
              <a:lnSpc>
                <a:spcPct val="100000"/>
              </a:lnSpc>
              <a:spcBef>
                <a:spcPct val="20000"/>
              </a:spcBef>
              <a:spcAft>
                <a:spcPts val="0"/>
              </a:spcAft>
              <a:buClr>
                <a:srgbClr val="000000">
                  <a:lumMod val="75000"/>
                  <a:lumOff val="25000"/>
                </a:srgbClr>
              </a:buClr>
              <a:buSzTx/>
              <a:buFont typeface="Arial" pitchFamily="34" charset="0"/>
              <a:buChar char="•"/>
              <a:tabLst/>
              <a:defRPr/>
            </a:pPr>
            <a:endParaRPr kumimoji="0" lang="fi-FI"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6" name="Kuva 5">
            <a:extLst>
              <a:ext uri="{FF2B5EF4-FFF2-40B4-BE49-F238E27FC236}">
                <a16:creationId xmlns:a16="http://schemas.microsoft.com/office/drawing/2014/main" id="{8B531138-5400-8C0D-5D70-6119FDC2D63C}"/>
              </a:ext>
            </a:extLst>
          </p:cNvPr>
          <p:cNvPicPr>
            <a:picLocks noChangeAspect="1"/>
          </p:cNvPicPr>
          <p:nvPr/>
        </p:nvPicPr>
        <p:blipFill>
          <a:blip r:embed="rId3"/>
          <a:stretch>
            <a:fillRect/>
          </a:stretch>
        </p:blipFill>
        <p:spPr>
          <a:xfrm>
            <a:off x="10687192" y="938654"/>
            <a:ext cx="1359526" cy="499915"/>
          </a:xfrm>
          <a:prstGeom prst="rect">
            <a:avLst/>
          </a:prstGeom>
        </p:spPr>
      </p:pic>
    </p:spTree>
    <p:extLst>
      <p:ext uri="{BB962C8B-B14F-4D97-AF65-F5344CB8AC3E}">
        <p14:creationId xmlns:p14="http://schemas.microsoft.com/office/powerpoint/2010/main" val="2968692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2B5E857-8A7F-48B1-4F67-68BF79489CCD}"/>
              </a:ext>
            </a:extLst>
          </p:cNvPr>
          <p:cNvSpPr>
            <a:spLocks noGrp="1"/>
          </p:cNvSpPr>
          <p:nvPr>
            <p:ph type="title"/>
          </p:nvPr>
        </p:nvSpPr>
        <p:spPr/>
        <p:txBody>
          <a:bodyPr/>
          <a:lstStyle/>
          <a:p>
            <a:r>
              <a:rPr lang="fi-FI" sz="3000"/>
              <a:t>Miten saisimme lisää kasvua?</a:t>
            </a:r>
          </a:p>
        </p:txBody>
      </p:sp>
      <p:sp>
        <p:nvSpPr>
          <p:cNvPr id="3" name="Sisällön paikkamerkki 2">
            <a:extLst>
              <a:ext uri="{FF2B5EF4-FFF2-40B4-BE49-F238E27FC236}">
                <a16:creationId xmlns:a16="http://schemas.microsoft.com/office/drawing/2014/main" id="{DE026B74-491F-DAC2-7A12-35556B46803B}"/>
              </a:ext>
            </a:extLst>
          </p:cNvPr>
          <p:cNvSpPr>
            <a:spLocks noGrp="1"/>
          </p:cNvSpPr>
          <p:nvPr>
            <p:ph idx="1"/>
          </p:nvPr>
        </p:nvSpPr>
        <p:spPr>
          <a:xfrm>
            <a:off x="414000" y="1436914"/>
            <a:ext cx="7108029" cy="4659086"/>
          </a:xfrm>
        </p:spPr>
        <p:txBody>
          <a:bodyPr/>
          <a:lstStyle/>
          <a:p>
            <a:r>
              <a:rPr lang="fi-FI"/>
              <a:t>Ukrainan sota pitäisi saada loppumaan.</a:t>
            </a:r>
          </a:p>
          <a:p>
            <a:r>
              <a:rPr lang="fi-FI"/>
              <a:t>On kevennettävä työn ja yrittämisen verotusta.</a:t>
            </a:r>
          </a:p>
          <a:p>
            <a:r>
              <a:rPr lang="fi-FI"/>
              <a:t>On lisättävä kilpailua ja avattava markkinoita.</a:t>
            </a:r>
          </a:p>
          <a:p>
            <a:r>
              <a:rPr lang="fi-FI"/>
              <a:t>On jatkettava työmarkkinauudistuksia.</a:t>
            </a:r>
          </a:p>
          <a:p>
            <a:r>
              <a:rPr lang="fi-FI"/>
              <a:t>On saatava rakentamiseen vauhtia.</a:t>
            </a:r>
          </a:p>
          <a:p>
            <a:r>
              <a:rPr lang="fi-FI"/>
              <a:t>On turvattava rahoitus, lisättävä pankkikilpailua ja valvottava maksuehtosäätelyä.</a:t>
            </a:r>
          </a:p>
          <a:p>
            <a:r>
              <a:rPr lang="fi-FI"/>
              <a:t>On tehostettava julkista hallintoa ja jätettävä elinkeinotoiminta yritysten hoitoon.</a:t>
            </a:r>
          </a:p>
          <a:p>
            <a:r>
              <a:rPr lang="fi-FI"/>
              <a:t>On kevennettävä säätelyä.</a:t>
            </a:r>
          </a:p>
          <a:p>
            <a:r>
              <a:rPr lang="fi-FI"/>
              <a:t>On mahdollistettava luonnonvarojen käyttö.</a:t>
            </a:r>
          </a:p>
          <a:p>
            <a:endParaRPr lang="fi-FI"/>
          </a:p>
        </p:txBody>
      </p:sp>
      <p:pic>
        <p:nvPicPr>
          <p:cNvPr id="5" name="Kuva 4">
            <a:extLst>
              <a:ext uri="{FF2B5EF4-FFF2-40B4-BE49-F238E27FC236}">
                <a16:creationId xmlns:a16="http://schemas.microsoft.com/office/drawing/2014/main" id="{99335DEF-5C35-2BFE-7C68-B32545A67B04}"/>
              </a:ext>
            </a:extLst>
          </p:cNvPr>
          <p:cNvPicPr>
            <a:picLocks noChangeAspect="1"/>
          </p:cNvPicPr>
          <p:nvPr/>
        </p:nvPicPr>
        <p:blipFill>
          <a:blip r:embed="rId2"/>
          <a:stretch>
            <a:fillRect/>
          </a:stretch>
        </p:blipFill>
        <p:spPr>
          <a:xfrm>
            <a:off x="7616505" y="914399"/>
            <a:ext cx="4368324" cy="4494943"/>
          </a:xfrm>
          <a:prstGeom prst="rect">
            <a:avLst/>
          </a:prstGeom>
        </p:spPr>
      </p:pic>
      <p:sp>
        <p:nvSpPr>
          <p:cNvPr id="6" name="Puhekupla: Suorakulmio 5">
            <a:extLst>
              <a:ext uri="{FF2B5EF4-FFF2-40B4-BE49-F238E27FC236}">
                <a16:creationId xmlns:a16="http://schemas.microsoft.com/office/drawing/2014/main" id="{BCB19CD0-AEF8-D37E-A04A-1995FE0A228C}"/>
              </a:ext>
            </a:extLst>
          </p:cNvPr>
          <p:cNvSpPr/>
          <p:nvPr/>
        </p:nvSpPr>
        <p:spPr>
          <a:xfrm>
            <a:off x="6947731" y="5657316"/>
            <a:ext cx="5080983" cy="1004741"/>
          </a:xfrm>
          <a:prstGeom prst="wedgeRectCallout">
            <a:avLst>
              <a:gd name="adj1" fmla="val -57216"/>
              <a:gd name="adj2" fmla="val -6261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white"/>
                </a:solidFill>
                <a:effectLst/>
                <a:uLnTx/>
                <a:uFillTx/>
                <a:latin typeface="Arial" panose="020B0604020202020204"/>
                <a:ea typeface="+mn-ea"/>
                <a:cs typeface="+mn-cs"/>
              </a:rPr>
              <a:t>Iso vastuu myös yrityksillä, yrittäjillä, omistajilla, rahoittajilla sekä alueilla.</a:t>
            </a:r>
          </a:p>
        </p:txBody>
      </p:sp>
    </p:spTree>
    <p:extLst>
      <p:ext uri="{BB962C8B-B14F-4D97-AF65-F5344CB8AC3E}">
        <p14:creationId xmlns:p14="http://schemas.microsoft.com/office/powerpoint/2010/main" val="269337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6DDD8A-90FF-1A29-E7C5-415CB292BC34}"/>
              </a:ext>
            </a:extLst>
          </p:cNvPr>
          <p:cNvSpPr>
            <a:spLocks noGrp="1"/>
          </p:cNvSpPr>
          <p:nvPr>
            <p:ph type="title"/>
          </p:nvPr>
        </p:nvSpPr>
        <p:spPr/>
        <p:txBody>
          <a:bodyPr/>
          <a:lstStyle/>
          <a:p>
            <a:r>
              <a:rPr lang="fi-FI"/>
              <a:t>Hallitus tehnyt kasvua tukevia muutoksia</a:t>
            </a:r>
          </a:p>
        </p:txBody>
      </p:sp>
      <p:sp>
        <p:nvSpPr>
          <p:cNvPr id="3" name="Sisällön paikkamerkki 2">
            <a:extLst>
              <a:ext uri="{FF2B5EF4-FFF2-40B4-BE49-F238E27FC236}">
                <a16:creationId xmlns:a16="http://schemas.microsoft.com/office/drawing/2014/main" id="{81DD64D6-4349-10B6-6583-D9F8091D7CA3}"/>
              </a:ext>
            </a:extLst>
          </p:cNvPr>
          <p:cNvSpPr>
            <a:spLocks noGrp="1"/>
          </p:cNvSpPr>
          <p:nvPr>
            <p:ph idx="1"/>
          </p:nvPr>
        </p:nvSpPr>
        <p:spPr>
          <a:xfrm>
            <a:off x="414000" y="1468129"/>
            <a:ext cx="6123533" cy="3864448"/>
          </a:xfrm>
        </p:spPr>
        <p:txBody>
          <a:bodyPr/>
          <a:lstStyle/>
          <a:p>
            <a:r>
              <a:rPr lang="fi-FI" dirty="0" err="1"/>
              <a:t>Orpon</a:t>
            </a:r>
            <a:r>
              <a:rPr lang="fi-FI" dirty="0"/>
              <a:t> hallituksen ohjelma on historiallisen yrittäjämyönteinen. Moni yrittäjille keskeinen tavoite on menossa eteenpäin.</a:t>
            </a:r>
          </a:p>
          <a:p>
            <a:pPr lvl="1"/>
            <a:r>
              <a:rPr lang="fi-FI" dirty="0"/>
              <a:t>Työrauhasäätely, paikallinen sopiminen ja irtisanomisten helpotus edenneet.</a:t>
            </a:r>
          </a:p>
          <a:p>
            <a:pPr lvl="1"/>
            <a:r>
              <a:rPr lang="fi-FI" dirty="0"/>
              <a:t>Hankintalaki on arviointineuvostossa.</a:t>
            </a:r>
          </a:p>
          <a:p>
            <a:pPr lvl="1"/>
            <a:r>
              <a:rPr lang="fi-FI" dirty="0"/>
              <a:t>Veropolitiikassa on pidetty lupaus, ettei yrittäjän verotus on kiristy. </a:t>
            </a:r>
          </a:p>
          <a:p>
            <a:pPr lvl="1"/>
            <a:r>
              <a:rPr lang="fi-FI" dirty="0"/>
              <a:t>On tehty myös vääriä päätöksiä, kuten nostettu arvonlisäveroa.</a:t>
            </a:r>
          </a:p>
          <a:p>
            <a:r>
              <a:rPr lang="fi-FI" dirty="0"/>
              <a:t>Kasvun puute luo ongelmia yrittäjille. </a:t>
            </a:r>
          </a:p>
        </p:txBody>
      </p:sp>
      <p:pic>
        <p:nvPicPr>
          <p:cNvPr id="6" name="Kuva 5">
            <a:extLst>
              <a:ext uri="{FF2B5EF4-FFF2-40B4-BE49-F238E27FC236}">
                <a16:creationId xmlns:a16="http://schemas.microsoft.com/office/drawing/2014/main" id="{269E5431-B659-574F-D221-813FD11764D9}"/>
              </a:ext>
            </a:extLst>
          </p:cNvPr>
          <p:cNvPicPr>
            <a:picLocks noChangeAspect="1"/>
          </p:cNvPicPr>
          <p:nvPr/>
        </p:nvPicPr>
        <p:blipFill>
          <a:blip r:embed="rId2"/>
          <a:stretch>
            <a:fillRect/>
          </a:stretch>
        </p:blipFill>
        <p:spPr>
          <a:xfrm>
            <a:off x="6465062" y="1636519"/>
            <a:ext cx="5608310" cy="3864448"/>
          </a:xfrm>
          <a:prstGeom prst="rect">
            <a:avLst/>
          </a:prstGeom>
          <a:ln w="6350">
            <a:solidFill>
              <a:schemeClr val="tx1"/>
            </a:solidFill>
          </a:ln>
        </p:spPr>
      </p:pic>
    </p:spTree>
    <p:extLst>
      <p:ext uri="{BB962C8B-B14F-4D97-AF65-F5344CB8AC3E}">
        <p14:creationId xmlns:p14="http://schemas.microsoft.com/office/powerpoint/2010/main" val="304278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9999" y="558907"/>
            <a:ext cx="11466875" cy="404119"/>
          </a:xfrm>
        </p:spPr>
        <p:txBody>
          <a:bodyPr/>
          <a:lstStyle/>
          <a:p>
            <a:r>
              <a:rPr lang="fi-FI" sz="3000"/>
              <a:t>Pk-kentän tilanne on hieman parantunut</a:t>
            </a:r>
            <a:br>
              <a:rPr lang="fi-FI" sz="3000"/>
            </a:br>
            <a:endParaRPr lang="fi-FI" sz="3000"/>
          </a:p>
        </p:txBody>
      </p:sp>
      <p:sp>
        <p:nvSpPr>
          <p:cNvPr id="6" name="Footer Placeholder 1"/>
          <p:cNvSpPr>
            <a:spLocks noGrp="1"/>
          </p:cNvSpPr>
          <p:nvPr>
            <p:ph type="ftr" sz="quarter" idx="3"/>
          </p:nvPr>
        </p:nvSpPr>
        <p:spPr>
          <a:xfrm>
            <a:off x="5855250" y="6146837"/>
            <a:ext cx="3728697" cy="711164"/>
          </a:xfrm>
        </p:spPr>
        <p:txBody>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fi-FI" sz="1250" b="0" i="0" u="none" strike="noStrike" kern="1200" cap="none" spc="0" normalizeH="0" baseline="0" noProof="0">
                <a:ln>
                  <a:noFill/>
                </a:ln>
                <a:solidFill>
                  <a:srgbClr val="FFFFFF">
                    <a:lumMod val="50000"/>
                  </a:srgbClr>
                </a:solidFill>
                <a:effectLst/>
                <a:uLnTx/>
                <a:uFillTx/>
                <a:latin typeface="Arial"/>
                <a:ea typeface="+mn-ea"/>
                <a:cs typeface="+mn-cs"/>
              </a:rPr>
              <a:t>Yrittäjägallup, kierros 5/2025 lokakuu</a:t>
            </a:r>
          </a:p>
        </p:txBody>
      </p:sp>
      <p:graphicFrame>
        <p:nvGraphicFramePr>
          <p:cNvPr id="9" name="Object 8">
            <a:extLst>
              <a:ext uri="{FF2B5EF4-FFF2-40B4-BE49-F238E27FC236}">
                <a16:creationId xmlns:a16="http://schemas.microsoft.com/office/drawing/2014/main" id="{CA080CD0-9E1D-DCDC-710A-E78B647CBC5B}"/>
              </a:ext>
            </a:extLst>
          </p:cNvPr>
          <p:cNvGraphicFramePr>
            <a:graphicFrameLocks noChangeAspect="1"/>
          </p:cNvGraphicFramePr>
          <p:nvPr/>
        </p:nvGraphicFramePr>
        <p:xfrm>
          <a:off x="2130179" y="1059363"/>
          <a:ext cx="7320455" cy="4988513"/>
        </p:xfrm>
        <a:graphic>
          <a:graphicData uri="http://schemas.openxmlformats.org/presentationml/2006/ole">
            <mc:AlternateContent xmlns:mc="http://schemas.openxmlformats.org/markup-compatibility/2006">
              <mc:Choice xmlns:v="urn:schemas-microsoft-com:vml" Requires="v">
                <p:oleObj name="Worksheet" r:id="rId3" imgW="5042122" imgH="3435700" progId="Excel.Sheet.12">
                  <p:link/>
                </p:oleObj>
              </mc:Choice>
              <mc:Fallback>
                <p:oleObj name="Worksheet" r:id="rId3" imgW="5042122" imgH="3435700" progId="Excel.Sheet.12">
                  <p:link/>
                  <p:pic>
                    <p:nvPicPr>
                      <p:cNvPr id="9" name="Object 8">
                        <a:extLst>
                          <a:ext uri="{FF2B5EF4-FFF2-40B4-BE49-F238E27FC236}">
                            <a16:creationId xmlns:a16="http://schemas.microsoft.com/office/drawing/2014/main" id="{CA080CD0-9E1D-DCDC-710A-E78B647CBC5B}"/>
                          </a:ext>
                        </a:extLst>
                      </p:cNvPr>
                      <p:cNvPicPr/>
                      <p:nvPr/>
                    </p:nvPicPr>
                    <p:blipFill>
                      <a:blip r:embed="rId4"/>
                      <a:stretch>
                        <a:fillRect/>
                      </a:stretch>
                    </p:blipFill>
                    <p:spPr>
                      <a:xfrm>
                        <a:off x="2130179" y="1059363"/>
                        <a:ext cx="7320455" cy="4988513"/>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9B5855F7-A44B-7A01-5387-5E2A6ECF407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333333"/>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a:ln>
                <a:noFill/>
              </a:ln>
              <a:solidFill>
                <a:srgbClr val="333333"/>
              </a:solidFill>
              <a:effectLst/>
              <a:uLnTx/>
              <a:uFillTx/>
              <a:latin typeface="Arial"/>
              <a:ea typeface="+mn-ea"/>
              <a:cs typeface="+mn-cs"/>
            </a:endParaRPr>
          </a:p>
        </p:txBody>
      </p:sp>
      <p:cxnSp>
        <p:nvCxnSpPr>
          <p:cNvPr id="4" name="Straight Connector 3">
            <a:extLst>
              <a:ext uri="{FF2B5EF4-FFF2-40B4-BE49-F238E27FC236}">
                <a16:creationId xmlns:a16="http://schemas.microsoft.com/office/drawing/2014/main" id="{84C57F16-42CC-CB72-381D-082312FC1324}"/>
              </a:ext>
            </a:extLst>
          </p:cNvPr>
          <p:cNvCxnSpPr>
            <a:cxnSpLocks/>
          </p:cNvCxnSpPr>
          <p:nvPr/>
        </p:nvCxnSpPr>
        <p:spPr>
          <a:xfrm>
            <a:off x="6647847" y="1725174"/>
            <a:ext cx="0" cy="383521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706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1981F-3406-13C3-C759-770DD5F2F7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0BBCB4F-A059-AC7A-4E88-9CE978CCBF4A}"/>
              </a:ext>
            </a:extLst>
          </p:cNvPr>
          <p:cNvSpPr>
            <a:spLocks noGrp="1"/>
          </p:cNvSpPr>
          <p:nvPr>
            <p:ph type="title"/>
          </p:nvPr>
        </p:nvSpPr>
        <p:spPr>
          <a:xfrm>
            <a:off x="359999" y="516177"/>
            <a:ext cx="11466875" cy="404119"/>
          </a:xfrm>
        </p:spPr>
        <p:txBody>
          <a:bodyPr/>
          <a:lstStyle/>
          <a:p>
            <a:r>
              <a:rPr lang="fi-FI" dirty="0"/>
              <a:t>Monella vaikeaa saada rahoitusta</a:t>
            </a:r>
          </a:p>
        </p:txBody>
      </p:sp>
      <p:sp>
        <p:nvSpPr>
          <p:cNvPr id="6" name="Footer Placeholder 1">
            <a:extLst>
              <a:ext uri="{FF2B5EF4-FFF2-40B4-BE49-F238E27FC236}">
                <a16:creationId xmlns:a16="http://schemas.microsoft.com/office/drawing/2014/main" id="{CD5D8057-E5FE-73DE-8F39-3AD9E9EB2DA5}"/>
              </a:ext>
            </a:extLst>
          </p:cNvPr>
          <p:cNvSpPr>
            <a:spLocks noGrp="1"/>
          </p:cNvSpPr>
          <p:nvPr>
            <p:ph type="ftr" sz="quarter" idx="3"/>
          </p:nvPr>
        </p:nvSpPr>
        <p:spPr>
          <a:xfrm>
            <a:off x="5855250" y="6146837"/>
            <a:ext cx="3728697" cy="711164"/>
          </a:xfrm>
        </p:spPr>
        <p:txBody>
          <a:bodyPr/>
          <a:lstStyle/>
          <a:p>
            <a:pPr marL="0" marR="0" lvl="0" indent="0" algn="r" defTabSz="914377" rtl="0" eaLnBrk="1" fontAlgn="auto" latinLnBrk="0" hangingPunct="1">
              <a:lnSpc>
                <a:spcPct val="100000"/>
              </a:lnSpc>
              <a:spcBef>
                <a:spcPct val="20000"/>
              </a:spcBef>
              <a:spcAft>
                <a:spcPts val="0"/>
              </a:spcAft>
              <a:buClrTx/>
              <a:buSzTx/>
              <a:buFont typeface="Arial" pitchFamily="34" charset="0"/>
              <a:buNone/>
              <a:tabLst/>
              <a:defRPr/>
            </a:pPr>
            <a:r>
              <a:rPr kumimoji="0" lang="fi-FI" sz="1250" b="0" i="0" u="none" strike="noStrike" kern="1200" cap="none" spc="0" normalizeH="0" baseline="0" noProof="0">
                <a:ln>
                  <a:noFill/>
                </a:ln>
                <a:solidFill>
                  <a:prstClr val="white">
                    <a:lumMod val="50000"/>
                  </a:prstClr>
                </a:solidFill>
                <a:effectLst/>
                <a:uLnTx/>
                <a:uFillTx/>
                <a:latin typeface="Arial" panose="020B0604020202020204"/>
                <a:ea typeface="+mn-ea"/>
                <a:cs typeface="+mn-cs"/>
              </a:rPr>
              <a:t>Yrittäjägallup, kierros 5/2025 lokakuu</a:t>
            </a:r>
          </a:p>
        </p:txBody>
      </p:sp>
      <p:sp>
        <p:nvSpPr>
          <p:cNvPr id="7" name="Slide Number Placeholder 6">
            <a:extLst>
              <a:ext uri="{FF2B5EF4-FFF2-40B4-BE49-F238E27FC236}">
                <a16:creationId xmlns:a16="http://schemas.microsoft.com/office/drawing/2014/main" id="{E739F0E8-7409-92B9-5380-C282780FB943}"/>
              </a:ext>
            </a:extLst>
          </p:cNvPr>
          <p:cNvSpPr>
            <a:spLocks noGrp="1"/>
          </p:cNvSpPr>
          <p:nvPr>
            <p:ph type="sldNum" sz="quarter" idx="4"/>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en-GB"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graphicFrame>
        <p:nvGraphicFramePr>
          <p:cNvPr id="2" name="Object 1">
            <a:extLst>
              <a:ext uri="{FF2B5EF4-FFF2-40B4-BE49-F238E27FC236}">
                <a16:creationId xmlns:a16="http://schemas.microsoft.com/office/drawing/2014/main" id="{0EC2499E-E09F-6353-E13A-8056AB41176F}"/>
              </a:ext>
            </a:extLst>
          </p:cNvPr>
          <p:cNvGraphicFramePr>
            <a:graphicFrameLocks noChangeAspect="1"/>
          </p:cNvGraphicFramePr>
          <p:nvPr/>
        </p:nvGraphicFramePr>
        <p:xfrm>
          <a:off x="360000" y="1170000"/>
          <a:ext cx="4410900" cy="4697730"/>
        </p:xfrm>
        <a:graphic>
          <a:graphicData uri="http://schemas.openxmlformats.org/presentationml/2006/ole">
            <mc:AlternateContent xmlns:mc="http://schemas.openxmlformats.org/markup-compatibility/2006">
              <mc:Choice xmlns:v="urn:schemas-microsoft-com:vml" Requires="v">
                <p:oleObj name="Worksheet" r:id="rId3" imgW="3219635" imgH="3429000" progId="Excel.Sheet.12">
                  <p:link/>
                </p:oleObj>
              </mc:Choice>
              <mc:Fallback>
                <p:oleObj name="Worksheet" r:id="rId3" imgW="3219635" imgH="3429000" progId="Excel.Sheet.12">
                  <p:link/>
                  <p:pic>
                    <p:nvPicPr>
                      <p:cNvPr id="2" name="Object 1">
                        <a:extLst>
                          <a:ext uri="{FF2B5EF4-FFF2-40B4-BE49-F238E27FC236}">
                            <a16:creationId xmlns:a16="http://schemas.microsoft.com/office/drawing/2014/main" id="{0EC2499E-E09F-6353-E13A-8056AB41176F}"/>
                          </a:ext>
                        </a:extLst>
                      </p:cNvPr>
                      <p:cNvPicPr/>
                      <p:nvPr/>
                    </p:nvPicPr>
                    <p:blipFill>
                      <a:blip r:embed="rId4"/>
                      <a:stretch>
                        <a:fillRect/>
                      </a:stretch>
                    </p:blipFill>
                    <p:spPr>
                      <a:xfrm>
                        <a:off x="360000" y="1170000"/>
                        <a:ext cx="4410900" cy="469773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FC9B5DD9-2CCC-F83F-EB01-CEA82D7C4D27}"/>
              </a:ext>
            </a:extLst>
          </p:cNvPr>
          <p:cNvGraphicFramePr>
            <a:graphicFrameLocks noChangeAspect="1"/>
          </p:cNvGraphicFramePr>
          <p:nvPr/>
        </p:nvGraphicFramePr>
        <p:xfrm>
          <a:off x="5040000" y="1170000"/>
          <a:ext cx="6907707" cy="4715550"/>
        </p:xfrm>
        <a:graphic>
          <a:graphicData uri="http://schemas.openxmlformats.org/presentationml/2006/ole">
            <mc:AlternateContent xmlns:mc="http://schemas.openxmlformats.org/markup-compatibility/2006">
              <mc:Choice xmlns:v="urn:schemas-microsoft-com:vml" Requires="v">
                <p:oleObj name="Worksheet" r:id="rId5" imgW="5042122" imgH="3442007" progId="Excel.Sheet.12">
                  <p:link/>
                </p:oleObj>
              </mc:Choice>
              <mc:Fallback>
                <p:oleObj name="Worksheet" r:id="rId5" imgW="5042122" imgH="3442007" progId="Excel.Sheet.12">
                  <p:link/>
                  <p:pic>
                    <p:nvPicPr>
                      <p:cNvPr id="4" name="Object 3">
                        <a:extLst>
                          <a:ext uri="{FF2B5EF4-FFF2-40B4-BE49-F238E27FC236}">
                            <a16:creationId xmlns:a16="http://schemas.microsoft.com/office/drawing/2014/main" id="{FC9B5DD9-2CCC-F83F-EB01-CEA82D7C4D27}"/>
                          </a:ext>
                        </a:extLst>
                      </p:cNvPr>
                      <p:cNvPicPr/>
                      <p:nvPr/>
                    </p:nvPicPr>
                    <p:blipFill>
                      <a:blip r:embed="rId6"/>
                      <a:stretch>
                        <a:fillRect/>
                      </a:stretch>
                    </p:blipFill>
                    <p:spPr>
                      <a:xfrm>
                        <a:off x="5040000" y="1170000"/>
                        <a:ext cx="6907707" cy="4715550"/>
                      </a:xfrm>
                      <a:prstGeom prst="rect">
                        <a:avLst/>
                      </a:prstGeom>
                    </p:spPr>
                  </p:pic>
                </p:oleObj>
              </mc:Fallback>
            </mc:AlternateContent>
          </a:graphicData>
        </a:graphic>
      </p:graphicFrame>
    </p:spTree>
    <p:extLst>
      <p:ext uri="{BB962C8B-B14F-4D97-AF65-F5344CB8AC3E}">
        <p14:creationId xmlns:p14="http://schemas.microsoft.com/office/powerpoint/2010/main" val="165634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9EEEA7-0F34-B5BB-C6D9-EC2660405420}"/>
              </a:ext>
            </a:extLst>
          </p:cNvPr>
          <p:cNvSpPr>
            <a:spLocks noGrp="1"/>
          </p:cNvSpPr>
          <p:nvPr>
            <p:ph type="ctrTitle"/>
          </p:nvPr>
        </p:nvSpPr>
        <p:spPr/>
        <p:txBody>
          <a:bodyPr/>
          <a:lstStyle/>
          <a:p>
            <a:r>
              <a:rPr lang="fi-FI" sz="3000"/>
              <a:t>Analyysi vaikuttamistyöstä</a:t>
            </a:r>
          </a:p>
        </p:txBody>
      </p:sp>
      <p:sp>
        <p:nvSpPr>
          <p:cNvPr id="3" name="Alaotsikko 2">
            <a:extLst>
              <a:ext uri="{FF2B5EF4-FFF2-40B4-BE49-F238E27FC236}">
                <a16:creationId xmlns:a16="http://schemas.microsoft.com/office/drawing/2014/main" id="{165FAE85-96A2-8A22-9403-06C5632DAA7A}"/>
              </a:ext>
            </a:extLst>
          </p:cNvPr>
          <p:cNvSpPr>
            <a:spLocks noGrp="1"/>
          </p:cNvSpPr>
          <p:nvPr>
            <p:ph type="subTitle" idx="1"/>
          </p:nvPr>
        </p:nvSpPr>
        <p:spPr/>
        <p:txBody>
          <a:bodyPr/>
          <a:lstStyle/>
          <a:p>
            <a:r>
              <a:rPr lang="fi-FI"/>
              <a:t>Perustuu avoimiin lähteisiin, </a:t>
            </a:r>
          </a:p>
          <a:p>
            <a:r>
              <a:rPr lang="fi-FI"/>
              <a:t>tekijänä Politiikkatohtori Oy</a:t>
            </a:r>
          </a:p>
        </p:txBody>
      </p:sp>
    </p:spTree>
    <p:extLst>
      <p:ext uri="{BB962C8B-B14F-4D97-AF65-F5344CB8AC3E}">
        <p14:creationId xmlns:p14="http://schemas.microsoft.com/office/powerpoint/2010/main" val="933306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A4539CC-87D6-9BB7-0FAF-58D09BA511E9}"/>
              </a:ext>
            </a:extLst>
          </p:cNvPr>
          <p:cNvSpPr>
            <a:spLocks noGrp="1"/>
          </p:cNvSpPr>
          <p:nvPr>
            <p:ph type="title"/>
          </p:nvPr>
        </p:nvSpPr>
        <p:spPr/>
        <p:txBody>
          <a:bodyPr/>
          <a:lstStyle/>
          <a:p>
            <a:r>
              <a:rPr lang="fi-FI" sz="3000"/>
              <a:t>Vaikuttamisprosessi</a:t>
            </a:r>
          </a:p>
        </p:txBody>
      </p:sp>
      <p:pic>
        <p:nvPicPr>
          <p:cNvPr id="4" name="Kuva 3">
            <a:extLst>
              <a:ext uri="{FF2B5EF4-FFF2-40B4-BE49-F238E27FC236}">
                <a16:creationId xmlns:a16="http://schemas.microsoft.com/office/drawing/2014/main" id="{AD479C08-DED5-2693-9E92-83F859200D79}"/>
              </a:ext>
            </a:extLst>
          </p:cNvPr>
          <p:cNvPicPr>
            <a:picLocks noChangeAspect="1"/>
          </p:cNvPicPr>
          <p:nvPr/>
        </p:nvPicPr>
        <p:blipFill>
          <a:blip r:embed="rId2"/>
          <a:stretch>
            <a:fillRect/>
          </a:stretch>
        </p:blipFill>
        <p:spPr>
          <a:xfrm>
            <a:off x="989667" y="1430010"/>
            <a:ext cx="10097019" cy="4673840"/>
          </a:xfrm>
          <a:prstGeom prst="rect">
            <a:avLst/>
          </a:prstGeom>
        </p:spPr>
      </p:pic>
    </p:spTree>
    <p:extLst>
      <p:ext uri="{BB962C8B-B14F-4D97-AF65-F5344CB8AC3E}">
        <p14:creationId xmlns:p14="http://schemas.microsoft.com/office/powerpoint/2010/main" val="56786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71C004-F37A-0B1B-B841-295545E175C6}"/>
              </a:ext>
            </a:extLst>
          </p:cNvPr>
          <p:cNvSpPr>
            <a:spLocks noGrp="1"/>
          </p:cNvSpPr>
          <p:nvPr>
            <p:ph type="title"/>
          </p:nvPr>
        </p:nvSpPr>
        <p:spPr/>
        <p:txBody>
          <a:bodyPr/>
          <a:lstStyle/>
          <a:p>
            <a:r>
              <a:rPr lang="fi-FI" sz="3000" dirty="0"/>
              <a:t>Suomessa SY ykkönen aiheissa, EK tapaamisissa</a:t>
            </a:r>
          </a:p>
        </p:txBody>
      </p:sp>
      <p:pic>
        <p:nvPicPr>
          <p:cNvPr id="4" name="Kuva 3">
            <a:extLst>
              <a:ext uri="{FF2B5EF4-FFF2-40B4-BE49-F238E27FC236}">
                <a16:creationId xmlns:a16="http://schemas.microsoft.com/office/drawing/2014/main" id="{5DC3C683-029E-8B60-C8F1-1AACF5ACFA0D}"/>
              </a:ext>
            </a:extLst>
          </p:cNvPr>
          <p:cNvPicPr>
            <a:picLocks noChangeAspect="1"/>
          </p:cNvPicPr>
          <p:nvPr/>
        </p:nvPicPr>
        <p:blipFill>
          <a:blip r:embed="rId2"/>
          <a:stretch>
            <a:fillRect/>
          </a:stretch>
        </p:blipFill>
        <p:spPr>
          <a:xfrm>
            <a:off x="633207" y="1829544"/>
            <a:ext cx="10925586" cy="3517707"/>
          </a:xfrm>
          <a:prstGeom prst="rect">
            <a:avLst/>
          </a:prstGeom>
        </p:spPr>
      </p:pic>
    </p:spTree>
    <p:extLst>
      <p:ext uri="{BB962C8B-B14F-4D97-AF65-F5344CB8AC3E}">
        <p14:creationId xmlns:p14="http://schemas.microsoft.com/office/powerpoint/2010/main" val="1633228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82B230-9C6E-1AEC-EDC7-4B10AF0E507A}"/>
              </a:ext>
            </a:extLst>
          </p:cNvPr>
          <p:cNvSpPr>
            <a:spLocks noGrp="1"/>
          </p:cNvSpPr>
          <p:nvPr>
            <p:ph type="title"/>
          </p:nvPr>
        </p:nvSpPr>
        <p:spPr/>
        <p:txBody>
          <a:bodyPr/>
          <a:lstStyle/>
          <a:p>
            <a:r>
              <a:rPr lang="fi-FI"/>
              <a:t>TEM, OM ja LVM korostuvat </a:t>
            </a:r>
            <a:r>
              <a:rPr lang="fi-FI" err="1"/>
              <a:t>SY:n</a:t>
            </a:r>
            <a:r>
              <a:rPr lang="fi-FI"/>
              <a:t> vaikuttamistyössä</a:t>
            </a:r>
          </a:p>
        </p:txBody>
      </p:sp>
      <p:pic>
        <p:nvPicPr>
          <p:cNvPr id="4" name="Kuva 3">
            <a:extLst>
              <a:ext uri="{FF2B5EF4-FFF2-40B4-BE49-F238E27FC236}">
                <a16:creationId xmlns:a16="http://schemas.microsoft.com/office/drawing/2014/main" id="{789645EE-06A8-4DA8-1C48-F6EB5D259FD6}"/>
              </a:ext>
            </a:extLst>
          </p:cNvPr>
          <p:cNvPicPr>
            <a:picLocks noChangeAspect="1"/>
          </p:cNvPicPr>
          <p:nvPr/>
        </p:nvPicPr>
        <p:blipFill>
          <a:blip r:embed="rId2"/>
          <a:stretch>
            <a:fillRect/>
          </a:stretch>
        </p:blipFill>
        <p:spPr>
          <a:xfrm>
            <a:off x="414000" y="1345452"/>
            <a:ext cx="10719039" cy="5022259"/>
          </a:xfrm>
          <a:prstGeom prst="rect">
            <a:avLst/>
          </a:prstGeom>
        </p:spPr>
      </p:pic>
    </p:spTree>
    <p:extLst>
      <p:ext uri="{BB962C8B-B14F-4D97-AF65-F5344CB8AC3E}">
        <p14:creationId xmlns:p14="http://schemas.microsoft.com/office/powerpoint/2010/main" val="931450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DF2A85-6733-8804-17A6-EB087A75197D}"/>
              </a:ext>
            </a:extLst>
          </p:cNvPr>
          <p:cNvSpPr>
            <a:spLocks noGrp="1"/>
          </p:cNvSpPr>
          <p:nvPr>
            <p:ph type="title"/>
          </p:nvPr>
        </p:nvSpPr>
        <p:spPr/>
        <p:txBody>
          <a:bodyPr/>
          <a:lstStyle/>
          <a:p>
            <a:r>
              <a:rPr lang="fi-FI" sz="3000" dirty="0"/>
              <a:t>SY on hyvin mukana työryhmissä</a:t>
            </a:r>
          </a:p>
        </p:txBody>
      </p:sp>
      <p:pic>
        <p:nvPicPr>
          <p:cNvPr id="4" name="Kuva 3">
            <a:extLst>
              <a:ext uri="{FF2B5EF4-FFF2-40B4-BE49-F238E27FC236}">
                <a16:creationId xmlns:a16="http://schemas.microsoft.com/office/drawing/2014/main" id="{D0F5D1B3-53ED-B4AB-B574-912E4A628660}"/>
              </a:ext>
            </a:extLst>
          </p:cNvPr>
          <p:cNvPicPr>
            <a:picLocks noChangeAspect="1"/>
          </p:cNvPicPr>
          <p:nvPr/>
        </p:nvPicPr>
        <p:blipFill>
          <a:blip r:embed="rId2"/>
          <a:stretch>
            <a:fillRect/>
          </a:stretch>
        </p:blipFill>
        <p:spPr>
          <a:xfrm>
            <a:off x="857626" y="1474346"/>
            <a:ext cx="10595234" cy="5053626"/>
          </a:xfrm>
          <a:prstGeom prst="rect">
            <a:avLst/>
          </a:prstGeom>
        </p:spPr>
      </p:pic>
    </p:spTree>
    <p:extLst>
      <p:ext uri="{BB962C8B-B14F-4D97-AF65-F5344CB8AC3E}">
        <p14:creationId xmlns:p14="http://schemas.microsoft.com/office/powerpoint/2010/main" val="3936633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54E23F-A65A-3845-0A02-FEED019710E4}"/>
              </a:ext>
            </a:extLst>
          </p:cNvPr>
          <p:cNvSpPr>
            <a:spLocks noGrp="1"/>
          </p:cNvSpPr>
          <p:nvPr>
            <p:ph type="title"/>
          </p:nvPr>
        </p:nvSpPr>
        <p:spPr/>
        <p:txBody>
          <a:bodyPr/>
          <a:lstStyle/>
          <a:p>
            <a:r>
              <a:rPr lang="fi-FI" sz="3000" err="1"/>
              <a:t>SY:tä</a:t>
            </a:r>
            <a:r>
              <a:rPr lang="fi-FI" sz="3000"/>
              <a:t> kuullaan hyvin eduskunnassa</a:t>
            </a:r>
          </a:p>
        </p:txBody>
      </p:sp>
      <p:pic>
        <p:nvPicPr>
          <p:cNvPr id="4" name="Kuva 3">
            <a:extLst>
              <a:ext uri="{FF2B5EF4-FFF2-40B4-BE49-F238E27FC236}">
                <a16:creationId xmlns:a16="http://schemas.microsoft.com/office/drawing/2014/main" id="{353D0E59-E8B6-C857-2641-787226B28BF8}"/>
              </a:ext>
            </a:extLst>
          </p:cNvPr>
          <p:cNvPicPr>
            <a:picLocks noChangeAspect="1"/>
          </p:cNvPicPr>
          <p:nvPr/>
        </p:nvPicPr>
        <p:blipFill>
          <a:blip r:embed="rId3"/>
          <a:stretch>
            <a:fillRect/>
          </a:stretch>
        </p:blipFill>
        <p:spPr>
          <a:xfrm>
            <a:off x="1086037" y="1465472"/>
            <a:ext cx="10273981" cy="5003908"/>
          </a:xfrm>
          <a:prstGeom prst="rect">
            <a:avLst/>
          </a:prstGeom>
        </p:spPr>
      </p:pic>
      <p:sp>
        <p:nvSpPr>
          <p:cNvPr id="3" name="Suorakulmio 2">
            <a:extLst>
              <a:ext uri="{FF2B5EF4-FFF2-40B4-BE49-F238E27FC236}">
                <a16:creationId xmlns:a16="http://schemas.microsoft.com/office/drawing/2014/main" id="{CBFA8626-63EB-56D2-9FFB-8E20708504A3}"/>
              </a:ext>
            </a:extLst>
          </p:cNvPr>
          <p:cNvSpPr/>
          <p:nvPr/>
        </p:nvSpPr>
        <p:spPr>
          <a:xfrm>
            <a:off x="3102123" y="1674976"/>
            <a:ext cx="1102408" cy="34866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7" name="Suorakulmio 6">
            <a:extLst>
              <a:ext uri="{FF2B5EF4-FFF2-40B4-BE49-F238E27FC236}">
                <a16:creationId xmlns:a16="http://schemas.microsoft.com/office/drawing/2014/main" id="{36ADD614-9DF1-00CB-5729-7A6ECDE10326}"/>
              </a:ext>
            </a:extLst>
          </p:cNvPr>
          <p:cNvSpPr/>
          <p:nvPr/>
        </p:nvSpPr>
        <p:spPr>
          <a:xfrm>
            <a:off x="6237709" y="1674976"/>
            <a:ext cx="1203532" cy="348668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9198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5864F54-8C70-BFBE-0147-B8D8B60ADD56}"/>
              </a:ext>
            </a:extLst>
          </p:cNvPr>
          <p:cNvSpPr>
            <a:spLocks noGrp="1"/>
          </p:cNvSpPr>
          <p:nvPr>
            <p:ph type="title"/>
          </p:nvPr>
        </p:nvSpPr>
        <p:spPr/>
        <p:txBody>
          <a:bodyPr/>
          <a:lstStyle/>
          <a:p>
            <a:r>
              <a:rPr lang="fi-FI" sz="3000" err="1"/>
              <a:t>SY:n</a:t>
            </a:r>
            <a:r>
              <a:rPr lang="fi-FI" sz="3000"/>
              <a:t> ja muutaman verrokin vaikuttajaresurssit</a:t>
            </a:r>
          </a:p>
        </p:txBody>
      </p:sp>
      <p:pic>
        <p:nvPicPr>
          <p:cNvPr id="4" name="Kuva 3">
            <a:extLst>
              <a:ext uri="{FF2B5EF4-FFF2-40B4-BE49-F238E27FC236}">
                <a16:creationId xmlns:a16="http://schemas.microsoft.com/office/drawing/2014/main" id="{02729E4D-567B-329E-5FAB-BF4FCC141C5D}"/>
              </a:ext>
            </a:extLst>
          </p:cNvPr>
          <p:cNvPicPr>
            <a:picLocks noChangeAspect="1"/>
          </p:cNvPicPr>
          <p:nvPr/>
        </p:nvPicPr>
        <p:blipFill>
          <a:blip r:embed="rId2"/>
          <a:stretch>
            <a:fillRect/>
          </a:stretch>
        </p:blipFill>
        <p:spPr>
          <a:xfrm>
            <a:off x="1889111" y="2195946"/>
            <a:ext cx="8248340" cy="2466107"/>
          </a:xfrm>
          <a:prstGeom prst="rect">
            <a:avLst/>
          </a:prstGeom>
        </p:spPr>
      </p:pic>
      <p:sp>
        <p:nvSpPr>
          <p:cNvPr id="5" name="Tekstiruutu 4">
            <a:extLst>
              <a:ext uri="{FF2B5EF4-FFF2-40B4-BE49-F238E27FC236}">
                <a16:creationId xmlns:a16="http://schemas.microsoft.com/office/drawing/2014/main" id="{03F01171-41D8-0BF8-DD95-194ED9E35052}"/>
              </a:ext>
            </a:extLst>
          </p:cNvPr>
          <p:cNvSpPr txBox="1"/>
          <p:nvPr/>
        </p:nvSpPr>
        <p:spPr>
          <a:xfrm>
            <a:off x="6542315" y="5148942"/>
            <a:ext cx="4211409"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Koonnut verkkosivuilta Kaija </a:t>
            </a:r>
            <a:r>
              <a:rPr kumimoji="0" lang="fi-FI" sz="1800" b="0" i="0" u="none" strike="noStrike" kern="1200" cap="none" spc="0" normalizeH="0" baseline="0" noProof="0" err="1">
                <a:ln>
                  <a:noFill/>
                </a:ln>
                <a:solidFill>
                  <a:prstClr val="black"/>
                </a:solidFill>
                <a:effectLst/>
                <a:uLnTx/>
                <a:uFillTx/>
                <a:latin typeface="Arial" panose="020B0604020202020204"/>
                <a:ea typeface="+mn-ea"/>
                <a:cs typeface="+mn-cs"/>
              </a:rPr>
              <a:t>Rihkajärvi</a:t>
            </a: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a:t>
            </a:r>
          </a:p>
        </p:txBody>
      </p:sp>
    </p:spTree>
    <p:extLst>
      <p:ext uri="{BB962C8B-B14F-4D97-AF65-F5344CB8AC3E}">
        <p14:creationId xmlns:p14="http://schemas.microsoft.com/office/powerpoint/2010/main" val="1766253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290B5200-2051-4A1A-80CF-46CD4774845A}"/>
              </a:ext>
            </a:extLst>
          </p:cNvPr>
          <p:cNvSpPr>
            <a:spLocks noGrp="1"/>
          </p:cNvSpPr>
          <p:nvPr>
            <p:ph sz="half" idx="1"/>
          </p:nvPr>
        </p:nvSpPr>
        <p:spPr/>
        <p:txBody>
          <a:bodyPr/>
          <a:lstStyle/>
          <a:p>
            <a:pPr marL="239994" marR="0" lvl="0" indent="-239994" algn="l" defTabSz="914377" rtl="0" eaLnBrk="1" fontAlgn="auto" latinLnBrk="0" hangingPunct="1">
              <a:lnSpc>
                <a:spcPct val="100000"/>
              </a:lnSpc>
              <a:spcBef>
                <a:spcPct val="20000"/>
              </a:spcBef>
              <a:spcAft>
                <a:spcPts val="0"/>
              </a:spcAft>
              <a:buClr>
                <a:srgbClr val="000000"/>
              </a:buClr>
              <a:buSzTx/>
              <a:buFont typeface="Arial" pitchFamily="34" charset="0"/>
              <a:buChar char="•"/>
              <a:tabLst/>
              <a:defRPr/>
            </a:pP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Koulutuspolitiikka, HYVÄKSYTTY</a:t>
            </a:r>
          </a:p>
          <a:p>
            <a:r>
              <a:rPr lang="fi-FI" sz="2000" dirty="0"/>
              <a:t>Teollisuusstrategia ja –politiikka, HYVÄKSYTTY</a:t>
            </a:r>
          </a:p>
          <a:p>
            <a:pPr marL="239994" marR="0" lvl="0" indent="-239994" algn="l" defTabSz="914377" rtl="0" eaLnBrk="1" fontAlgn="auto" latinLnBrk="0" hangingPunct="1">
              <a:lnSpc>
                <a:spcPct val="100000"/>
              </a:lnSpc>
              <a:spcBef>
                <a:spcPct val="20000"/>
              </a:spcBef>
              <a:spcAft>
                <a:spcPts val="0"/>
              </a:spcAft>
              <a:buClr>
                <a:srgbClr val="000000"/>
              </a:buClr>
              <a:buSzTx/>
              <a:buFont typeface="Arial" pitchFamily="34" charset="0"/>
              <a:buChar char="•"/>
              <a:tabLst/>
              <a:defRPr/>
            </a:pP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Liikenteen verotus, </a:t>
            </a:r>
            <a:r>
              <a:rPr lang="fi-FI" sz="2000" dirty="0">
                <a:solidFill>
                  <a:prstClr val="black"/>
                </a:solidFill>
                <a:latin typeface="Arial" panose="020B0604020202020204"/>
              </a:rPr>
              <a:t>HYVÄKSYTTY</a:t>
            </a:r>
            <a:endParaRPr kumimoji="0" lang="fi-FI" sz="2000" b="0" i="0" strike="noStrike" kern="1200" cap="none" spc="0" normalizeH="0" baseline="0" noProof="0" dirty="0">
              <a:ln>
                <a:noFill/>
              </a:ln>
              <a:solidFill>
                <a:prstClr val="black"/>
              </a:solidFill>
              <a:effectLst/>
              <a:uLnTx/>
              <a:uFillTx/>
              <a:latin typeface="Arial" panose="020B0604020202020204"/>
              <a:ea typeface="+mn-ea"/>
              <a:cs typeface="+mn-cs"/>
            </a:endParaRPr>
          </a:p>
          <a:p>
            <a:r>
              <a:rPr lang="fi-FI" sz="2000" dirty="0"/>
              <a:t>Työterveyshuollon kehittäminen, HYVÄKSYTTY</a:t>
            </a:r>
          </a:p>
          <a:p>
            <a:r>
              <a:rPr lang="fi-FI" sz="2000" dirty="0"/>
              <a:t>Kaupunkipolitiikka, HYVÄKSYTTY</a:t>
            </a:r>
          </a:p>
          <a:p>
            <a:pPr marL="239994" marR="0" lvl="0" indent="-239994" algn="l" defTabSz="914377" rtl="0" eaLnBrk="1" fontAlgn="auto" latinLnBrk="0" hangingPunct="1">
              <a:lnSpc>
                <a:spcPct val="100000"/>
              </a:lnSpc>
              <a:spcBef>
                <a:spcPct val="20000"/>
              </a:spcBef>
              <a:spcAft>
                <a:spcPts val="0"/>
              </a:spcAft>
              <a:buClr>
                <a:srgbClr val="000000"/>
              </a:buClr>
              <a:buSzTx/>
              <a:buFont typeface="Arial" pitchFamily="34" charset="0"/>
              <a:buChar char="•"/>
              <a:tabLst/>
              <a:defRPr/>
            </a:pPr>
            <a:r>
              <a:rPr kumimoji="0" lang="fi-FI" sz="2000" b="0" i="0" u="none" strike="noStrike" kern="1200" cap="none" spc="0" normalizeH="0" baseline="0" noProof="0" dirty="0">
                <a:ln>
                  <a:noFill/>
                </a:ln>
                <a:solidFill>
                  <a:prstClr val="black"/>
                </a:solidFill>
                <a:effectLst/>
                <a:uLnTx/>
                <a:uFillTx/>
                <a:latin typeface="Arial" panose="020B0604020202020204"/>
                <a:ea typeface="+mn-ea"/>
                <a:cs typeface="+mn-cs"/>
              </a:rPr>
              <a:t>Omistajavaihdokset </a:t>
            </a:r>
            <a:r>
              <a:rPr kumimoji="0" lang="fi-FI" sz="2000" b="0" i="0" strike="noStrike" kern="1200" cap="none" spc="0" normalizeH="0" baseline="0" noProof="0" dirty="0">
                <a:ln>
                  <a:noFill/>
                </a:ln>
                <a:solidFill>
                  <a:prstClr val="black"/>
                </a:solidFill>
                <a:effectLst/>
                <a:uLnTx/>
                <a:uFillTx/>
                <a:latin typeface="Arial" panose="020B0604020202020204"/>
                <a:ea typeface="+mn-ea"/>
                <a:cs typeface="+mn-cs"/>
              </a:rPr>
              <a:t>HYVÄKSYTTY</a:t>
            </a:r>
          </a:p>
          <a:p>
            <a:endParaRPr lang="fi-FI" sz="2000" u="sng" dirty="0"/>
          </a:p>
          <a:p>
            <a:endParaRPr lang="fi-FI" sz="2000" dirty="0"/>
          </a:p>
        </p:txBody>
      </p:sp>
      <p:sp>
        <p:nvSpPr>
          <p:cNvPr id="5" name="Sisällön paikkamerkki 4">
            <a:extLst>
              <a:ext uri="{FF2B5EF4-FFF2-40B4-BE49-F238E27FC236}">
                <a16:creationId xmlns:a16="http://schemas.microsoft.com/office/drawing/2014/main" id="{4E7B5C5B-ADB8-924A-D155-8309C8FF71F5}"/>
              </a:ext>
            </a:extLst>
          </p:cNvPr>
          <p:cNvSpPr>
            <a:spLocks noGrp="1"/>
          </p:cNvSpPr>
          <p:nvPr>
            <p:ph sz="half" idx="2"/>
          </p:nvPr>
        </p:nvSpPr>
        <p:spPr/>
        <p:txBody>
          <a:bodyPr/>
          <a:lstStyle/>
          <a:p>
            <a:r>
              <a:rPr lang="fi-FI" sz="2000"/>
              <a:t>Ilmastopolitiikka, Q4/2025</a:t>
            </a:r>
          </a:p>
          <a:p>
            <a:r>
              <a:rPr lang="fi-FI" sz="2000"/>
              <a:t>Perhepolitiikka/syntyvyys, Q4/2025, </a:t>
            </a:r>
          </a:p>
          <a:p>
            <a:r>
              <a:rPr lang="fi-FI" sz="2000"/>
              <a:t>Veropolitiikka (yrittäjien ja yritysten verotus), Q4/2025</a:t>
            </a:r>
          </a:p>
          <a:p>
            <a:r>
              <a:rPr lang="fi-FI" sz="2000"/>
              <a:t>Aluekehitys ja resurssitalous, Q1/2026</a:t>
            </a:r>
          </a:p>
          <a:p>
            <a:r>
              <a:rPr lang="fi-FI" sz="2000"/>
              <a:t>Työmarkkinapolitiikka, Q1/2026</a:t>
            </a:r>
          </a:p>
          <a:p>
            <a:r>
              <a:rPr lang="fi-FI" sz="2000"/>
              <a:t>Yrityslainsäädännön kehittäminen, Q1/2026</a:t>
            </a:r>
          </a:p>
          <a:p>
            <a:r>
              <a:rPr lang="fi-FI" sz="2000"/>
              <a:t>Maahanmuuttopolitiikka, Q2/2026</a:t>
            </a:r>
          </a:p>
          <a:p>
            <a:r>
              <a:rPr lang="fi-FI" sz="2000"/>
              <a:t>Yksityisen sektorin rooli julkisten palveluiden tuottamisessa (ml. sote), Q2/2026</a:t>
            </a:r>
          </a:p>
          <a:p>
            <a:r>
              <a:rPr lang="fi-FI" sz="2000"/>
              <a:t>Aluehallinnon uudistaminen, Q2/2026</a:t>
            </a:r>
          </a:p>
          <a:p>
            <a:r>
              <a:rPr lang="fi-FI" sz="2000"/>
              <a:t>Yrittäjien eläkejärjestelmä ja sosiaaliturva, Q2/2026</a:t>
            </a:r>
          </a:p>
          <a:p>
            <a:endParaRPr lang="fi-FI" sz="2000"/>
          </a:p>
        </p:txBody>
      </p:sp>
      <p:sp>
        <p:nvSpPr>
          <p:cNvPr id="3" name="Otsikko 2">
            <a:extLst>
              <a:ext uri="{FF2B5EF4-FFF2-40B4-BE49-F238E27FC236}">
                <a16:creationId xmlns:a16="http://schemas.microsoft.com/office/drawing/2014/main" id="{A5148C6F-2825-D296-F8FE-53E3F1CA41EE}"/>
              </a:ext>
            </a:extLst>
          </p:cNvPr>
          <p:cNvSpPr>
            <a:spLocks noGrp="1"/>
          </p:cNvSpPr>
          <p:nvPr>
            <p:ph type="title"/>
          </p:nvPr>
        </p:nvSpPr>
        <p:spPr/>
        <p:txBody>
          <a:bodyPr/>
          <a:lstStyle/>
          <a:p>
            <a:r>
              <a:rPr lang="fi-FI" dirty="0"/>
              <a:t>Suomi 2030 –ohjelmatyö, suunnitelma</a:t>
            </a:r>
          </a:p>
        </p:txBody>
      </p:sp>
      <p:sp>
        <p:nvSpPr>
          <p:cNvPr id="4" name="Suorakulmio: Pyöristetyt kulmat 3">
            <a:extLst>
              <a:ext uri="{FF2B5EF4-FFF2-40B4-BE49-F238E27FC236}">
                <a16:creationId xmlns:a16="http://schemas.microsoft.com/office/drawing/2014/main" id="{814C84D8-096D-CEF3-49A5-4CD9376258A1}"/>
              </a:ext>
            </a:extLst>
          </p:cNvPr>
          <p:cNvSpPr/>
          <p:nvPr/>
        </p:nvSpPr>
        <p:spPr>
          <a:xfrm>
            <a:off x="413999" y="4460905"/>
            <a:ext cx="5294591" cy="220528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a:ln>
                  <a:noFill/>
                </a:ln>
                <a:solidFill>
                  <a:prstClr val="white"/>
                </a:solidFill>
                <a:effectLst/>
                <a:uLnTx/>
                <a:uFillTx/>
                <a:latin typeface="Arial" panose="020B0604020202020204"/>
                <a:ea typeface="+mn-ea"/>
                <a:cs typeface="+mn-cs"/>
              </a:rPr>
              <a:t>Prosessi:</a:t>
            </a:r>
          </a:p>
          <a:p>
            <a:pPr marL="342900" marR="0" lvl="0" indent="-342900" algn="ctr" defTabSz="914377"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Tiimivalmistelu</a:t>
            </a:r>
          </a:p>
          <a:p>
            <a:pPr marL="342900" marR="0" lvl="0" indent="-342900" algn="ctr" defTabSz="914377"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rPr>
              <a:t>Jory</a:t>
            </a: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-käsittely</a:t>
            </a:r>
          </a:p>
          <a:p>
            <a:pPr marL="342900" marR="0" lvl="0" indent="-342900" algn="ctr" defTabSz="914377"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Valiokuntien ja jäsenjärjestöjen kuuleminen </a:t>
            </a:r>
          </a:p>
          <a:p>
            <a:pPr marL="342900" marR="0" lvl="0" indent="-342900" algn="ctr" defTabSz="914377"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Uusi </a:t>
            </a:r>
            <a:r>
              <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rPr>
              <a:t>jory</a:t>
            </a: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-käsittely tarpeen mukaan</a:t>
            </a:r>
          </a:p>
          <a:p>
            <a:pPr marL="342900" marR="0" lvl="0" indent="-342900" algn="ctr" defTabSz="914377" rtl="0" eaLnBrk="1" fontAlgn="auto" latinLnBrk="0" hangingPunct="1">
              <a:lnSpc>
                <a:spcPct val="100000"/>
              </a:lnSpc>
              <a:spcBef>
                <a:spcPts val="0"/>
              </a:spcBef>
              <a:spcAft>
                <a:spcPts val="0"/>
              </a:spcAft>
              <a:buClrTx/>
              <a:buSzTx/>
              <a:buFontTx/>
              <a:buAutoNum type="arabicPeriod"/>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Hallitus </a:t>
            </a:r>
          </a:p>
        </p:txBody>
      </p:sp>
    </p:spTree>
    <p:extLst>
      <p:ext uri="{BB962C8B-B14F-4D97-AF65-F5344CB8AC3E}">
        <p14:creationId xmlns:p14="http://schemas.microsoft.com/office/powerpoint/2010/main" val="2292889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8B5863-5A50-BCAB-1918-54C28C685444}"/>
              </a:ext>
            </a:extLst>
          </p:cNvPr>
          <p:cNvSpPr>
            <a:spLocks noGrp="1"/>
          </p:cNvSpPr>
          <p:nvPr>
            <p:ph type="title"/>
          </p:nvPr>
        </p:nvSpPr>
        <p:spPr/>
        <p:txBody>
          <a:bodyPr/>
          <a:lstStyle/>
          <a:p>
            <a:r>
              <a:rPr lang="fi-FI" dirty="0" err="1"/>
              <a:t>SY:n</a:t>
            </a:r>
            <a:r>
              <a:rPr lang="fi-FI" dirty="0"/>
              <a:t> jäsenmäärä kasvussa</a:t>
            </a:r>
          </a:p>
        </p:txBody>
      </p:sp>
      <p:sp>
        <p:nvSpPr>
          <p:cNvPr id="7" name="Tekstiruutu 6">
            <a:extLst>
              <a:ext uri="{FF2B5EF4-FFF2-40B4-BE49-F238E27FC236}">
                <a16:creationId xmlns:a16="http://schemas.microsoft.com/office/drawing/2014/main" id="{28507B4D-201D-74EC-011A-987932BFCC04}"/>
              </a:ext>
            </a:extLst>
          </p:cNvPr>
          <p:cNvSpPr txBox="1"/>
          <p:nvPr/>
        </p:nvSpPr>
        <p:spPr>
          <a:xfrm>
            <a:off x="8730114" y="5438274"/>
            <a:ext cx="2018438"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Tilanne per 22.11.</a:t>
            </a:r>
          </a:p>
        </p:txBody>
      </p:sp>
      <p:pic>
        <p:nvPicPr>
          <p:cNvPr id="8" name="Kuva 7">
            <a:extLst>
              <a:ext uri="{FF2B5EF4-FFF2-40B4-BE49-F238E27FC236}">
                <a16:creationId xmlns:a16="http://schemas.microsoft.com/office/drawing/2014/main" id="{C1BC3642-C96F-0D99-AC4E-771152ECEEAF}"/>
              </a:ext>
            </a:extLst>
          </p:cNvPr>
          <p:cNvPicPr>
            <a:picLocks noChangeAspect="1"/>
          </p:cNvPicPr>
          <p:nvPr/>
        </p:nvPicPr>
        <p:blipFill>
          <a:blip r:embed="rId2"/>
          <a:stretch>
            <a:fillRect/>
          </a:stretch>
        </p:blipFill>
        <p:spPr>
          <a:xfrm>
            <a:off x="613008" y="1741466"/>
            <a:ext cx="3634802" cy="4499361"/>
          </a:xfrm>
          <a:prstGeom prst="rect">
            <a:avLst/>
          </a:prstGeom>
          <a:ln w="6350">
            <a:solidFill>
              <a:schemeClr val="tx1"/>
            </a:solidFill>
          </a:ln>
        </p:spPr>
      </p:pic>
      <p:pic>
        <p:nvPicPr>
          <p:cNvPr id="12" name="Kuva 11">
            <a:extLst>
              <a:ext uri="{FF2B5EF4-FFF2-40B4-BE49-F238E27FC236}">
                <a16:creationId xmlns:a16="http://schemas.microsoft.com/office/drawing/2014/main" id="{130D64DA-3641-B56D-96AD-12DCDE7950EB}"/>
              </a:ext>
            </a:extLst>
          </p:cNvPr>
          <p:cNvPicPr>
            <a:picLocks noChangeAspect="1"/>
          </p:cNvPicPr>
          <p:nvPr/>
        </p:nvPicPr>
        <p:blipFill>
          <a:blip r:embed="rId3"/>
          <a:stretch>
            <a:fillRect/>
          </a:stretch>
        </p:blipFill>
        <p:spPr>
          <a:xfrm>
            <a:off x="6096000" y="160693"/>
            <a:ext cx="2536080" cy="2536080"/>
          </a:xfrm>
          <a:prstGeom prst="rect">
            <a:avLst/>
          </a:prstGeom>
          <a:ln w="6350">
            <a:solidFill>
              <a:schemeClr val="tx1"/>
            </a:solidFill>
          </a:ln>
        </p:spPr>
      </p:pic>
      <p:pic>
        <p:nvPicPr>
          <p:cNvPr id="14" name="Kuva 13">
            <a:extLst>
              <a:ext uri="{FF2B5EF4-FFF2-40B4-BE49-F238E27FC236}">
                <a16:creationId xmlns:a16="http://schemas.microsoft.com/office/drawing/2014/main" id="{13FB84FA-FA39-6791-C2DF-7F424E4EA4FB}"/>
              </a:ext>
            </a:extLst>
          </p:cNvPr>
          <p:cNvPicPr>
            <a:picLocks noChangeAspect="1"/>
          </p:cNvPicPr>
          <p:nvPr/>
        </p:nvPicPr>
        <p:blipFill>
          <a:blip r:embed="rId4"/>
          <a:stretch>
            <a:fillRect/>
          </a:stretch>
        </p:blipFill>
        <p:spPr>
          <a:xfrm>
            <a:off x="4328034" y="2857466"/>
            <a:ext cx="7692648" cy="2423150"/>
          </a:xfrm>
          <a:prstGeom prst="rect">
            <a:avLst/>
          </a:prstGeom>
          <a:ln w="6350">
            <a:solidFill>
              <a:schemeClr val="tx1"/>
            </a:solidFill>
          </a:ln>
        </p:spPr>
      </p:pic>
      <p:sp>
        <p:nvSpPr>
          <p:cNvPr id="10" name="Puhekupla: Suorakulmio 9">
            <a:extLst>
              <a:ext uri="{FF2B5EF4-FFF2-40B4-BE49-F238E27FC236}">
                <a16:creationId xmlns:a16="http://schemas.microsoft.com/office/drawing/2014/main" id="{5E3ECA4F-0A5B-DE7E-4821-E1C6A9255CA6}"/>
              </a:ext>
            </a:extLst>
          </p:cNvPr>
          <p:cNvSpPr/>
          <p:nvPr/>
        </p:nvSpPr>
        <p:spPr>
          <a:xfrm>
            <a:off x="8704914" y="1090307"/>
            <a:ext cx="3315768" cy="1039217"/>
          </a:xfrm>
          <a:prstGeom prst="wedgeRectCallout">
            <a:avLst>
              <a:gd name="adj1" fmla="val -57431"/>
              <a:gd name="adj2" fmla="val 2796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white"/>
                </a:solidFill>
                <a:effectLst/>
                <a:uLnTx/>
                <a:uFillTx/>
                <a:latin typeface="Arial" panose="020B0604020202020204"/>
                <a:ea typeface="+mn-ea"/>
                <a:cs typeface="+mn-cs"/>
              </a:rPr>
              <a:t>Lisäksi toimialajärjestöissä (56 kpl) on noin 36000 jäsentä.</a:t>
            </a:r>
          </a:p>
        </p:txBody>
      </p:sp>
    </p:spTree>
    <p:extLst>
      <p:ext uri="{BB962C8B-B14F-4D97-AF65-F5344CB8AC3E}">
        <p14:creationId xmlns:p14="http://schemas.microsoft.com/office/powerpoint/2010/main" val="3109974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5F72D05B-2CD6-4D47-B937-F10D83F366B8}"/>
              </a:ext>
            </a:extLst>
          </p:cNvPr>
          <p:cNvSpPr>
            <a:spLocks noGrp="1"/>
          </p:cNvSpPr>
          <p:nvPr>
            <p:ph sz="half" idx="2"/>
          </p:nvPr>
        </p:nvSpPr>
        <p:spPr/>
        <p:txBody>
          <a:bodyPr/>
          <a:lstStyle/>
          <a:p>
            <a:r>
              <a:rPr lang="fi-FI"/>
              <a:t>Valtuuston kannanotto</a:t>
            </a:r>
            <a:endParaRPr lang="en-US"/>
          </a:p>
        </p:txBody>
      </p:sp>
      <p:sp>
        <p:nvSpPr>
          <p:cNvPr id="4" name="Otsikko 3">
            <a:extLst>
              <a:ext uri="{FF2B5EF4-FFF2-40B4-BE49-F238E27FC236}">
                <a16:creationId xmlns:a16="http://schemas.microsoft.com/office/drawing/2014/main" id="{3071FFCC-3DBE-40BA-AC97-123081A1131E}"/>
              </a:ext>
            </a:extLst>
          </p:cNvPr>
          <p:cNvSpPr>
            <a:spLocks noGrp="1"/>
          </p:cNvSpPr>
          <p:nvPr>
            <p:ph type="title"/>
          </p:nvPr>
        </p:nvSpPr>
        <p:spPr/>
        <p:txBody>
          <a:bodyPr/>
          <a:lstStyle/>
          <a:p>
            <a:r>
              <a:rPr lang="en-US" dirty="0"/>
              <a:t>VALTUUSTO</a:t>
            </a:r>
          </a:p>
        </p:txBody>
      </p:sp>
      <p:sp>
        <p:nvSpPr>
          <p:cNvPr id="5" name="Tekstin paikkamerkki 4">
            <a:extLst>
              <a:ext uri="{FF2B5EF4-FFF2-40B4-BE49-F238E27FC236}">
                <a16:creationId xmlns:a16="http://schemas.microsoft.com/office/drawing/2014/main" id="{8A653074-5AED-4707-B3B0-BAB522D6323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255041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D42E79B7-38FA-9C99-81C3-BF6F1AB4A720}"/>
              </a:ext>
            </a:extLst>
          </p:cNvPr>
          <p:cNvSpPr>
            <a:spLocks noGrp="1"/>
          </p:cNvSpPr>
          <p:nvPr>
            <p:ph idx="1"/>
          </p:nvPr>
        </p:nvSpPr>
        <p:spPr/>
        <p:txBody>
          <a:bodyPr/>
          <a:lstStyle/>
          <a:p>
            <a:r>
              <a:rPr lang="fi-FI" dirty="0"/>
              <a:t>Hallitusohjelmaan kirjattu selvitys YEL-järjestelmän kehittämisestä (tekijä Jukka Rantala) on viimeistelyvaiheessa. Esitys on määrä julkistaa lähiviikkoina.</a:t>
            </a:r>
          </a:p>
          <a:p>
            <a:r>
              <a:rPr lang="fi-FI" dirty="0"/>
              <a:t>Hallitus on kertonut aikovansa uudistaa YEL-järjestelmää tämän vaalikauden aikana. Jos näin on, esityksen valmistelu pitää tehdä pikaisesti.</a:t>
            </a:r>
          </a:p>
          <a:p>
            <a:r>
              <a:rPr lang="fi-FI" dirty="0"/>
              <a:t>Hallitus linjasi puoliväliriihessä, että ”valmistellaan selvityshenkilö Jukka Rantalan selvityksen valmistuttua YEL-järjestelmään muutoksia siten, että yrittäjien eläkemaksu määräytyy nykyistä selkeämmin yrittäjän todellisten tulojen mukaan”.</a:t>
            </a:r>
          </a:p>
          <a:p>
            <a:r>
              <a:rPr lang="fi-FI" dirty="0"/>
              <a:t>Odotettavissa on keskustelu ainakin siitä, a. muuttuuko pakollisen vakuuttamisen alaraja ja b. lasketaanko osingot mukaan yrittäjien todellisiin tuloihin.</a:t>
            </a:r>
          </a:p>
          <a:p>
            <a:pPr lvl="1"/>
            <a:endParaRPr lang="fi-FI" dirty="0"/>
          </a:p>
        </p:txBody>
      </p:sp>
      <p:sp>
        <p:nvSpPr>
          <p:cNvPr id="3" name="Otsikko 2">
            <a:extLst>
              <a:ext uri="{FF2B5EF4-FFF2-40B4-BE49-F238E27FC236}">
                <a16:creationId xmlns:a16="http://schemas.microsoft.com/office/drawing/2014/main" id="{1A145634-6597-5177-1EB0-286C20483ABB}"/>
              </a:ext>
            </a:extLst>
          </p:cNvPr>
          <p:cNvSpPr>
            <a:spLocks noGrp="1"/>
          </p:cNvSpPr>
          <p:nvPr>
            <p:ph type="title"/>
          </p:nvPr>
        </p:nvSpPr>
        <p:spPr/>
        <p:txBody>
          <a:bodyPr/>
          <a:lstStyle/>
          <a:p>
            <a:r>
              <a:rPr lang="fi-FI"/>
              <a:t>YEL-selvitys valmistumassa</a:t>
            </a:r>
          </a:p>
        </p:txBody>
      </p:sp>
    </p:spTree>
    <p:extLst>
      <p:ext uri="{BB962C8B-B14F-4D97-AF65-F5344CB8AC3E}">
        <p14:creationId xmlns:p14="http://schemas.microsoft.com/office/powerpoint/2010/main" val="1874253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35F82F-D8BC-7F90-902B-A2CD7842D06E}"/>
              </a:ext>
            </a:extLst>
          </p:cNvPr>
          <p:cNvSpPr>
            <a:spLocks noGrp="1"/>
          </p:cNvSpPr>
          <p:nvPr>
            <p:ph type="title"/>
          </p:nvPr>
        </p:nvSpPr>
        <p:spPr/>
        <p:txBody>
          <a:bodyPr/>
          <a:lstStyle/>
          <a:p>
            <a:r>
              <a:rPr lang="fi-FI" sz="3000"/>
              <a:t>YEL-eläkemeno kasvaa maksutuloa nopeammin</a:t>
            </a:r>
          </a:p>
        </p:txBody>
      </p:sp>
      <p:sp>
        <p:nvSpPr>
          <p:cNvPr id="3" name="Puhekupla: Suorakulmio 2">
            <a:extLst>
              <a:ext uri="{FF2B5EF4-FFF2-40B4-BE49-F238E27FC236}">
                <a16:creationId xmlns:a16="http://schemas.microsoft.com/office/drawing/2014/main" id="{28F4DAD9-F441-56C5-E8F9-C8440DED3097}"/>
              </a:ext>
            </a:extLst>
          </p:cNvPr>
          <p:cNvSpPr/>
          <p:nvPr/>
        </p:nvSpPr>
        <p:spPr>
          <a:xfrm>
            <a:off x="9966266" y="3630992"/>
            <a:ext cx="1991170" cy="1787042"/>
          </a:xfrm>
          <a:prstGeom prst="wedgeRectCallout">
            <a:avLst>
              <a:gd name="adj1" fmla="val -68902"/>
              <a:gd name="adj2" fmla="val 885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1600" b="0" i="0" u="none" strike="noStrike" kern="1200" cap="none" spc="0" normalizeH="0" baseline="0" noProof="0" dirty="0">
                <a:ln>
                  <a:noFill/>
                </a:ln>
                <a:solidFill>
                  <a:prstClr val="white"/>
                </a:solidFill>
                <a:effectLst/>
                <a:uLnTx/>
                <a:uFillTx/>
                <a:latin typeface="Arial" panose="020B0604020202020204"/>
                <a:ea typeface="+mn-ea"/>
                <a:cs typeface="+mn-cs"/>
              </a:rPr>
              <a:t>Alijäämä kasvaa eläkkeiden indeksitarkistusten ja eläkettä saavien määrän kasvun vuoksi.</a:t>
            </a:r>
          </a:p>
        </p:txBody>
      </p:sp>
      <p:pic>
        <p:nvPicPr>
          <p:cNvPr id="6" name="Kuva 5">
            <a:extLst>
              <a:ext uri="{FF2B5EF4-FFF2-40B4-BE49-F238E27FC236}">
                <a16:creationId xmlns:a16="http://schemas.microsoft.com/office/drawing/2014/main" id="{19119613-A1C5-72A1-2B1E-C825B436B57B}"/>
              </a:ext>
            </a:extLst>
          </p:cNvPr>
          <p:cNvPicPr>
            <a:picLocks noChangeAspect="1"/>
          </p:cNvPicPr>
          <p:nvPr/>
        </p:nvPicPr>
        <p:blipFill>
          <a:blip r:embed="rId2"/>
          <a:stretch>
            <a:fillRect/>
          </a:stretch>
        </p:blipFill>
        <p:spPr>
          <a:xfrm>
            <a:off x="847368" y="2385753"/>
            <a:ext cx="8293414" cy="3410066"/>
          </a:xfrm>
          <a:prstGeom prst="rect">
            <a:avLst/>
          </a:prstGeom>
        </p:spPr>
      </p:pic>
      <p:pic>
        <p:nvPicPr>
          <p:cNvPr id="5" name="Kuva 4">
            <a:extLst>
              <a:ext uri="{FF2B5EF4-FFF2-40B4-BE49-F238E27FC236}">
                <a16:creationId xmlns:a16="http://schemas.microsoft.com/office/drawing/2014/main" id="{6FE3D2F7-C88B-CC2F-4451-C07BAF0FC41D}"/>
              </a:ext>
            </a:extLst>
          </p:cNvPr>
          <p:cNvPicPr>
            <a:picLocks noChangeAspect="1"/>
          </p:cNvPicPr>
          <p:nvPr/>
        </p:nvPicPr>
        <p:blipFill>
          <a:blip r:embed="rId3"/>
          <a:stretch>
            <a:fillRect/>
          </a:stretch>
        </p:blipFill>
        <p:spPr>
          <a:xfrm>
            <a:off x="6665719" y="1327101"/>
            <a:ext cx="5291717" cy="1640320"/>
          </a:xfrm>
          <a:prstGeom prst="rect">
            <a:avLst/>
          </a:prstGeom>
          <a:ln w="6350">
            <a:solidFill>
              <a:schemeClr val="tx1"/>
            </a:solidFill>
          </a:ln>
        </p:spPr>
      </p:pic>
    </p:spTree>
    <p:extLst>
      <p:ext uri="{BB962C8B-B14F-4D97-AF65-F5344CB8AC3E}">
        <p14:creationId xmlns:p14="http://schemas.microsoft.com/office/powerpoint/2010/main" val="242152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D1AF4-B47E-C719-298F-2E87E4AF9D9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7DCDCD-9CB1-0112-9FF2-31424DB578A0}"/>
              </a:ext>
            </a:extLst>
          </p:cNvPr>
          <p:cNvSpPr>
            <a:spLocks noGrp="1"/>
          </p:cNvSpPr>
          <p:nvPr>
            <p:ph type="title"/>
          </p:nvPr>
        </p:nvSpPr>
        <p:spPr>
          <a:xfrm>
            <a:off x="359999" y="541815"/>
            <a:ext cx="11466875" cy="404119"/>
          </a:xfrm>
        </p:spPr>
        <p:txBody>
          <a:bodyPr/>
          <a:lstStyle/>
          <a:p>
            <a:r>
              <a:rPr lang="fi-FI" sz="3000" dirty="0"/>
              <a:t>Yrittäjät haluavat laajalti lisää vapautta</a:t>
            </a:r>
          </a:p>
        </p:txBody>
      </p:sp>
      <p:sp>
        <p:nvSpPr>
          <p:cNvPr id="6" name="Footer Placeholder 1">
            <a:extLst>
              <a:ext uri="{FF2B5EF4-FFF2-40B4-BE49-F238E27FC236}">
                <a16:creationId xmlns:a16="http://schemas.microsoft.com/office/drawing/2014/main" id="{FE7D57A9-FA98-07B8-D35F-09EAB21909E9}"/>
              </a:ext>
            </a:extLst>
          </p:cNvPr>
          <p:cNvSpPr>
            <a:spLocks noGrp="1"/>
          </p:cNvSpPr>
          <p:nvPr>
            <p:ph type="ftr" sz="quarter" idx="3"/>
          </p:nvPr>
        </p:nvSpPr>
        <p:spPr>
          <a:xfrm>
            <a:off x="5855250" y="6146837"/>
            <a:ext cx="3728697" cy="711164"/>
          </a:xfrm>
        </p:spPr>
        <p:txBody>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fi-FI" sz="1250" b="0" i="0" u="none" strike="noStrike" kern="1200" cap="none" spc="0" normalizeH="0" baseline="0" noProof="0">
                <a:ln>
                  <a:noFill/>
                </a:ln>
                <a:solidFill>
                  <a:srgbClr val="FFFFFF">
                    <a:lumMod val="50000"/>
                  </a:srgbClr>
                </a:solidFill>
                <a:effectLst/>
                <a:uLnTx/>
                <a:uFillTx/>
                <a:latin typeface="Arial"/>
                <a:ea typeface="+mn-ea"/>
                <a:cs typeface="+mn-cs"/>
              </a:rPr>
              <a:t>Yrittäjägallup, kierros 3/2025 toukokuu</a:t>
            </a:r>
            <a:endParaRPr kumimoji="0" lang="fi-FI" sz="1250" b="0" i="0" u="none" strike="noStrike" kern="1200" cap="none" spc="0" normalizeH="0" baseline="0" noProof="0" dirty="0">
              <a:ln>
                <a:noFill/>
              </a:ln>
              <a:solidFill>
                <a:srgbClr val="FFFFFF">
                  <a:lumMod val="50000"/>
                </a:srgbClr>
              </a:solidFill>
              <a:effectLst/>
              <a:uLnTx/>
              <a:uFillTx/>
              <a:latin typeface="Arial"/>
              <a:ea typeface="+mn-ea"/>
              <a:cs typeface="+mn-cs"/>
            </a:endParaRPr>
          </a:p>
        </p:txBody>
      </p:sp>
      <p:sp>
        <p:nvSpPr>
          <p:cNvPr id="5" name="Slide Number Placeholder 4">
            <a:extLst>
              <a:ext uri="{FF2B5EF4-FFF2-40B4-BE49-F238E27FC236}">
                <a16:creationId xmlns:a16="http://schemas.microsoft.com/office/drawing/2014/main" id="{F6A0F9BE-07D6-AB5E-9745-E6499DB2748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333333"/>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000" b="0" i="0" u="none" strike="noStrike" kern="1200" cap="none" spc="0" normalizeH="0" baseline="0" noProof="0" dirty="0">
              <a:ln>
                <a:noFill/>
              </a:ln>
              <a:solidFill>
                <a:srgbClr val="333333"/>
              </a:solidFill>
              <a:effectLst/>
              <a:uLnTx/>
              <a:uFillTx/>
              <a:latin typeface="Arial"/>
              <a:ea typeface="+mn-ea"/>
              <a:cs typeface="+mn-cs"/>
            </a:endParaRPr>
          </a:p>
        </p:txBody>
      </p:sp>
      <p:graphicFrame>
        <p:nvGraphicFramePr>
          <p:cNvPr id="2" name="Object 1">
            <a:extLst>
              <a:ext uri="{FF2B5EF4-FFF2-40B4-BE49-F238E27FC236}">
                <a16:creationId xmlns:a16="http://schemas.microsoft.com/office/drawing/2014/main" id="{576308C4-3858-9CDB-2198-D7AB7B085FED}"/>
              </a:ext>
            </a:extLst>
          </p:cNvPr>
          <p:cNvGraphicFramePr>
            <a:graphicFrameLocks noChangeAspect="1"/>
          </p:cNvGraphicFramePr>
          <p:nvPr/>
        </p:nvGraphicFramePr>
        <p:xfrm>
          <a:off x="360000" y="1141200"/>
          <a:ext cx="4410900" cy="4697730"/>
        </p:xfrm>
        <a:graphic>
          <a:graphicData uri="http://schemas.openxmlformats.org/presentationml/2006/ole">
            <mc:AlternateContent xmlns:mc="http://schemas.openxmlformats.org/markup-compatibility/2006">
              <mc:Choice xmlns:v="urn:schemas-microsoft-com:vml" Requires="v">
                <p:oleObj name="Worksheet" r:id="rId3" imgW="3219635" imgH="3429000" progId="Excel.Sheet.12">
                  <p:link/>
                </p:oleObj>
              </mc:Choice>
              <mc:Fallback>
                <p:oleObj name="Worksheet" r:id="rId3" imgW="3219635" imgH="3429000" progId="Excel.Sheet.12">
                  <p:link/>
                  <p:pic>
                    <p:nvPicPr>
                      <p:cNvPr id="2" name="Object 1">
                        <a:extLst>
                          <a:ext uri="{FF2B5EF4-FFF2-40B4-BE49-F238E27FC236}">
                            <a16:creationId xmlns:a16="http://schemas.microsoft.com/office/drawing/2014/main" id="{576308C4-3858-9CDB-2198-D7AB7B085FED}"/>
                          </a:ext>
                        </a:extLst>
                      </p:cNvPr>
                      <p:cNvPicPr/>
                      <p:nvPr/>
                    </p:nvPicPr>
                    <p:blipFill>
                      <a:blip r:embed="rId4"/>
                      <a:stretch>
                        <a:fillRect/>
                      </a:stretch>
                    </p:blipFill>
                    <p:spPr>
                      <a:xfrm>
                        <a:off x="360000" y="1141200"/>
                        <a:ext cx="4410900" cy="469773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CDCDF3D1-7227-74C9-985C-939230D6FD4E}"/>
              </a:ext>
            </a:extLst>
          </p:cNvPr>
          <p:cNvGraphicFramePr>
            <a:graphicFrameLocks noChangeAspect="1"/>
          </p:cNvGraphicFramePr>
          <p:nvPr/>
        </p:nvGraphicFramePr>
        <p:xfrm>
          <a:off x="5040000" y="1173600"/>
          <a:ext cx="6907707" cy="4715550"/>
        </p:xfrm>
        <a:graphic>
          <a:graphicData uri="http://schemas.openxmlformats.org/presentationml/2006/ole">
            <mc:AlternateContent xmlns:mc="http://schemas.openxmlformats.org/markup-compatibility/2006">
              <mc:Choice xmlns:v="urn:schemas-microsoft-com:vml" Requires="v">
                <p:oleObj name="Worksheet" r:id="rId5" imgW="5042122" imgH="3442007" progId="Excel.Sheet.12">
                  <p:link/>
                </p:oleObj>
              </mc:Choice>
              <mc:Fallback>
                <p:oleObj name="Worksheet" r:id="rId5" imgW="5042122" imgH="3442007" progId="Excel.Sheet.12">
                  <p:link/>
                  <p:pic>
                    <p:nvPicPr>
                      <p:cNvPr id="7" name="Object 6">
                        <a:extLst>
                          <a:ext uri="{FF2B5EF4-FFF2-40B4-BE49-F238E27FC236}">
                            <a16:creationId xmlns:a16="http://schemas.microsoft.com/office/drawing/2014/main" id="{CDCDF3D1-7227-74C9-985C-939230D6FD4E}"/>
                          </a:ext>
                        </a:extLst>
                      </p:cNvPr>
                      <p:cNvPicPr/>
                      <p:nvPr/>
                    </p:nvPicPr>
                    <p:blipFill>
                      <a:blip r:embed="rId6"/>
                      <a:stretch>
                        <a:fillRect/>
                      </a:stretch>
                    </p:blipFill>
                    <p:spPr>
                      <a:xfrm>
                        <a:off x="5040000" y="1173600"/>
                        <a:ext cx="6907707" cy="4715550"/>
                      </a:xfrm>
                      <a:prstGeom prst="rect">
                        <a:avLst/>
                      </a:prstGeom>
                    </p:spPr>
                  </p:pic>
                </p:oleObj>
              </mc:Fallback>
            </mc:AlternateContent>
          </a:graphicData>
        </a:graphic>
      </p:graphicFrame>
    </p:spTree>
    <p:extLst>
      <p:ext uri="{BB962C8B-B14F-4D97-AF65-F5344CB8AC3E}">
        <p14:creationId xmlns:p14="http://schemas.microsoft.com/office/powerpoint/2010/main" val="399382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8584F227-C681-4D18-46D6-D197E41E96B2}"/>
              </a:ext>
            </a:extLst>
          </p:cNvPr>
          <p:cNvPicPr>
            <a:picLocks noGrp="1" noChangeAspect="1"/>
          </p:cNvPicPr>
          <p:nvPr>
            <p:ph sz="half" idx="1"/>
          </p:nvPr>
        </p:nvPicPr>
        <p:blipFill>
          <a:blip r:embed="rId2"/>
          <a:stretch>
            <a:fillRect/>
          </a:stretch>
        </p:blipFill>
        <p:spPr>
          <a:xfrm>
            <a:off x="953757" y="4079943"/>
            <a:ext cx="5510212" cy="2533781"/>
          </a:xfrm>
          <a:prstGeom prst="rect">
            <a:avLst/>
          </a:prstGeom>
          <a:ln w="6350">
            <a:solidFill>
              <a:schemeClr val="tx1"/>
            </a:solidFill>
          </a:ln>
        </p:spPr>
      </p:pic>
      <p:sp>
        <p:nvSpPr>
          <p:cNvPr id="6" name="Sisällön paikkamerkki 5">
            <a:extLst>
              <a:ext uri="{FF2B5EF4-FFF2-40B4-BE49-F238E27FC236}">
                <a16:creationId xmlns:a16="http://schemas.microsoft.com/office/drawing/2014/main" id="{1DA0C8E9-92C2-D8A3-B5E0-5D035C643B96}"/>
              </a:ext>
            </a:extLst>
          </p:cNvPr>
          <p:cNvSpPr>
            <a:spLocks noGrp="1"/>
          </p:cNvSpPr>
          <p:nvPr>
            <p:ph sz="half" idx="2"/>
          </p:nvPr>
        </p:nvSpPr>
        <p:spPr>
          <a:xfrm>
            <a:off x="414000" y="1511166"/>
            <a:ext cx="11248354" cy="4545795"/>
          </a:xfrm>
        </p:spPr>
        <p:txBody>
          <a:bodyPr/>
          <a:lstStyle/>
          <a:p>
            <a:r>
              <a:rPr lang="fi-FI" dirty="0" err="1"/>
              <a:t>Myry</a:t>
            </a:r>
            <a:r>
              <a:rPr lang="fi-FI" dirty="0"/>
              <a:t> viittaa Mikroyritysbarometriin, jonka vastaajista 70 prosenttia on </a:t>
            </a:r>
            <a:r>
              <a:rPr lang="fi-FI" dirty="0" err="1"/>
              <a:t>Myryn</a:t>
            </a:r>
            <a:r>
              <a:rPr lang="fi-FI" dirty="0"/>
              <a:t> jäseniä ja 12 prosenttia ”kevytyrittäjiä”, joista osa ei ole yrittäjiä.</a:t>
            </a:r>
          </a:p>
          <a:p>
            <a:r>
              <a:rPr lang="fi-FI" dirty="0"/>
              <a:t>Otos ei edusta mitenkään edustavasti suomalaista mikro- ja yksinyrittäjäkenttää.</a:t>
            </a:r>
          </a:p>
          <a:p>
            <a:r>
              <a:rPr lang="fi-FI" dirty="0"/>
              <a:t>YEL-asiassa otos on erityisen vino, koska </a:t>
            </a:r>
            <a:r>
              <a:rPr lang="fi-FI" dirty="0" err="1"/>
              <a:t>Myry</a:t>
            </a:r>
            <a:r>
              <a:rPr lang="fi-FI" dirty="0"/>
              <a:t> kokosi nimenomaan viimeiseen YEL-remonttiin kriittisesti suhtautuvia.</a:t>
            </a:r>
          </a:p>
          <a:p>
            <a:r>
              <a:rPr lang="fi-FI"/>
              <a:t>Kysymykset eläkeasioissa </a:t>
            </a:r>
            <a:r>
              <a:rPr lang="fi-FI" dirty="0"/>
              <a:t>ovat tarkoitushakuisia ja </a:t>
            </a:r>
            <a:r>
              <a:rPr lang="fi-FI"/>
              <a:t>osin virheellisiä.</a:t>
            </a:r>
            <a:endParaRPr lang="fi-FI" dirty="0"/>
          </a:p>
          <a:p>
            <a:endParaRPr lang="fi-FI" dirty="0"/>
          </a:p>
        </p:txBody>
      </p:sp>
      <p:sp>
        <p:nvSpPr>
          <p:cNvPr id="2" name="Otsikko 1">
            <a:extLst>
              <a:ext uri="{FF2B5EF4-FFF2-40B4-BE49-F238E27FC236}">
                <a16:creationId xmlns:a16="http://schemas.microsoft.com/office/drawing/2014/main" id="{DDCABF85-AFD2-F712-F530-2229BEB25887}"/>
              </a:ext>
            </a:extLst>
          </p:cNvPr>
          <p:cNvSpPr>
            <a:spLocks noGrp="1"/>
          </p:cNvSpPr>
          <p:nvPr>
            <p:ph type="title"/>
          </p:nvPr>
        </p:nvSpPr>
        <p:spPr/>
        <p:txBody>
          <a:bodyPr/>
          <a:lstStyle/>
          <a:p>
            <a:r>
              <a:rPr lang="fi-FI" sz="3000" dirty="0" err="1"/>
              <a:t>Myryn</a:t>
            </a:r>
            <a:r>
              <a:rPr lang="fi-FI" sz="3000" dirty="0"/>
              <a:t> tutkimuksen otos ei ole edustava</a:t>
            </a:r>
          </a:p>
        </p:txBody>
      </p:sp>
      <p:sp>
        <p:nvSpPr>
          <p:cNvPr id="7" name="Tekstiruutu 6">
            <a:extLst>
              <a:ext uri="{FF2B5EF4-FFF2-40B4-BE49-F238E27FC236}">
                <a16:creationId xmlns:a16="http://schemas.microsoft.com/office/drawing/2014/main" id="{75712B72-4CFA-3AFD-48C7-14F0EA7B82C7}"/>
              </a:ext>
            </a:extLst>
          </p:cNvPr>
          <p:cNvSpPr txBox="1"/>
          <p:nvPr/>
        </p:nvSpPr>
        <p:spPr>
          <a:xfrm>
            <a:off x="6463969" y="6267461"/>
            <a:ext cx="1193468"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HS 21.11.</a:t>
            </a:r>
          </a:p>
        </p:txBody>
      </p:sp>
      <p:pic>
        <p:nvPicPr>
          <p:cNvPr id="9" name="Kuva 8">
            <a:extLst>
              <a:ext uri="{FF2B5EF4-FFF2-40B4-BE49-F238E27FC236}">
                <a16:creationId xmlns:a16="http://schemas.microsoft.com/office/drawing/2014/main" id="{6F4B4A13-7BE8-2154-1F3B-AA1FA7B471D5}"/>
              </a:ext>
            </a:extLst>
          </p:cNvPr>
          <p:cNvPicPr>
            <a:picLocks noChangeAspect="1"/>
          </p:cNvPicPr>
          <p:nvPr/>
        </p:nvPicPr>
        <p:blipFill>
          <a:blip r:embed="rId3"/>
          <a:stretch>
            <a:fillRect/>
          </a:stretch>
        </p:blipFill>
        <p:spPr>
          <a:xfrm>
            <a:off x="6922093" y="4079943"/>
            <a:ext cx="4435267" cy="1770195"/>
          </a:xfrm>
          <a:prstGeom prst="rect">
            <a:avLst/>
          </a:prstGeom>
        </p:spPr>
      </p:pic>
    </p:spTree>
    <p:extLst>
      <p:ext uri="{BB962C8B-B14F-4D97-AF65-F5344CB8AC3E}">
        <p14:creationId xmlns:p14="http://schemas.microsoft.com/office/powerpoint/2010/main" val="3234597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870EA389-FB8C-C883-B80C-CE97E74066AB}"/>
              </a:ext>
            </a:extLst>
          </p:cNvPr>
          <p:cNvSpPr>
            <a:spLocks noGrp="1"/>
          </p:cNvSpPr>
          <p:nvPr>
            <p:ph idx="1"/>
          </p:nvPr>
        </p:nvSpPr>
        <p:spPr/>
        <p:txBody>
          <a:bodyPr/>
          <a:lstStyle/>
          <a:p>
            <a:r>
              <a:rPr lang="fi-FI" sz="2000" dirty="0"/>
              <a:t>Yrittäjien eläkelaki (YEL) on yrittäjille erittäin tärkeä, koska kyse on yrittäjän työuran aikaisesta sosiaaliturvasta ja sen jälkeisestä eläketurvasta. YEL vaikuttaa yrittäjyyden edellytyksiin sekä yrittäjien haluun ja kykyyn ottaa yrittäjäriskiä, ja sitä kautta Suomen kasvuun. </a:t>
            </a:r>
          </a:p>
          <a:p>
            <a:r>
              <a:rPr lang="fi-FI" sz="2000" dirty="0"/>
              <a:t>Yrittäjien luottamus </a:t>
            </a:r>
            <a:r>
              <a:rPr lang="fi-FI" sz="2000" dirty="0" err="1"/>
              <a:t>YEL:ä</a:t>
            </a:r>
            <a:r>
              <a:rPr lang="fi-FI" sz="2000" dirty="0"/>
              <a:t> kohtaan on alhaista, mikä korostaa tarvetta uudistaa järjestelmää ja ryhtyä rahastoimaan myös YEL-eläkkeitä. </a:t>
            </a:r>
          </a:p>
          <a:p>
            <a:r>
              <a:rPr lang="fi-FI" sz="2000" dirty="0"/>
              <a:t>Suomen Yrittäjät korostaa, että uudistuksessa on huomioitava seuraavat tekijät:</a:t>
            </a:r>
          </a:p>
          <a:p>
            <a:pPr marL="847190" lvl="1" indent="-457200">
              <a:buFont typeface="+mj-lt"/>
              <a:buAutoNum type="arabicPeriod"/>
            </a:pPr>
            <a:r>
              <a:rPr lang="fi-FI" sz="2000" dirty="0"/>
              <a:t>On tehtävä huolelliset vaikutusarvioinnit. </a:t>
            </a:r>
          </a:p>
          <a:p>
            <a:pPr marL="847190" lvl="1" indent="-457200">
              <a:buFont typeface="+mj-lt"/>
              <a:buAutoNum type="arabicPeriod"/>
            </a:pPr>
            <a:r>
              <a:rPr lang="fi-FI" sz="2000" dirty="0"/>
              <a:t>Eri yhtiömuotoja on kohdeltava tasapuolisesti. </a:t>
            </a:r>
          </a:p>
          <a:p>
            <a:pPr marL="847190" lvl="1" indent="-457200">
              <a:buFont typeface="+mj-lt"/>
              <a:buAutoNum type="arabicPeriod"/>
            </a:pPr>
            <a:r>
              <a:rPr lang="fi-FI" sz="2000" dirty="0"/>
              <a:t>Eläkemaksun pitää perustua työpanoksen arvoon. </a:t>
            </a:r>
          </a:p>
          <a:p>
            <a:pPr marL="847190" lvl="1" indent="-457200">
              <a:buFont typeface="+mj-lt"/>
              <a:buAutoNum type="arabicPeriod"/>
            </a:pPr>
            <a:r>
              <a:rPr lang="fi-FI" sz="2000" dirty="0"/>
              <a:t>YEL:n alarajaa pitää nostaa. </a:t>
            </a:r>
          </a:p>
          <a:p>
            <a:pPr marL="847190" lvl="1" indent="-457200">
              <a:buFont typeface="+mj-lt"/>
              <a:buAutoNum type="arabicPeriod"/>
            </a:pPr>
            <a:r>
              <a:rPr lang="fi-FI" sz="2000" dirty="0"/>
              <a:t>Yrittäjän vapautta pitää lisätä. </a:t>
            </a:r>
          </a:p>
          <a:p>
            <a:pPr marL="847190" lvl="1" indent="-457200">
              <a:buFont typeface="+mj-lt"/>
              <a:buAutoNum type="arabicPeriod"/>
            </a:pPr>
            <a:r>
              <a:rPr lang="fi-FI" sz="2000" dirty="0"/>
              <a:t>Työtulolaskuria pitää uudistaa. </a:t>
            </a:r>
          </a:p>
          <a:p>
            <a:pPr marL="847190" lvl="1" indent="-457200">
              <a:buFont typeface="+mj-lt"/>
              <a:buAutoNum type="arabicPeriod"/>
            </a:pPr>
            <a:r>
              <a:rPr lang="fi-FI" sz="2000" dirty="0"/>
              <a:t>Eläkejärjestelmää pitää tehostaa. </a:t>
            </a:r>
          </a:p>
        </p:txBody>
      </p:sp>
      <p:sp>
        <p:nvSpPr>
          <p:cNvPr id="3" name="Otsikko 2">
            <a:extLst>
              <a:ext uri="{FF2B5EF4-FFF2-40B4-BE49-F238E27FC236}">
                <a16:creationId xmlns:a16="http://schemas.microsoft.com/office/drawing/2014/main" id="{6A02A6AB-10E6-4C7C-10E2-A050C06763D1}"/>
              </a:ext>
            </a:extLst>
          </p:cNvPr>
          <p:cNvSpPr>
            <a:spLocks noGrp="1"/>
          </p:cNvSpPr>
          <p:nvPr>
            <p:ph type="title"/>
          </p:nvPr>
        </p:nvSpPr>
        <p:spPr/>
        <p:txBody>
          <a:bodyPr/>
          <a:lstStyle/>
          <a:p>
            <a:r>
              <a:rPr lang="fi-FI" dirty="0"/>
              <a:t>Valtuuston kannanotto</a:t>
            </a:r>
          </a:p>
        </p:txBody>
      </p:sp>
    </p:spTree>
    <p:extLst>
      <p:ext uri="{BB962C8B-B14F-4D97-AF65-F5344CB8AC3E}">
        <p14:creationId xmlns:p14="http://schemas.microsoft.com/office/powerpoint/2010/main" val="1139336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5F72D05B-2CD6-4D47-B937-F10D83F366B8}"/>
              </a:ext>
            </a:extLst>
          </p:cNvPr>
          <p:cNvSpPr>
            <a:spLocks noGrp="1"/>
          </p:cNvSpPr>
          <p:nvPr>
            <p:ph sz="half" idx="2"/>
          </p:nvPr>
        </p:nvSpPr>
        <p:spPr/>
        <p:txBody>
          <a:bodyPr/>
          <a:lstStyle/>
          <a:p>
            <a:r>
              <a:rPr lang="fi-FI" b="0" i="0" u="none" strike="noStrike" baseline="0">
                <a:latin typeface="Arial" panose="020B0604020202020204" pitchFamily="34" charset="0"/>
              </a:rPr>
              <a:t>Toimintasuunnitelma,</a:t>
            </a:r>
          </a:p>
          <a:p>
            <a:r>
              <a:rPr lang="fi-FI">
                <a:latin typeface="Arial" panose="020B0604020202020204" pitchFamily="34" charset="0"/>
              </a:rPr>
              <a:t>talousarvio sekä jäsenmaksut ja niiden maksuajat vuodelle 2026</a:t>
            </a:r>
          </a:p>
        </p:txBody>
      </p:sp>
      <p:sp>
        <p:nvSpPr>
          <p:cNvPr id="4" name="Otsikko 3">
            <a:extLst>
              <a:ext uri="{FF2B5EF4-FFF2-40B4-BE49-F238E27FC236}">
                <a16:creationId xmlns:a16="http://schemas.microsoft.com/office/drawing/2014/main" id="{3071FFCC-3DBE-40BA-AC97-123081A1131E}"/>
              </a:ext>
            </a:extLst>
          </p:cNvPr>
          <p:cNvSpPr>
            <a:spLocks noGrp="1"/>
          </p:cNvSpPr>
          <p:nvPr>
            <p:ph type="title"/>
          </p:nvPr>
        </p:nvSpPr>
        <p:spPr/>
        <p:txBody>
          <a:bodyPr/>
          <a:lstStyle/>
          <a:p>
            <a:r>
              <a:rPr lang="en-US" dirty="0"/>
              <a:t>VALTUUSTO</a:t>
            </a:r>
          </a:p>
        </p:txBody>
      </p:sp>
      <p:sp>
        <p:nvSpPr>
          <p:cNvPr id="5" name="Tekstin paikkamerkki 4">
            <a:extLst>
              <a:ext uri="{FF2B5EF4-FFF2-40B4-BE49-F238E27FC236}">
                <a16:creationId xmlns:a16="http://schemas.microsoft.com/office/drawing/2014/main" id="{8A653074-5AED-4707-B3B0-BAB522D6323B}"/>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08503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0CAA40EC-0EB3-C6EF-E228-97E0ECBFFC9D}"/>
              </a:ext>
            </a:extLst>
          </p:cNvPr>
          <p:cNvSpPr>
            <a:spLocks noGrp="1"/>
          </p:cNvSpPr>
          <p:nvPr>
            <p:ph idx="1"/>
          </p:nvPr>
        </p:nvSpPr>
        <p:spPr/>
        <p:txBody>
          <a:bodyPr/>
          <a:lstStyle/>
          <a:p>
            <a:r>
              <a:rPr lang="fi-FI"/>
              <a:t>Hallitusohjelman kirjaukset on saatava maaliin ja toteutukseen.</a:t>
            </a:r>
          </a:p>
          <a:p>
            <a:r>
              <a:rPr lang="fi-FI"/>
              <a:t>YEL-uudistus tulee olemaan ensi vuoden iso kysymys, joka tulee olemaan haastava myös yrittäjäjärjestölle.</a:t>
            </a:r>
          </a:p>
          <a:p>
            <a:r>
              <a:rPr lang="fi-FI"/>
              <a:t>Viimeistelemme 2027 eduskuntavaaleihin ohjelmaa. Tärkeässä roolissa on yhteistyö muiden elinkeinoelämän järjestöjen kanssa.</a:t>
            </a:r>
          </a:p>
          <a:p>
            <a:r>
              <a:rPr lang="fi-FI"/>
              <a:t>Kuntabarometri toteutetaan taas 2026. Tavoitteena 9500 vastaajaa.</a:t>
            </a:r>
          </a:p>
          <a:p>
            <a:r>
              <a:rPr lang="fi-FI"/>
              <a:t>Tavoite kasvattaa jäsenmäärää ja saada 2026 yli 9000 uutta jäsentä. Tilanne on haastava, koska emme tiedä jäsenmaksun vähennysoikeuden poiston vaikutuksia. Voi vähentää myös toimialajärjestön määrää.</a:t>
            </a:r>
          </a:p>
          <a:p>
            <a:r>
              <a:rPr lang="fi-FI"/>
              <a:t>Vuosi 2026 on </a:t>
            </a:r>
            <a:r>
              <a:rPr lang="fi-FI" err="1"/>
              <a:t>SY:n</a:t>
            </a:r>
            <a:r>
              <a:rPr lang="fi-FI"/>
              <a:t> 30-vuotisjuhlavuosi, mikä näkyy eri tapahtumissa.</a:t>
            </a:r>
          </a:p>
          <a:p>
            <a:r>
              <a:rPr lang="fi-FI"/>
              <a:t>Lahden Yrittäjäpäivillä liittokokouksessa valitaan puheenjohtajisto ja valtuusto.</a:t>
            </a:r>
          </a:p>
        </p:txBody>
      </p:sp>
      <p:sp>
        <p:nvSpPr>
          <p:cNvPr id="3" name="Otsikko 2">
            <a:extLst>
              <a:ext uri="{FF2B5EF4-FFF2-40B4-BE49-F238E27FC236}">
                <a16:creationId xmlns:a16="http://schemas.microsoft.com/office/drawing/2014/main" id="{93A38F19-01CE-4263-DF45-32FD7A127F25}"/>
              </a:ext>
            </a:extLst>
          </p:cNvPr>
          <p:cNvSpPr>
            <a:spLocks noGrp="1"/>
          </p:cNvSpPr>
          <p:nvPr>
            <p:ph type="title"/>
          </p:nvPr>
        </p:nvSpPr>
        <p:spPr/>
        <p:txBody>
          <a:bodyPr/>
          <a:lstStyle/>
          <a:p>
            <a:r>
              <a:rPr lang="fi-FI" dirty="0"/>
              <a:t>Vahvan vaikuttamisen vuosi ilman vaaleja</a:t>
            </a:r>
          </a:p>
        </p:txBody>
      </p:sp>
    </p:spTree>
    <p:extLst>
      <p:ext uri="{BB962C8B-B14F-4D97-AF65-F5344CB8AC3E}">
        <p14:creationId xmlns:p14="http://schemas.microsoft.com/office/powerpoint/2010/main" val="474733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2311-D298-32B7-A807-5BCE05B136B0}"/>
            </a:ext>
          </a:extLst>
        </p:cNvPr>
        <p:cNvGrpSpPr/>
        <p:nvPr/>
      </p:nvGrpSpPr>
      <p:grpSpPr>
        <a:xfrm>
          <a:off x="0" y="0"/>
          <a:ext cx="0" cy="0"/>
          <a:chOff x="0" y="0"/>
          <a:chExt cx="0" cy="0"/>
        </a:xfrm>
      </p:grpSpPr>
      <p:sp>
        <p:nvSpPr>
          <p:cNvPr id="16" name="Suorakulmio 15">
            <a:extLst>
              <a:ext uri="{FF2B5EF4-FFF2-40B4-BE49-F238E27FC236}">
                <a16:creationId xmlns:a16="http://schemas.microsoft.com/office/drawing/2014/main" id="{8C072D92-0E79-5DA4-56BE-19C0CFE48328}"/>
              </a:ext>
            </a:extLst>
          </p:cNvPr>
          <p:cNvSpPr/>
          <p:nvPr/>
        </p:nvSpPr>
        <p:spPr>
          <a:xfrm>
            <a:off x="351227" y="2404505"/>
            <a:ext cx="11180125" cy="787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prstClr val="white"/>
                </a:solidFill>
                <a:effectLst/>
                <a:uLnTx/>
                <a:uFillTx/>
                <a:latin typeface="Arial" panose="020B0604020202020204"/>
                <a:ea typeface="+mn-ea"/>
                <a:cs typeface="+mn-cs"/>
              </a:rPr>
              <a:t>Valmistautuminen 2027 eduskuntavaaleihin</a:t>
            </a:r>
          </a:p>
        </p:txBody>
      </p:sp>
      <p:sp>
        <p:nvSpPr>
          <p:cNvPr id="2" name="Suorakulmio 1">
            <a:extLst>
              <a:ext uri="{FF2B5EF4-FFF2-40B4-BE49-F238E27FC236}">
                <a16:creationId xmlns:a16="http://schemas.microsoft.com/office/drawing/2014/main" id="{F8415403-CF32-C8F8-82AD-F808584596CC}"/>
              </a:ext>
            </a:extLst>
          </p:cNvPr>
          <p:cNvSpPr/>
          <p:nvPr/>
        </p:nvSpPr>
        <p:spPr>
          <a:xfrm>
            <a:off x="351227" y="1474700"/>
            <a:ext cx="11180125" cy="787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prstClr val="white"/>
                </a:solidFill>
                <a:effectLst/>
                <a:uLnTx/>
                <a:uFillTx/>
                <a:latin typeface="Arial" panose="020B0604020202020204"/>
                <a:ea typeface="+mn-ea"/>
                <a:cs typeface="+mn-cs"/>
              </a:rPr>
              <a:t>Hallitusohjelman ja puoliväliriihen linjausten toimeenpano</a:t>
            </a:r>
          </a:p>
        </p:txBody>
      </p:sp>
      <p:sp>
        <p:nvSpPr>
          <p:cNvPr id="3" name="Viisikulmio 9">
            <a:extLst>
              <a:ext uri="{FF2B5EF4-FFF2-40B4-BE49-F238E27FC236}">
                <a16:creationId xmlns:a16="http://schemas.microsoft.com/office/drawing/2014/main" id="{4BEC57F0-AB19-6FF4-33B0-0F2A80C85563}"/>
              </a:ext>
            </a:extLst>
          </p:cNvPr>
          <p:cNvSpPr/>
          <p:nvPr/>
        </p:nvSpPr>
        <p:spPr>
          <a:xfrm>
            <a:off x="351227" y="1478763"/>
            <a:ext cx="844892" cy="7877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5" name="Suorakulmio 4">
            <a:extLst>
              <a:ext uri="{FF2B5EF4-FFF2-40B4-BE49-F238E27FC236}">
                <a16:creationId xmlns:a16="http://schemas.microsoft.com/office/drawing/2014/main" id="{F60684BE-8811-F78F-9E70-B80ED7074C3A}"/>
              </a:ext>
            </a:extLst>
          </p:cNvPr>
          <p:cNvSpPr/>
          <p:nvPr/>
        </p:nvSpPr>
        <p:spPr>
          <a:xfrm>
            <a:off x="351227" y="3321065"/>
            <a:ext cx="11140691" cy="787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prstClr val="white"/>
                </a:solidFill>
                <a:effectLst/>
                <a:uLnTx/>
                <a:uFillTx/>
                <a:latin typeface="Arial" panose="020B0604020202020204"/>
                <a:ea typeface="+mn-ea"/>
                <a:cs typeface="+mn-cs"/>
              </a:rPr>
              <a:t>Kuntabarometrin toteutus ja läpikäynti kunnissa</a:t>
            </a:r>
          </a:p>
        </p:txBody>
      </p:sp>
      <p:sp>
        <p:nvSpPr>
          <p:cNvPr id="6" name="Suorakulmio 5">
            <a:extLst>
              <a:ext uri="{FF2B5EF4-FFF2-40B4-BE49-F238E27FC236}">
                <a16:creationId xmlns:a16="http://schemas.microsoft.com/office/drawing/2014/main" id="{0953FFD2-AEBA-8248-ACDB-BC7A292F0F9D}"/>
              </a:ext>
            </a:extLst>
          </p:cNvPr>
          <p:cNvSpPr/>
          <p:nvPr/>
        </p:nvSpPr>
        <p:spPr>
          <a:xfrm>
            <a:off x="351227" y="4260866"/>
            <a:ext cx="11140691" cy="787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prstClr val="white"/>
                </a:solidFill>
                <a:effectLst/>
                <a:uLnTx/>
                <a:uFillTx/>
                <a:latin typeface="Arial" panose="020B0604020202020204"/>
                <a:ea typeface="+mn-ea"/>
                <a:cs typeface="+mn-cs"/>
              </a:rPr>
              <a:t>Jäsenmäärän ja –kokemuksen vahvistaminen</a:t>
            </a:r>
          </a:p>
        </p:txBody>
      </p:sp>
      <p:sp>
        <p:nvSpPr>
          <p:cNvPr id="9" name="Viisikulmio 9">
            <a:extLst>
              <a:ext uri="{FF2B5EF4-FFF2-40B4-BE49-F238E27FC236}">
                <a16:creationId xmlns:a16="http://schemas.microsoft.com/office/drawing/2014/main" id="{56410315-F199-F1A8-F9BC-B16459470200}"/>
              </a:ext>
            </a:extLst>
          </p:cNvPr>
          <p:cNvSpPr/>
          <p:nvPr/>
        </p:nvSpPr>
        <p:spPr>
          <a:xfrm>
            <a:off x="351227" y="3335283"/>
            <a:ext cx="844892" cy="7877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10" name="Viisikulmio 9">
            <a:extLst>
              <a:ext uri="{FF2B5EF4-FFF2-40B4-BE49-F238E27FC236}">
                <a16:creationId xmlns:a16="http://schemas.microsoft.com/office/drawing/2014/main" id="{C5AD754A-B076-7CF8-9CF2-53AD173664A3}"/>
              </a:ext>
            </a:extLst>
          </p:cNvPr>
          <p:cNvSpPr/>
          <p:nvPr/>
        </p:nvSpPr>
        <p:spPr>
          <a:xfrm>
            <a:off x="351227" y="4260865"/>
            <a:ext cx="844892" cy="7877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14" name="Tekstiruutu 13">
            <a:extLst>
              <a:ext uri="{FF2B5EF4-FFF2-40B4-BE49-F238E27FC236}">
                <a16:creationId xmlns:a16="http://schemas.microsoft.com/office/drawing/2014/main" id="{581E538A-9179-B36F-FA1E-2574AEEE7D94}"/>
              </a:ext>
            </a:extLst>
          </p:cNvPr>
          <p:cNvSpPr txBox="1"/>
          <p:nvPr/>
        </p:nvSpPr>
        <p:spPr>
          <a:xfrm>
            <a:off x="351227" y="1548966"/>
            <a:ext cx="412292"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a:ln>
                  <a:noFill/>
                </a:ln>
                <a:solidFill>
                  <a:sysClr val="windowText" lastClr="000000"/>
                </a:solidFill>
                <a:effectLst/>
                <a:uLnTx/>
                <a:uFillTx/>
                <a:latin typeface="Arial" panose="020B0604020202020204"/>
                <a:ea typeface="+mn-ea"/>
                <a:cs typeface="+mn-cs"/>
              </a:rPr>
              <a:t>1</a:t>
            </a:r>
          </a:p>
        </p:txBody>
      </p:sp>
      <p:sp>
        <p:nvSpPr>
          <p:cNvPr id="17" name="Tekstiruutu 16">
            <a:extLst>
              <a:ext uri="{FF2B5EF4-FFF2-40B4-BE49-F238E27FC236}">
                <a16:creationId xmlns:a16="http://schemas.microsoft.com/office/drawing/2014/main" id="{849EA44A-A524-0122-91A9-14AF1500B890}"/>
              </a:ext>
            </a:extLst>
          </p:cNvPr>
          <p:cNvSpPr txBox="1"/>
          <p:nvPr/>
        </p:nvSpPr>
        <p:spPr>
          <a:xfrm>
            <a:off x="351227" y="4327866"/>
            <a:ext cx="412292"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a:ln>
                  <a:noFill/>
                </a:ln>
                <a:solidFill>
                  <a:sysClr val="windowText" lastClr="000000"/>
                </a:solidFill>
                <a:effectLst/>
                <a:uLnTx/>
                <a:uFillTx/>
                <a:latin typeface="Arial" panose="020B0604020202020204"/>
                <a:ea typeface="+mn-ea"/>
                <a:cs typeface="+mn-cs"/>
              </a:rPr>
              <a:t>4</a:t>
            </a:r>
          </a:p>
        </p:txBody>
      </p:sp>
      <p:sp>
        <p:nvSpPr>
          <p:cNvPr id="20" name="Tekstiruutu 19">
            <a:extLst>
              <a:ext uri="{FF2B5EF4-FFF2-40B4-BE49-F238E27FC236}">
                <a16:creationId xmlns:a16="http://schemas.microsoft.com/office/drawing/2014/main" id="{5802DB16-C0C1-8CCB-4B99-735A8813FEB8}"/>
              </a:ext>
            </a:extLst>
          </p:cNvPr>
          <p:cNvSpPr txBox="1"/>
          <p:nvPr/>
        </p:nvSpPr>
        <p:spPr>
          <a:xfrm>
            <a:off x="351227" y="3394007"/>
            <a:ext cx="412292"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a:ln>
                  <a:noFill/>
                </a:ln>
                <a:solidFill>
                  <a:sysClr val="windowText" lastClr="000000"/>
                </a:solidFill>
                <a:effectLst/>
                <a:uLnTx/>
                <a:uFillTx/>
                <a:latin typeface="Arial" panose="020B0604020202020204"/>
                <a:ea typeface="+mn-ea"/>
                <a:cs typeface="+mn-cs"/>
              </a:rPr>
              <a:t>3</a:t>
            </a:r>
          </a:p>
        </p:txBody>
      </p:sp>
      <p:sp>
        <p:nvSpPr>
          <p:cNvPr id="4" name="Tekstiruutu 3">
            <a:extLst>
              <a:ext uri="{FF2B5EF4-FFF2-40B4-BE49-F238E27FC236}">
                <a16:creationId xmlns:a16="http://schemas.microsoft.com/office/drawing/2014/main" id="{E4368F4D-A0D3-E2F3-0281-75F6C3C2DD10}"/>
              </a:ext>
            </a:extLst>
          </p:cNvPr>
          <p:cNvSpPr txBox="1"/>
          <p:nvPr/>
        </p:nvSpPr>
        <p:spPr>
          <a:xfrm>
            <a:off x="220447" y="617872"/>
            <a:ext cx="8554389" cy="553998"/>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000" b="1" i="0" u="none" strike="noStrike" kern="1200" cap="none" spc="0" normalizeH="0" baseline="0" noProof="0">
                <a:ln>
                  <a:noFill/>
                </a:ln>
                <a:solidFill>
                  <a:prstClr val="black"/>
                </a:solidFill>
                <a:effectLst/>
                <a:uLnTx/>
                <a:uFillTx/>
                <a:latin typeface="Arial" panose="020B0604020202020204"/>
                <a:ea typeface="+mn-ea"/>
                <a:cs typeface="+mn-cs"/>
              </a:rPr>
              <a:t>Yrittäjien 2026 painopisteet</a:t>
            </a:r>
            <a:endParaRPr kumimoji="0" lang="fi-FI" sz="3000" b="1" i="0" u="none" strike="noStrike" kern="1200" cap="none" spc="0" normalizeH="0" baseline="0" noProof="0">
              <a:ln>
                <a:noFill/>
              </a:ln>
              <a:solidFill>
                <a:srgbClr val="FF0000"/>
              </a:solidFill>
              <a:effectLst/>
              <a:uLnTx/>
              <a:uFillTx/>
              <a:latin typeface="Arial" panose="020B0604020202020204"/>
              <a:ea typeface="+mn-ea"/>
              <a:cs typeface="+mn-cs"/>
            </a:endParaRPr>
          </a:p>
        </p:txBody>
      </p:sp>
      <p:sp>
        <p:nvSpPr>
          <p:cNvPr id="7" name="Suorakulmio 6">
            <a:extLst>
              <a:ext uri="{FF2B5EF4-FFF2-40B4-BE49-F238E27FC236}">
                <a16:creationId xmlns:a16="http://schemas.microsoft.com/office/drawing/2014/main" id="{B9664219-D776-9C0D-A9B5-5963214758EB}"/>
              </a:ext>
            </a:extLst>
          </p:cNvPr>
          <p:cNvSpPr/>
          <p:nvPr/>
        </p:nvSpPr>
        <p:spPr>
          <a:xfrm>
            <a:off x="351227" y="5186449"/>
            <a:ext cx="11140691" cy="7877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a:ln>
                  <a:noFill/>
                </a:ln>
                <a:solidFill>
                  <a:prstClr val="white"/>
                </a:solidFill>
                <a:effectLst/>
                <a:uLnTx/>
                <a:uFillTx/>
                <a:latin typeface="Arial" panose="020B0604020202020204"/>
                <a:ea typeface="+mn-ea"/>
                <a:cs typeface="+mn-cs"/>
              </a:rPr>
              <a:t>Juhlavuoden ja liittokokouksen onnistunut läpivienti</a:t>
            </a:r>
          </a:p>
        </p:txBody>
      </p:sp>
      <p:sp>
        <p:nvSpPr>
          <p:cNvPr id="8" name="Viisikulmio 9">
            <a:extLst>
              <a:ext uri="{FF2B5EF4-FFF2-40B4-BE49-F238E27FC236}">
                <a16:creationId xmlns:a16="http://schemas.microsoft.com/office/drawing/2014/main" id="{1AB27B85-A353-40A8-5B2A-DD74D1A8A708}"/>
              </a:ext>
            </a:extLst>
          </p:cNvPr>
          <p:cNvSpPr/>
          <p:nvPr/>
        </p:nvSpPr>
        <p:spPr>
          <a:xfrm>
            <a:off x="351227" y="5186448"/>
            <a:ext cx="844892" cy="7877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11" name="Tekstiruutu 10">
            <a:extLst>
              <a:ext uri="{FF2B5EF4-FFF2-40B4-BE49-F238E27FC236}">
                <a16:creationId xmlns:a16="http://schemas.microsoft.com/office/drawing/2014/main" id="{7DE61586-0FCB-658E-9C59-F10AD9C09A3D}"/>
              </a:ext>
            </a:extLst>
          </p:cNvPr>
          <p:cNvSpPr txBox="1"/>
          <p:nvPr/>
        </p:nvSpPr>
        <p:spPr>
          <a:xfrm>
            <a:off x="351227" y="5253449"/>
            <a:ext cx="412292"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a:ln>
                  <a:noFill/>
                </a:ln>
                <a:solidFill>
                  <a:sysClr val="windowText" lastClr="000000"/>
                </a:solidFill>
                <a:effectLst/>
                <a:uLnTx/>
                <a:uFillTx/>
                <a:latin typeface="Arial" panose="020B0604020202020204"/>
                <a:ea typeface="+mn-ea"/>
                <a:cs typeface="+mn-cs"/>
              </a:rPr>
              <a:t>5</a:t>
            </a:r>
          </a:p>
        </p:txBody>
      </p:sp>
      <p:sp>
        <p:nvSpPr>
          <p:cNvPr id="18" name="Viisikulmio 9">
            <a:extLst>
              <a:ext uri="{FF2B5EF4-FFF2-40B4-BE49-F238E27FC236}">
                <a16:creationId xmlns:a16="http://schemas.microsoft.com/office/drawing/2014/main" id="{7DB67E0B-8FB8-6C83-1C08-AEEB95E00C79}"/>
              </a:ext>
            </a:extLst>
          </p:cNvPr>
          <p:cNvSpPr/>
          <p:nvPr/>
        </p:nvSpPr>
        <p:spPr>
          <a:xfrm>
            <a:off x="351227" y="2397819"/>
            <a:ext cx="844892" cy="787775"/>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600" b="0" i="0" u="none" strike="noStrike" kern="1200" cap="none" spc="0" normalizeH="0" baseline="0" noProof="0" err="1">
              <a:ln>
                <a:noFill/>
              </a:ln>
              <a:solidFill>
                <a:prstClr val="white"/>
              </a:solidFill>
              <a:effectLst/>
              <a:uLnTx/>
              <a:uFillTx/>
              <a:latin typeface="Arial" panose="020B0604020202020204"/>
              <a:ea typeface="+mn-ea"/>
              <a:cs typeface="+mn-cs"/>
            </a:endParaRPr>
          </a:p>
        </p:txBody>
      </p:sp>
      <p:sp>
        <p:nvSpPr>
          <p:cNvPr id="19" name="Tekstiruutu 18">
            <a:extLst>
              <a:ext uri="{FF2B5EF4-FFF2-40B4-BE49-F238E27FC236}">
                <a16:creationId xmlns:a16="http://schemas.microsoft.com/office/drawing/2014/main" id="{567E0EDE-A2AF-244C-1021-4B0682BBBCD2}"/>
              </a:ext>
            </a:extLst>
          </p:cNvPr>
          <p:cNvSpPr txBox="1"/>
          <p:nvPr/>
        </p:nvSpPr>
        <p:spPr>
          <a:xfrm>
            <a:off x="351227" y="2479039"/>
            <a:ext cx="412292" cy="584775"/>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3200" b="0" i="0" u="none" strike="noStrike" kern="1200" cap="none" spc="0" normalizeH="0" baseline="0" noProof="0">
                <a:ln>
                  <a:noFill/>
                </a:ln>
                <a:solidFill>
                  <a:sysClr val="windowText" lastClr="000000"/>
                </a:solidFill>
                <a:effectLst/>
                <a:uLnTx/>
                <a:uFillTx/>
                <a:latin typeface="Arial" panose="020B0604020202020204"/>
                <a:ea typeface="+mn-ea"/>
                <a:cs typeface="+mn-cs"/>
              </a:rPr>
              <a:t>2</a:t>
            </a:r>
          </a:p>
        </p:txBody>
      </p:sp>
    </p:spTree>
    <p:extLst>
      <p:ext uri="{BB962C8B-B14F-4D97-AF65-F5344CB8AC3E}">
        <p14:creationId xmlns:p14="http://schemas.microsoft.com/office/powerpoint/2010/main" val="21906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06542A06-2A8B-4442-A0B3-8F832EA08BBA}"/>
              </a:ext>
            </a:extLst>
          </p:cNvPr>
          <p:cNvSpPr>
            <a:spLocks noGrp="1"/>
          </p:cNvSpPr>
          <p:nvPr>
            <p:ph type="title"/>
          </p:nvPr>
        </p:nvSpPr>
        <p:spPr/>
        <p:txBody>
          <a:bodyPr/>
          <a:lstStyle/>
          <a:p>
            <a:r>
              <a:rPr lang="fi-FI"/>
              <a:t> Jäsenmaksut </a:t>
            </a:r>
            <a:r>
              <a:rPr lang="fi-FI" dirty="0"/>
              <a:t>2026</a:t>
            </a:r>
          </a:p>
        </p:txBody>
      </p:sp>
      <p:sp>
        <p:nvSpPr>
          <p:cNvPr id="6" name="Sisällön paikkamerkki 7">
            <a:extLst>
              <a:ext uri="{FF2B5EF4-FFF2-40B4-BE49-F238E27FC236}">
                <a16:creationId xmlns:a16="http://schemas.microsoft.com/office/drawing/2014/main" id="{2BBAE95E-3488-403F-811B-B363334392F9}"/>
              </a:ext>
            </a:extLst>
          </p:cNvPr>
          <p:cNvSpPr txBox="1">
            <a:spLocks/>
          </p:cNvSpPr>
          <p:nvPr/>
        </p:nvSpPr>
        <p:spPr>
          <a:xfrm>
            <a:off x="6168406" y="1375648"/>
            <a:ext cx="5510212" cy="4524315"/>
          </a:xfrm>
          <a:prstGeom prst="rect">
            <a:avLst/>
          </a:prstGeom>
        </p:spPr>
        <p:txBody>
          <a:bodyPr wrap="square">
            <a:spAutoFit/>
          </a:bodyPr>
          <a:lst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a:lstStyle>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lang="fi-FI" dirty="0">
                <a:solidFill>
                  <a:prstClr val="black"/>
                </a:solidFill>
                <a:latin typeface="Arial" panose="020B0604020202020204"/>
              </a:rPr>
              <a:t>J</a:t>
            </a:r>
            <a:r>
              <a:rPr kumimoji="0" lang="fi-FI" sz="2400" b="0" i="0" u="none" strike="noStrike" kern="1200" cap="none" spc="0" normalizeH="0" baseline="0" noProof="0" dirty="0" err="1">
                <a:ln>
                  <a:noFill/>
                </a:ln>
                <a:solidFill>
                  <a:prstClr val="black"/>
                </a:solidFill>
                <a:effectLst/>
                <a:uLnTx/>
                <a:uFillTx/>
                <a:latin typeface="Arial" panose="020B0604020202020204"/>
                <a:ea typeface="+mn-ea"/>
                <a:cs typeface="+mn-cs"/>
              </a:rPr>
              <a:t>äsenmaksuja</a:t>
            </a: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 ei koroteta</a:t>
            </a:r>
          </a:p>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Ei muutoksia maksuehdoissa </a:t>
            </a:r>
            <a:b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tai -aikataulussa</a:t>
            </a:r>
          </a:p>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Jäsenmaksun voi maksaa heti liittyessä</a:t>
            </a:r>
          </a:p>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Jäsenmaksu maksetaan kolmen kuukauden sisällä liittymisestä</a:t>
            </a:r>
          </a:p>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Jäsenmaksun voi </a:t>
            </a:r>
            <a:b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suorittaa kahdessa erässä</a:t>
            </a:r>
          </a:p>
          <a:p>
            <a:pPr marL="380990" marR="0" lvl="0" indent="-380990" algn="l" defTabSz="914377" rtl="0" eaLnBrk="1" fontAlgn="auto" latinLnBrk="0" hangingPunct="1">
              <a:lnSpc>
                <a:spcPct val="100000"/>
              </a:lnSpc>
              <a:spcBef>
                <a:spcPct val="20000"/>
              </a:spcBef>
              <a:spcAft>
                <a:spcPts val="0"/>
              </a:spcAft>
              <a:buClr>
                <a:srgbClr val="000000"/>
              </a:buClr>
              <a:buSzTx/>
              <a:buFont typeface="Arial" charset="0"/>
              <a:buChar char="•"/>
              <a:tabLst/>
              <a:defRPr/>
            </a:pPr>
            <a:r>
              <a:rPr kumimoji="0" lang="fi-FI" sz="2400" b="0" i="0" u="none" strike="noStrike" kern="1200" cap="none" spc="0" normalizeH="0" baseline="0" noProof="0" dirty="0">
                <a:ln>
                  <a:noFill/>
                </a:ln>
                <a:solidFill>
                  <a:prstClr val="black"/>
                </a:solidFill>
                <a:effectLst/>
                <a:uLnTx/>
                <a:uFillTx/>
                <a:latin typeface="Arial" panose="020B0604020202020204"/>
                <a:ea typeface="+mn-ea"/>
                <a:cs typeface="+mn-cs"/>
              </a:rPr>
              <a:t>Jäsenmaksu jaetaan alueet 61 % - SY 39 %</a:t>
            </a:r>
          </a:p>
        </p:txBody>
      </p:sp>
      <p:pic>
        <p:nvPicPr>
          <p:cNvPr id="5" name="Kuva 4">
            <a:extLst>
              <a:ext uri="{FF2B5EF4-FFF2-40B4-BE49-F238E27FC236}">
                <a16:creationId xmlns:a16="http://schemas.microsoft.com/office/drawing/2014/main" id="{64E3795A-B85D-FBD0-6C5F-B289F6106AE4}"/>
              </a:ext>
            </a:extLst>
          </p:cNvPr>
          <p:cNvPicPr>
            <a:picLocks noChangeAspect="1"/>
          </p:cNvPicPr>
          <p:nvPr/>
        </p:nvPicPr>
        <p:blipFill>
          <a:blip r:embed="rId2"/>
          <a:stretch>
            <a:fillRect/>
          </a:stretch>
        </p:blipFill>
        <p:spPr>
          <a:xfrm>
            <a:off x="414000" y="1477018"/>
            <a:ext cx="5461000" cy="4705350"/>
          </a:xfrm>
          <a:prstGeom prst="rect">
            <a:avLst/>
          </a:prstGeom>
        </p:spPr>
      </p:pic>
    </p:spTree>
    <p:extLst>
      <p:ext uri="{BB962C8B-B14F-4D97-AF65-F5344CB8AC3E}">
        <p14:creationId xmlns:p14="http://schemas.microsoft.com/office/powerpoint/2010/main" val="3437331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373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2.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3.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4.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5.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6.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ags/tag7.xml><?xml version="1.0" encoding="utf-8"?>
<p:tagLst xmlns:a="http://schemas.openxmlformats.org/drawingml/2006/main" xmlns:r="http://schemas.openxmlformats.org/officeDocument/2006/relationships" xmlns:p="http://schemas.openxmlformats.org/presentationml/2006/main">
  <p:tag name="TEMPLATEVERSION" val="7.1"/>
  <p:tag name="VERSIONNUMBER" val="711"/>
</p:tagLst>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3.xml><?xml version="1.0" encoding="utf-8"?>
<a:theme xmlns:a="http://schemas.openxmlformats.org/drawingml/2006/main" name="1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4.xml><?xml version="1.0" encoding="utf-8"?>
<a:theme xmlns:a="http://schemas.openxmlformats.org/drawingml/2006/main" name="5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5.xml><?xml version="1.0" encoding="utf-8"?>
<a:theme xmlns:a="http://schemas.openxmlformats.org/drawingml/2006/main" name="2_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6.xml><?xml version="1.0" encoding="utf-8"?>
<a:theme xmlns:a="http://schemas.openxmlformats.org/drawingml/2006/main" name="4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7.xml><?xml version="1.0" encoding="utf-8"?>
<a:theme xmlns:a="http://schemas.openxmlformats.org/drawingml/2006/main" name="1_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8.xml><?xml version="1.0" encoding="utf-8"?>
<a:theme xmlns:a="http://schemas.openxmlformats.org/drawingml/2006/main" name="7_Kantar template master">
  <a:themeElements>
    <a:clrScheme name="Kantar colour theme">
      <a:dk1>
        <a:srgbClr val="333333"/>
      </a:dk1>
      <a:lt1>
        <a:srgbClr val="FFFFFF"/>
      </a:lt1>
      <a:dk2>
        <a:srgbClr val="0060FF"/>
      </a:dk2>
      <a:lt2>
        <a:srgbClr val="802AB7"/>
      </a:lt2>
      <a:accent1>
        <a:srgbClr val="AEAE9F"/>
      </a:accent1>
      <a:accent2>
        <a:srgbClr val="00E5BA"/>
      </a:accent2>
      <a:accent3>
        <a:srgbClr val="00B600"/>
      </a:accent3>
      <a:accent4>
        <a:srgbClr val="FEDB00"/>
      </a:accent4>
      <a:accent5>
        <a:srgbClr val="FF5000"/>
      </a:accent5>
      <a:accent6>
        <a:srgbClr val="FA0028"/>
      </a:accent6>
      <a:hlink>
        <a:srgbClr val="0060FF"/>
      </a:hlink>
      <a:folHlink>
        <a:srgbClr val="802AB7"/>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ltGray">
        <a:solidFill>
          <a:schemeClr val="accent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Significance red">
      <a:srgbClr val="E10000"/>
    </a:custClr>
    <a:custClr name="Significance red light">
      <a:srgbClr val="ED6666"/>
    </a:custClr>
    <a:custClr name="Significance green">
      <a:srgbClr val="00D200"/>
    </a:custClr>
    <a:custClr name="Significance green light">
      <a:srgbClr val="66E466"/>
    </a:custClr>
    <a:custClr name="Custom light blue">
      <a:srgbClr val="00B6FF"/>
    </a:custClr>
    <a:custClr name="Custom light green">
      <a:srgbClr val="9EE900"/>
    </a:custClr>
    <a:custClr name="Custom magenta">
      <a:srgbClr val="C700D3"/>
    </a:custClr>
  </a:custClrLst>
  <a:extLst>
    <a:ext uri="{05A4C25C-085E-4340-85A3-A5531E510DB2}">
      <thm15:themeFamily xmlns:thm15="http://schemas.microsoft.com/office/thememl/2012/main" name="1 Kantar presentation template.potx" id="{5756FDC0-B220-476A-82E6-F74F9E6134B6}" vid="{5762A8C4-841E-4707-98B6-9A8BB1634101}"/>
    </a:ext>
  </a:extLst>
</a:theme>
</file>

<file path=ppt/theme/theme9.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9992BEE7E004848BF91DD3D01D7067C" ma:contentTypeVersion="12" ma:contentTypeDescription="Luo uusi asiakirja." ma:contentTypeScope="" ma:versionID="0f24b36239a20b745918a4db4025ab22">
  <xsd:schema xmlns:xsd="http://www.w3.org/2001/XMLSchema" xmlns:xs="http://www.w3.org/2001/XMLSchema" xmlns:p="http://schemas.microsoft.com/office/2006/metadata/properties" xmlns:ns2="329bd664-d8be-41cf-b989-d8dfb89411f2" xmlns:ns3="fbf8f03c-7d4d-49e4-89c5-3c481dfe6f5b" targetNamespace="http://schemas.microsoft.com/office/2006/metadata/properties" ma:root="true" ma:fieldsID="c19bb39844c2689a42edc7e12ee491bb" ns2:_="" ns3:_="">
    <xsd:import namespace="329bd664-d8be-41cf-b989-d8dfb89411f2"/>
    <xsd:import namespace="fbf8f03c-7d4d-49e4-89c5-3c481dfe6f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9bd664-d8be-41cf-b989-d8dfb89411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bf8f03c-7d4d-49e4-89c5-3c481dfe6f5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a7f66aa-6a08-443e-85d5-926ec37630ff}" ma:internalName="TaxCatchAll" ma:showField="CatchAllData" ma:web="fbf8f03c-7d4d-49e4-89c5-3c481dfe6f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29bd664-d8be-41cf-b989-d8dfb89411f2">
      <Terms xmlns="http://schemas.microsoft.com/office/infopath/2007/PartnerControls"/>
    </lcf76f155ced4ddcb4097134ff3c332f>
    <TaxCatchAll xmlns="fbf8f03c-7d4d-49e4-89c5-3c481dfe6f5b" xsi:nil="true"/>
  </documentManagement>
</p:properties>
</file>

<file path=customXml/itemProps1.xml><?xml version="1.0" encoding="utf-8"?>
<ds:datastoreItem xmlns:ds="http://schemas.openxmlformats.org/officeDocument/2006/customXml" ds:itemID="{80DDFD83-497B-481E-93EC-26DB5BD8728E}"/>
</file>

<file path=customXml/itemProps2.xml><?xml version="1.0" encoding="utf-8"?>
<ds:datastoreItem xmlns:ds="http://schemas.openxmlformats.org/officeDocument/2006/customXml" ds:itemID="{A76F093C-D3E9-4FCA-991E-D89F007CB0B5}">
  <ds:schemaRefs>
    <ds:schemaRef ds:uri="http://schemas.microsoft.com/sharepoint/v3/contenttype/forms"/>
  </ds:schemaRefs>
</ds:datastoreItem>
</file>

<file path=customXml/itemProps3.xml><?xml version="1.0" encoding="utf-8"?>
<ds:datastoreItem xmlns:ds="http://schemas.openxmlformats.org/officeDocument/2006/customXml" ds:itemID="{B78DA41B-4B97-44B0-A924-F12DA55FE242}">
  <ds:schemaRefs>
    <ds:schemaRef ds:uri="898b8d2f-19cd-42f1-9c42-12622fa0c740"/>
    <ds:schemaRef ds:uri="dd30f130-e884-49e6-9444-2ce42116d4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SY_PowerPoint</Template>
  <TotalTime>1127</TotalTime>
  <Words>1007</Words>
  <Application>Microsoft Office PowerPoint</Application>
  <PresentationFormat>Laajakuva</PresentationFormat>
  <Paragraphs>147</Paragraphs>
  <Slides>28</Slides>
  <Notes>9</Notes>
  <HiddenSlides>0</HiddenSlides>
  <MMClips>0</MMClips>
  <ScaleCrop>false</ScaleCrop>
  <HeadingPairs>
    <vt:vector size="8" baseType="variant">
      <vt:variant>
        <vt:lpstr>Käytetyt fontit</vt:lpstr>
      </vt:variant>
      <vt:variant>
        <vt:i4>4</vt:i4>
      </vt:variant>
      <vt:variant>
        <vt:lpstr>Teema</vt:lpstr>
      </vt:variant>
      <vt:variant>
        <vt:i4>8</vt:i4>
      </vt:variant>
      <vt:variant>
        <vt:lpstr>Linkit</vt:lpstr>
      </vt:variant>
      <vt:variant>
        <vt:i4>5</vt:i4>
      </vt:variant>
      <vt:variant>
        <vt:lpstr>Dian otsikot</vt:lpstr>
      </vt:variant>
      <vt:variant>
        <vt:i4>28</vt:i4>
      </vt:variant>
    </vt:vector>
  </HeadingPairs>
  <TitlesOfParts>
    <vt:vector size="45" baseType="lpstr">
      <vt:lpstr>Arial</vt:lpstr>
      <vt:lpstr>Calibri</vt:lpstr>
      <vt:lpstr>Century Gothic</vt:lpstr>
      <vt:lpstr>Trebuchet MS</vt:lpstr>
      <vt:lpstr>Suomen Yrittajat</vt:lpstr>
      <vt:lpstr>SuomenYrittajat169</vt:lpstr>
      <vt:lpstr>1_SuomenYrittajat169</vt:lpstr>
      <vt:lpstr>5_Kantar template master</vt:lpstr>
      <vt:lpstr>2_SuomenYrittajat169</vt:lpstr>
      <vt:lpstr>4_Kantar template master</vt:lpstr>
      <vt:lpstr>1_Suomen Yrittajat</vt:lpstr>
      <vt:lpstr>7_Kantar template master</vt:lpstr>
      <vt:lpstr>file:///C:\Users\Hyytiainenan\Desktop\SIIRTO_POWERIIN.xlsx!05-22_VRV_STACKBAR_VVRT!%5bSIIRTO_POWERIIN.xlsx%5d05-22_VRV_STACKBAR_VVRT%20Chart%201</vt:lpstr>
      <vt:lpstr>file:///C:\Users\Hyytiainenan\Desktop\SIIRTO_POWERIIN.xlsx!11-24_q47w11_PIE!%5bSIIRTO_POWERIIN.xlsx%5d11-24_q47w11_PIE%20Chart%201</vt:lpstr>
      <vt:lpstr>file:///C:\Users\Hyytiainenan\Desktop\SIIRTO_POWERIIN.xlsx!11-24_q47w11_STACKBAR_T1!%5bSIIRTO_POWERIIN.xlsx%5d11-24_q47w11_STACKBAR_T1%20Chart%201</vt:lpstr>
      <vt:lpstr>file:///C:\Users\Hyytiainenan\Desktop\SIIRTO_POWERIIN.xlsx!05-25_Q32B_PIE!%5bSIIRTO_POWERIIN.xlsx%5d05-25_Q32B_PIE%20Chart%201</vt:lpstr>
      <vt:lpstr>file:///C:\Users\Hyytiainenan\Desktop\C451004885_kuvat.xlsx!05-25_Q32B_STACKBAR_T1%20(2)!%5bC451004885_kuvat.xlsx%5d05-25_Q32B_STACKBAR_T1%20(2)Chart%201</vt:lpstr>
      <vt:lpstr>Luottamushenkilöinfo</vt:lpstr>
      <vt:lpstr>VALTUUSTO</vt:lpstr>
      <vt:lpstr>Suomi on epäonnistunut kasvussa</vt:lpstr>
      <vt:lpstr>Mikä on Suomen ”tuntematon jarru”?</vt:lpstr>
      <vt:lpstr>Miten saisimme lisää kasvua?</vt:lpstr>
      <vt:lpstr>Hallitus tehnyt kasvua tukevia muutoksia</vt:lpstr>
      <vt:lpstr>Pk-kentän tilanne on hieman parantunut </vt:lpstr>
      <vt:lpstr>Monella vaikeaa saada rahoitusta</vt:lpstr>
      <vt:lpstr>Analyysi vaikuttamistyöstä</vt:lpstr>
      <vt:lpstr>Vaikuttamisprosessi</vt:lpstr>
      <vt:lpstr>Suomessa SY ykkönen aiheissa, EK tapaamisissa</vt:lpstr>
      <vt:lpstr>TEM, OM ja LVM korostuvat SY:n vaikuttamistyössä</vt:lpstr>
      <vt:lpstr>SY on hyvin mukana työryhmissä</vt:lpstr>
      <vt:lpstr>SY:tä kuullaan hyvin eduskunnassa</vt:lpstr>
      <vt:lpstr>SY:n ja muutaman verrokin vaikuttajaresurssit</vt:lpstr>
      <vt:lpstr>Suomi 2030 –ohjelmatyö, suunnitelma</vt:lpstr>
      <vt:lpstr>SY:n jäsenmäärä kasvussa</vt:lpstr>
      <vt:lpstr>VALTUUSTO</vt:lpstr>
      <vt:lpstr>YEL-selvitys valmistumassa</vt:lpstr>
      <vt:lpstr>YEL-eläkemeno kasvaa maksutuloa nopeammin</vt:lpstr>
      <vt:lpstr>Yrittäjät haluavat laajalti lisää vapautta</vt:lpstr>
      <vt:lpstr>Myryn tutkimuksen otos ei ole edustava</vt:lpstr>
      <vt:lpstr>Valtuuston kannanotto</vt:lpstr>
      <vt:lpstr>VALTUUSTO</vt:lpstr>
      <vt:lpstr>Vahvan vaikuttamisen vuosi ilman vaaleja</vt:lpstr>
      <vt:lpstr>PowerPoint-esitys</vt:lpstr>
      <vt:lpstr> Jäsenmaksut 2026</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Mikael Pentikäinen</dc:creator>
  <cp:lastModifiedBy>Mikael Pentikäinen</cp:lastModifiedBy>
  <cp:revision>61</cp:revision>
  <dcterms:created xsi:type="dcterms:W3CDTF">2024-03-24T06:07:04Z</dcterms:created>
  <dcterms:modified xsi:type="dcterms:W3CDTF">2025-11-25T14:25:44Z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0x010100C9992BEE7E004848BF91DD3D01D7067C</vt:lpwstr>
  </property>
  <property fmtid="{D5CDD505-2E9C-101B-9397-08002B2CF9AE}" pid="3" name="MediaServiceImageTags">
    <vt:lpwstr/>
  </property>
</Properties>
</file>