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2.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3.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4.xml" ContentType="application/vnd.openxmlformats-officedocument.theme+xml"/>
  <Override PartName="/ppt/tags/tag1.xml" ContentType="application/vnd.openxmlformats-officedocument.presentationml.tags+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5.xml" ContentType="application/vnd.openxmlformats-officedocument.theme+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6.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7.xml" ContentType="application/vnd.openxmlformats-officedocument.theme+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theme/theme8.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73" r:id="rId4"/>
    <p:sldMasterId id="2147485316" r:id="rId5"/>
    <p:sldMasterId id="2147485529" r:id="rId6"/>
    <p:sldMasterId id="2147485552" r:id="rId7"/>
    <p:sldMasterId id="2147485624" r:id="rId8"/>
    <p:sldMasterId id="2147485660" r:id="rId9"/>
    <p:sldMasterId id="2147485708" r:id="rId10"/>
    <p:sldMasterId id="2147485734" r:id="rId11"/>
    <p:sldMasterId id="2147483683" r:id="rId12"/>
  </p:sldMasterIdLst>
  <p:notesMasterIdLst>
    <p:notesMasterId r:id="rId39"/>
  </p:notesMasterIdLst>
  <p:sldIdLst>
    <p:sldId id="671" r:id="rId13"/>
    <p:sldId id="2147373915" r:id="rId14"/>
    <p:sldId id="1220" r:id="rId15"/>
    <p:sldId id="2147472736" r:id="rId16"/>
    <p:sldId id="1222" r:id="rId17"/>
    <p:sldId id="1223" r:id="rId18"/>
    <p:sldId id="1224" r:id="rId19"/>
    <p:sldId id="1227" r:id="rId20"/>
    <p:sldId id="1225" r:id="rId21"/>
    <p:sldId id="1226" r:id="rId22"/>
    <p:sldId id="1228" r:id="rId23"/>
    <p:sldId id="2147472737" r:id="rId24"/>
    <p:sldId id="2147378136" r:id="rId25"/>
    <p:sldId id="1593" r:id="rId26"/>
    <p:sldId id="2147378459" r:id="rId27"/>
    <p:sldId id="2147472725" r:id="rId28"/>
    <p:sldId id="2147472726" r:id="rId29"/>
    <p:sldId id="2147472727" r:id="rId30"/>
    <p:sldId id="2147472728" r:id="rId31"/>
    <p:sldId id="2147472729" r:id="rId32"/>
    <p:sldId id="2147472732" r:id="rId33"/>
    <p:sldId id="2147378347" r:id="rId34"/>
    <p:sldId id="2147472738" r:id="rId35"/>
    <p:sldId id="2147472740" r:id="rId36"/>
    <p:sldId id="2147472739" r:id="rId37"/>
    <p:sldId id="2147472741" r:id="rId38"/>
  </p:sldIdLst>
  <p:sldSz cx="12192000" cy="6858000"/>
  <p:notesSz cx="6797675" cy="9926638"/>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letusosa" id="{035849C6-BF59-449E-B052-C903A0CA0C5E}">
          <p14:sldIdLst>
            <p14:sldId id="671"/>
            <p14:sldId id="2147373915"/>
            <p14:sldId id="1220"/>
            <p14:sldId id="2147472736"/>
            <p14:sldId id="1222"/>
            <p14:sldId id="1223"/>
            <p14:sldId id="1224"/>
            <p14:sldId id="1227"/>
            <p14:sldId id="1225"/>
            <p14:sldId id="1226"/>
            <p14:sldId id="1228"/>
            <p14:sldId id="2147472737"/>
            <p14:sldId id="2147378136"/>
            <p14:sldId id="1593"/>
            <p14:sldId id="2147378459"/>
            <p14:sldId id="2147472725"/>
            <p14:sldId id="2147472726"/>
            <p14:sldId id="2147472727"/>
            <p14:sldId id="2147472728"/>
            <p14:sldId id="2147472729"/>
            <p14:sldId id="2147472732"/>
            <p14:sldId id="2147378347"/>
            <p14:sldId id="2147472738"/>
            <p14:sldId id="2147472740"/>
            <p14:sldId id="2147472739"/>
            <p14:sldId id="2147472741"/>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F17B12-D4FE-421F-98D6-E43DAC7E8545}" v="8" dt="2025-04-15T13:54:07.419"/>
    <p1510:client id="{CD03AED9-FEA6-4674-BC02-3B13AACF6695}" v="13" dt="2025-04-15T08:59:25.775"/>
  </p1510:revLst>
</p1510:revInfo>
</file>

<file path=ppt/tableStyles.xml><?xml version="1.0" encoding="utf-8"?>
<a:tblStyleLst xmlns:a="http://schemas.openxmlformats.org/drawingml/2006/main" def="{69012ECD-51FC-41F1-AA8D-1B2483CD663E}">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Vaalea tyyli 2 - Korostus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831" autoAdjust="0"/>
  </p:normalViewPr>
  <p:slideViewPr>
    <p:cSldViewPr snapToGrid="0">
      <p:cViewPr varScale="1">
        <p:scale>
          <a:sx n="106" d="100"/>
          <a:sy n="106" d="100"/>
        </p:scale>
        <p:origin x="288" y="318"/>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notesMaster" Target="notesMasters/notesMaster1.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4.xml"/><Relationship Id="rId29" Type="http://schemas.openxmlformats.org/officeDocument/2006/relationships/slide" Target="slides/slide17.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slide" Target="slides/slide19.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tableStyles" Target="tableStyle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20" Type="http://schemas.openxmlformats.org/officeDocument/2006/relationships/slide" Target="slides/slide8.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ri Malinen" userId="1fec61d1-1356-43d2-b7db-6ea6b7718651" providerId="ADAL" clId="{CD03AED9-FEA6-4674-BC02-3B13AACF6695}"/>
    <pc:docChg chg="undo redo custSel addSld delSld modSld modSection">
      <pc:chgData name="Petri Malinen" userId="1fec61d1-1356-43d2-b7db-6ea6b7718651" providerId="ADAL" clId="{CD03AED9-FEA6-4674-BC02-3B13AACF6695}" dt="2025-04-15T09:03:25.986" v="399" actId="14100"/>
      <pc:docMkLst>
        <pc:docMk/>
      </pc:docMkLst>
      <pc:sldChg chg="add">
        <pc:chgData name="Petri Malinen" userId="1fec61d1-1356-43d2-b7db-6ea6b7718651" providerId="ADAL" clId="{CD03AED9-FEA6-4674-BC02-3B13AACF6695}" dt="2025-04-15T08:43:08.615" v="43"/>
        <pc:sldMkLst>
          <pc:docMk/>
          <pc:sldMk cId="572838006" sldId="1593"/>
        </pc:sldMkLst>
      </pc:sldChg>
      <pc:sldChg chg="modSp add mod">
        <pc:chgData name="Petri Malinen" userId="1fec61d1-1356-43d2-b7db-6ea6b7718651" providerId="ADAL" clId="{CD03AED9-FEA6-4674-BC02-3B13AACF6695}" dt="2025-04-15T09:00:50.516" v="349" actId="20577"/>
        <pc:sldMkLst>
          <pc:docMk/>
          <pc:sldMk cId="1809837243" sldId="2147378136"/>
        </pc:sldMkLst>
        <pc:spChg chg="mod">
          <ac:chgData name="Petri Malinen" userId="1fec61d1-1356-43d2-b7db-6ea6b7718651" providerId="ADAL" clId="{CD03AED9-FEA6-4674-BC02-3B13AACF6695}" dt="2025-04-15T09:00:50.516" v="349" actId="20577"/>
          <ac:spMkLst>
            <pc:docMk/>
            <pc:sldMk cId="1809837243" sldId="2147378136"/>
            <ac:spMk id="3" creationId="{FD10152B-305C-4782-17DC-AB1EDE622D00}"/>
          </ac:spMkLst>
        </pc:spChg>
        <pc:graphicFrameChg chg="mod">
          <ac:chgData name="Petri Malinen" userId="1fec61d1-1356-43d2-b7db-6ea6b7718651" providerId="ADAL" clId="{CD03AED9-FEA6-4674-BC02-3B13AACF6695}" dt="2025-04-15T08:49:10.732" v="159"/>
          <ac:graphicFrameMkLst>
            <pc:docMk/>
            <pc:sldMk cId="1809837243" sldId="2147378136"/>
            <ac:graphicFrameMk id="6" creationId="{D91E56CE-BF53-5747-75C7-2B6AC6BAD694}"/>
          </ac:graphicFrameMkLst>
        </pc:graphicFrameChg>
      </pc:sldChg>
      <pc:sldChg chg="modSp mod">
        <pc:chgData name="Petri Malinen" userId="1fec61d1-1356-43d2-b7db-6ea6b7718651" providerId="ADAL" clId="{CD03AED9-FEA6-4674-BC02-3B13AACF6695}" dt="2025-04-15T08:51:21.059" v="264" actId="6549"/>
        <pc:sldMkLst>
          <pc:docMk/>
          <pc:sldMk cId="3787342169" sldId="2147378347"/>
        </pc:sldMkLst>
        <pc:spChg chg="mod">
          <ac:chgData name="Petri Malinen" userId="1fec61d1-1356-43d2-b7db-6ea6b7718651" providerId="ADAL" clId="{CD03AED9-FEA6-4674-BC02-3B13AACF6695}" dt="2025-04-15T08:51:21.059" v="264" actId="6549"/>
          <ac:spMkLst>
            <pc:docMk/>
            <pc:sldMk cId="3787342169" sldId="2147378347"/>
            <ac:spMk id="2" creationId="{D65084E9-F512-3C3D-C224-F755B2C446F8}"/>
          </ac:spMkLst>
        </pc:spChg>
        <pc:spChg chg="mod">
          <ac:chgData name="Petri Malinen" userId="1fec61d1-1356-43d2-b7db-6ea6b7718651" providerId="ADAL" clId="{CD03AED9-FEA6-4674-BC02-3B13AACF6695}" dt="2025-04-15T08:40:45.614" v="10"/>
          <ac:spMkLst>
            <pc:docMk/>
            <pc:sldMk cId="3787342169" sldId="2147378347"/>
            <ac:spMk id="4" creationId="{9D6AD188-B1E3-ADDF-9D9F-A1B4DC0D4D35}"/>
          </ac:spMkLst>
        </pc:spChg>
      </pc:sldChg>
      <pc:sldChg chg="modSp add mod">
        <pc:chgData name="Petri Malinen" userId="1fec61d1-1356-43d2-b7db-6ea6b7718651" providerId="ADAL" clId="{CD03AED9-FEA6-4674-BC02-3B13AACF6695}" dt="2025-04-15T09:01:44.077" v="360" actId="20577"/>
        <pc:sldMkLst>
          <pc:docMk/>
          <pc:sldMk cId="327836070" sldId="2147378459"/>
        </pc:sldMkLst>
        <pc:spChg chg="mod">
          <ac:chgData name="Petri Malinen" userId="1fec61d1-1356-43d2-b7db-6ea6b7718651" providerId="ADAL" clId="{CD03AED9-FEA6-4674-BC02-3B13AACF6695}" dt="2025-04-15T09:01:44.077" v="360" actId="20577"/>
          <ac:spMkLst>
            <pc:docMk/>
            <pc:sldMk cId="327836070" sldId="2147378459"/>
            <ac:spMk id="4" creationId="{1F05FFF7-E7DB-D463-450A-62989EE3784A}"/>
          </ac:spMkLst>
        </pc:spChg>
      </pc:sldChg>
      <pc:sldChg chg="modSp">
        <pc:chgData name="Petri Malinen" userId="1fec61d1-1356-43d2-b7db-6ea6b7718651" providerId="ADAL" clId="{CD03AED9-FEA6-4674-BC02-3B13AACF6695}" dt="2025-04-15T08:40:45.614" v="10"/>
        <pc:sldMkLst>
          <pc:docMk/>
          <pc:sldMk cId="2808441894" sldId="2147472555"/>
        </pc:sldMkLst>
        <pc:spChg chg="mod">
          <ac:chgData name="Petri Malinen" userId="1fec61d1-1356-43d2-b7db-6ea6b7718651" providerId="ADAL" clId="{CD03AED9-FEA6-4674-BC02-3B13AACF6695}" dt="2025-04-15T08:40:45.614" v="10"/>
          <ac:spMkLst>
            <pc:docMk/>
            <pc:sldMk cId="2808441894" sldId="2147472555"/>
            <ac:spMk id="3" creationId="{9838D34F-341A-2C67-04B8-1FC55DFBED71}"/>
          </ac:spMkLst>
        </pc:spChg>
        <pc:spChg chg="mod">
          <ac:chgData name="Petri Malinen" userId="1fec61d1-1356-43d2-b7db-6ea6b7718651" providerId="ADAL" clId="{CD03AED9-FEA6-4674-BC02-3B13AACF6695}" dt="2025-04-15T08:40:45.614" v="10"/>
          <ac:spMkLst>
            <pc:docMk/>
            <pc:sldMk cId="2808441894" sldId="2147472555"/>
            <ac:spMk id="4" creationId="{BAB790CB-3F08-761E-BD0D-F7B6F22B35B1}"/>
          </ac:spMkLst>
        </pc:spChg>
      </pc:sldChg>
      <pc:sldChg chg="modSp">
        <pc:chgData name="Petri Malinen" userId="1fec61d1-1356-43d2-b7db-6ea6b7718651" providerId="ADAL" clId="{CD03AED9-FEA6-4674-BC02-3B13AACF6695}" dt="2025-04-15T08:40:45.614" v="10"/>
        <pc:sldMkLst>
          <pc:docMk/>
          <pc:sldMk cId="2717909784" sldId="2147472728"/>
        </pc:sldMkLst>
        <pc:spChg chg="mod">
          <ac:chgData name="Petri Malinen" userId="1fec61d1-1356-43d2-b7db-6ea6b7718651" providerId="ADAL" clId="{CD03AED9-FEA6-4674-BC02-3B13AACF6695}" dt="2025-04-15T08:40:45.614" v="10"/>
          <ac:spMkLst>
            <pc:docMk/>
            <pc:sldMk cId="2717909784" sldId="2147472728"/>
            <ac:spMk id="4" creationId="{147CA980-1AC8-5C5D-878D-DD17363F3D83}"/>
          </ac:spMkLst>
        </pc:spChg>
      </pc:sldChg>
      <pc:sldChg chg="addSp delSp modSp mod modClrScheme chgLayout">
        <pc:chgData name="Petri Malinen" userId="1fec61d1-1356-43d2-b7db-6ea6b7718651" providerId="ADAL" clId="{CD03AED9-FEA6-4674-BC02-3B13AACF6695}" dt="2025-04-15T09:03:25.986" v="399" actId="14100"/>
        <pc:sldMkLst>
          <pc:docMk/>
          <pc:sldMk cId="480544855" sldId="2147472729"/>
        </pc:sldMkLst>
        <pc:spChg chg="add del mod ord">
          <ac:chgData name="Petri Malinen" userId="1fec61d1-1356-43d2-b7db-6ea6b7718651" providerId="ADAL" clId="{CD03AED9-FEA6-4674-BC02-3B13AACF6695}" dt="2025-04-15T08:55:32.975" v="267"/>
          <ac:spMkLst>
            <pc:docMk/>
            <pc:sldMk cId="480544855" sldId="2147472729"/>
            <ac:spMk id="2" creationId="{C3A75F03-8240-4206-0F3C-61E815D93E89}"/>
          </ac:spMkLst>
        </pc:spChg>
        <pc:spChg chg="mod ord">
          <ac:chgData name="Petri Malinen" userId="1fec61d1-1356-43d2-b7db-6ea6b7718651" providerId="ADAL" clId="{CD03AED9-FEA6-4674-BC02-3B13AACF6695}" dt="2025-04-15T09:02:48.751" v="397" actId="20577"/>
          <ac:spMkLst>
            <pc:docMk/>
            <pc:sldMk cId="480544855" sldId="2147472729"/>
            <ac:spMk id="3" creationId="{79FCBA07-E7ED-BF50-F5E3-704E36E107E7}"/>
          </ac:spMkLst>
        </pc:spChg>
        <pc:spChg chg="add del mod ord">
          <ac:chgData name="Petri Malinen" userId="1fec61d1-1356-43d2-b7db-6ea6b7718651" providerId="ADAL" clId="{CD03AED9-FEA6-4674-BC02-3B13AACF6695}" dt="2025-04-15T08:55:46.171" v="269" actId="700"/>
          <ac:spMkLst>
            <pc:docMk/>
            <pc:sldMk cId="480544855" sldId="2147472729"/>
            <ac:spMk id="5" creationId="{3C1429FD-B42C-EE05-0EF4-5405BFFF9B7C}"/>
          </ac:spMkLst>
        </pc:spChg>
        <pc:spChg chg="add del mod ord">
          <ac:chgData name="Petri Malinen" userId="1fec61d1-1356-43d2-b7db-6ea6b7718651" providerId="ADAL" clId="{CD03AED9-FEA6-4674-BC02-3B13AACF6695}" dt="2025-04-15T08:59:25.775" v="309"/>
          <ac:spMkLst>
            <pc:docMk/>
            <pc:sldMk cId="480544855" sldId="2147472729"/>
            <ac:spMk id="9" creationId="{987AB037-D74D-8C43-066E-8F18F2D6EC48}"/>
          </ac:spMkLst>
        </pc:spChg>
        <pc:picChg chg="del">
          <ac:chgData name="Petri Malinen" userId="1fec61d1-1356-43d2-b7db-6ea6b7718651" providerId="ADAL" clId="{CD03AED9-FEA6-4674-BC02-3B13AACF6695}" dt="2025-04-15T08:55:40.320" v="268" actId="21"/>
          <ac:picMkLst>
            <pc:docMk/>
            <pc:sldMk cId="480544855" sldId="2147472729"/>
            <ac:picMk id="4" creationId="{B66FAB2B-C473-0F12-F864-CCE2FDDF882B}"/>
          </ac:picMkLst>
        </pc:picChg>
        <pc:picChg chg="add mod ord">
          <ac:chgData name="Petri Malinen" userId="1fec61d1-1356-43d2-b7db-6ea6b7718651" providerId="ADAL" clId="{CD03AED9-FEA6-4674-BC02-3B13AACF6695}" dt="2025-04-15T08:58:59.325" v="305" actId="14100"/>
          <ac:picMkLst>
            <pc:docMk/>
            <pc:sldMk cId="480544855" sldId="2147472729"/>
            <ac:picMk id="6" creationId="{F732562E-ABDD-8ACB-F709-0CDB73A586F9}"/>
          </ac:picMkLst>
        </pc:picChg>
        <pc:picChg chg="del">
          <ac:chgData name="Petri Malinen" userId="1fec61d1-1356-43d2-b7db-6ea6b7718651" providerId="ADAL" clId="{CD03AED9-FEA6-4674-BC02-3B13AACF6695}" dt="2025-04-15T08:55:27.962" v="266" actId="21"/>
          <ac:picMkLst>
            <pc:docMk/>
            <pc:sldMk cId="480544855" sldId="2147472729"/>
            <ac:picMk id="7" creationId="{FCB81345-9D9D-F083-ED23-FDBF65E7EF18}"/>
          </ac:picMkLst>
        </pc:picChg>
        <pc:picChg chg="del">
          <ac:chgData name="Petri Malinen" userId="1fec61d1-1356-43d2-b7db-6ea6b7718651" providerId="ADAL" clId="{CD03AED9-FEA6-4674-BC02-3B13AACF6695}" dt="2025-04-15T08:57:30.682" v="287" actId="21"/>
          <ac:picMkLst>
            <pc:docMk/>
            <pc:sldMk cId="480544855" sldId="2147472729"/>
            <ac:picMk id="8" creationId="{625ED582-C5F8-CC03-DC14-E89AA1015932}"/>
          </ac:picMkLst>
        </pc:picChg>
        <pc:picChg chg="del">
          <ac:chgData name="Petri Malinen" userId="1fec61d1-1356-43d2-b7db-6ea6b7718651" providerId="ADAL" clId="{CD03AED9-FEA6-4674-BC02-3B13AACF6695}" dt="2025-04-15T08:55:56.847" v="271" actId="21"/>
          <ac:picMkLst>
            <pc:docMk/>
            <pc:sldMk cId="480544855" sldId="2147472729"/>
            <ac:picMk id="10" creationId="{1B8CC155-2961-B05A-E017-4F6F052D7386}"/>
          </ac:picMkLst>
        </pc:picChg>
        <pc:picChg chg="add mod">
          <ac:chgData name="Petri Malinen" userId="1fec61d1-1356-43d2-b7db-6ea6b7718651" providerId="ADAL" clId="{CD03AED9-FEA6-4674-BC02-3B13AACF6695}" dt="2025-04-15T08:58:11.692" v="295" actId="14100"/>
          <ac:picMkLst>
            <pc:docMk/>
            <pc:sldMk cId="480544855" sldId="2147472729"/>
            <ac:picMk id="11" creationId="{B66FAB2B-C473-0F12-F864-CCE2FDDF882B}"/>
          </ac:picMkLst>
        </pc:picChg>
        <pc:picChg chg="add mod">
          <ac:chgData name="Petri Malinen" userId="1fec61d1-1356-43d2-b7db-6ea6b7718651" providerId="ADAL" clId="{CD03AED9-FEA6-4674-BC02-3B13AACF6695}" dt="2025-04-15T09:03:25.986" v="399" actId="14100"/>
          <ac:picMkLst>
            <pc:docMk/>
            <pc:sldMk cId="480544855" sldId="2147472729"/>
            <ac:picMk id="12" creationId="{1B8CC155-2961-B05A-E017-4F6F052D7386}"/>
          </ac:picMkLst>
        </pc:picChg>
        <pc:picChg chg="add mod">
          <ac:chgData name="Petri Malinen" userId="1fec61d1-1356-43d2-b7db-6ea6b7718651" providerId="ADAL" clId="{CD03AED9-FEA6-4674-BC02-3B13AACF6695}" dt="2025-04-15T08:59:15.031" v="307" actId="1076"/>
          <ac:picMkLst>
            <pc:docMk/>
            <pc:sldMk cId="480544855" sldId="2147472729"/>
            <ac:picMk id="13" creationId="{625ED582-C5F8-CC03-DC14-E89AA1015932}"/>
          </ac:picMkLst>
        </pc:picChg>
        <pc:picChg chg="add mod">
          <ac:chgData name="Petri Malinen" userId="1fec61d1-1356-43d2-b7db-6ea6b7718651" providerId="ADAL" clId="{CD03AED9-FEA6-4674-BC02-3B13AACF6695}" dt="2025-04-15T08:59:25.775" v="309"/>
          <ac:picMkLst>
            <pc:docMk/>
            <pc:sldMk cId="480544855" sldId="2147472729"/>
            <ac:picMk id="14" creationId="{A32C4ED8-1554-69F0-BFB9-6E5F0DB03BBF}"/>
          </ac:picMkLst>
        </pc:picChg>
      </pc:sldChg>
      <pc:sldChg chg="delSp modSp del mod">
        <pc:chgData name="Petri Malinen" userId="1fec61d1-1356-43d2-b7db-6ea6b7718651" providerId="ADAL" clId="{CD03AED9-FEA6-4674-BC02-3B13AACF6695}" dt="2025-04-15T09:00:08.963" v="321" actId="47"/>
        <pc:sldMkLst>
          <pc:docMk/>
          <pc:sldMk cId="1164642878" sldId="2147472730"/>
        </pc:sldMkLst>
        <pc:spChg chg="mod">
          <ac:chgData name="Petri Malinen" userId="1fec61d1-1356-43d2-b7db-6ea6b7718651" providerId="ADAL" clId="{CD03AED9-FEA6-4674-BC02-3B13AACF6695}" dt="2025-04-15T08:59:36.217" v="310" actId="21"/>
          <ac:spMkLst>
            <pc:docMk/>
            <pc:sldMk cId="1164642878" sldId="2147472730"/>
            <ac:spMk id="3" creationId="{CFEF94B8-0182-5C56-F518-269069D4C511}"/>
          </ac:spMkLst>
        </pc:spChg>
        <pc:picChg chg="del">
          <ac:chgData name="Petri Malinen" userId="1fec61d1-1356-43d2-b7db-6ea6b7718651" providerId="ADAL" clId="{CD03AED9-FEA6-4674-BC02-3B13AACF6695}" dt="2025-04-15T08:59:21.779" v="308" actId="21"/>
          <ac:picMkLst>
            <pc:docMk/>
            <pc:sldMk cId="1164642878" sldId="2147472730"/>
            <ac:picMk id="5" creationId="{DB9552CD-96A8-2BCB-2801-BB87D55EE4E2}"/>
          </ac:picMkLst>
        </pc:picChg>
      </pc:sldChg>
    </pc:docChg>
  </pc:docChgLst>
  <pc:docChgLst>
    <pc:chgData name="Heidi Jäntti" userId="72604c53-cdc7-4e02-bfaf-0ce60e13563e" providerId="ADAL" clId="{30F17B12-D4FE-421F-98D6-E43DAC7E8545}"/>
    <pc:docChg chg="undo custSel addSld delSld modSld sldOrd addMainMaster delSection modSection">
      <pc:chgData name="Heidi Jäntti" userId="72604c53-cdc7-4e02-bfaf-0ce60e13563e" providerId="ADAL" clId="{30F17B12-D4FE-421F-98D6-E43DAC7E8545}" dt="2025-04-16T06:43:08.303" v="2516"/>
      <pc:docMkLst>
        <pc:docMk/>
      </pc:docMkLst>
      <pc:sldChg chg="del">
        <pc:chgData name="Heidi Jäntti" userId="72604c53-cdc7-4e02-bfaf-0ce60e13563e" providerId="ADAL" clId="{30F17B12-D4FE-421F-98D6-E43DAC7E8545}" dt="2025-04-15T13:24:51.120" v="69" actId="47"/>
        <pc:sldMkLst>
          <pc:docMk/>
          <pc:sldMk cId="2952373561" sldId="261"/>
        </pc:sldMkLst>
      </pc:sldChg>
      <pc:sldChg chg="del">
        <pc:chgData name="Heidi Jäntti" userId="72604c53-cdc7-4e02-bfaf-0ce60e13563e" providerId="ADAL" clId="{30F17B12-D4FE-421F-98D6-E43DAC7E8545}" dt="2025-04-15T13:24:00.368" v="47" actId="47"/>
        <pc:sldMkLst>
          <pc:docMk/>
          <pc:sldMk cId="2808441894" sldId="2147472555"/>
        </pc:sldMkLst>
      </pc:sldChg>
      <pc:sldChg chg="modSp add mod ord">
        <pc:chgData name="Heidi Jäntti" userId="72604c53-cdc7-4e02-bfaf-0ce60e13563e" providerId="ADAL" clId="{30F17B12-D4FE-421F-98D6-E43DAC7E8545}" dt="2025-04-15T13:24:07.677" v="61" actId="20577"/>
        <pc:sldMkLst>
          <pc:docMk/>
          <pc:sldMk cId="2426281766" sldId="2147472737"/>
        </pc:sldMkLst>
        <pc:spChg chg="mod">
          <ac:chgData name="Heidi Jäntti" userId="72604c53-cdc7-4e02-bfaf-0ce60e13563e" providerId="ADAL" clId="{30F17B12-D4FE-421F-98D6-E43DAC7E8545}" dt="2025-04-15T13:24:07.677" v="61" actId="20577"/>
          <ac:spMkLst>
            <pc:docMk/>
            <pc:sldMk cId="2426281766" sldId="2147472737"/>
            <ac:spMk id="2" creationId="{6E77A6CC-81FB-F1F3-98D2-1A7513582CCA}"/>
          </ac:spMkLst>
        </pc:spChg>
        <pc:spChg chg="mod">
          <ac:chgData name="Heidi Jäntti" userId="72604c53-cdc7-4e02-bfaf-0ce60e13563e" providerId="ADAL" clId="{30F17B12-D4FE-421F-98D6-E43DAC7E8545}" dt="2025-04-15T13:23:46.431" v="46" actId="20577"/>
          <ac:spMkLst>
            <pc:docMk/>
            <pc:sldMk cId="2426281766" sldId="2147472737"/>
            <ac:spMk id="3" creationId="{7E1481E3-71AA-CF14-62E9-96A671E38BF0}"/>
          </ac:spMkLst>
        </pc:spChg>
      </pc:sldChg>
      <pc:sldChg chg="modSp add mod ord">
        <pc:chgData name="Heidi Jäntti" userId="72604c53-cdc7-4e02-bfaf-0ce60e13563e" providerId="ADAL" clId="{30F17B12-D4FE-421F-98D6-E43DAC7E8545}" dt="2025-04-15T13:29:03.687" v="326" actId="14100"/>
        <pc:sldMkLst>
          <pc:docMk/>
          <pc:sldMk cId="4224105540" sldId="2147472738"/>
        </pc:sldMkLst>
        <pc:spChg chg="mod">
          <ac:chgData name="Heidi Jäntti" userId="72604c53-cdc7-4e02-bfaf-0ce60e13563e" providerId="ADAL" clId="{30F17B12-D4FE-421F-98D6-E43DAC7E8545}" dt="2025-04-15T13:29:03.687" v="326" actId="14100"/>
          <ac:spMkLst>
            <pc:docMk/>
            <pc:sldMk cId="4224105540" sldId="2147472738"/>
            <ac:spMk id="2" creationId="{74E28168-C72F-B9A0-0468-3CC3DC010F03}"/>
          </ac:spMkLst>
        </pc:spChg>
        <pc:spChg chg="mod">
          <ac:chgData name="Heidi Jäntti" userId="72604c53-cdc7-4e02-bfaf-0ce60e13563e" providerId="ADAL" clId="{30F17B12-D4FE-421F-98D6-E43DAC7E8545}" dt="2025-04-15T13:25:12.897" v="115" actId="20577"/>
          <ac:spMkLst>
            <pc:docMk/>
            <pc:sldMk cId="4224105540" sldId="2147472738"/>
            <ac:spMk id="3" creationId="{614A9045-9A00-54A5-1107-ABD384793A96}"/>
          </ac:spMkLst>
        </pc:spChg>
      </pc:sldChg>
      <pc:sldChg chg="add modNotesTx">
        <pc:chgData name="Heidi Jäntti" userId="72604c53-cdc7-4e02-bfaf-0ce60e13563e" providerId="ADAL" clId="{30F17B12-D4FE-421F-98D6-E43DAC7E8545}" dt="2025-04-16T06:43:08.303" v="2516"/>
        <pc:sldMkLst>
          <pc:docMk/>
          <pc:sldMk cId="148195856" sldId="2147472739"/>
        </pc:sldMkLst>
      </pc:sldChg>
      <pc:sldChg chg="add ord modNotesTx">
        <pc:chgData name="Heidi Jäntti" userId="72604c53-cdc7-4e02-bfaf-0ce60e13563e" providerId="ADAL" clId="{30F17B12-D4FE-421F-98D6-E43DAC7E8545}" dt="2025-04-16T06:41:34.092" v="2370" actId="20577"/>
        <pc:sldMkLst>
          <pc:docMk/>
          <pc:sldMk cId="3367729563" sldId="2147472740"/>
        </pc:sldMkLst>
      </pc:sldChg>
      <pc:sldChg chg="addSp delSp modSp add del mod ord">
        <pc:chgData name="Heidi Jäntti" userId="72604c53-cdc7-4e02-bfaf-0ce60e13563e" providerId="ADAL" clId="{30F17B12-D4FE-421F-98D6-E43DAC7E8545}" dt="2025-04-15T13:40:17.751" v="1698" actId="47"/>
        <pc:sldMkLst>
          <pc:docMk/>
          <pc:sldMk cId="556105998" sldId="2147472741"/>
        </pc:sldMkLst>
        <pc:spChg chg="del">
          <ac:chgData name="Heidi Jäntti" userId="72604c53-cdc7-4e02-bfaf-0ce60e13563e" providerId="ADAL" clId="{30F17B12-D4FE-421F-98D6-E43DAC7E8545}" dt="2025-04-15T13:38:20.112" v="1676" actId="478"/>
          <ac:spMkLst>
            <pc:docMk/>
            <pc:sldMk cId="556105998" sldId="2147472741"/>
            <ac:spMk id="2" creationId="{32CF069F-869F-ADE6-AFCA-867177FCC057}"/>
          </ac:spMkLst>
        </pc:spChg>
        <pc:spChg chg="del">
          <ac:chgData name="Heidi Jäntti" userId="72604c53-cdc7-4e02-bfaf-0ce60e13563e" providerId="ADAL" clId="{30F17B12-D4FE-421F-98D6-E43DAC7E8545}" dt="2025-04-15T13:38:23.468" v="1678" actId="478"/>
          <ac:spMkLst>
            <pc:docMk/>
            <pc:sldMk cId="556105998" sldId="2147472741"/>
            <ac:spMk id="3" creationId="{63128116-4E86-2D38-08FE-AD06626D7062}"/>
          </ac:spMkLst>
        </pc:spChg>
        <pc:spChg chg="add del mod">
          <ac:chgData name="Heidi Jäntti" userId="72604c53-cdc7-4e02-bfaf-0ce60e13563e" providerId="ADAL" clId="{30F17B12-D4FE-421F-98D6-E43DAC7E8545}" dt="2025-04-15T13:38:21.586" v="1677" actId="478"/>
          <ac:spMkLst>
            <pc:docMk/>
            <pc:sldMk cId="556105998" sldId="2147472741"/>
            <ac:spMk id="9" creationId="{B40F37D5-8EB4-64E5-89DC-5C276FDBD11D}"/>
          </ac:spMkLst>
        </pc:spChg>
        <pc:spChg chg="add del mod">
          <ac:chgData name="Heidi Jäntti" userId="72604c53-cdc7-4e02-bfaf-0ce60e13563e" providerId="ADAL" clId="{30F17B12-D4FE-421F-98D6-E43DAC7E8545}" dt="2025-04-15T13:38:25.342" v="1679" actId="478"/>
          <ac:spMkLst>
            <pc:docMk/>
            <pc:sldMk cId="556105998" sldId="2147472741"/>
            <ac:spMk id="11" creationId="{F4060335-2FBE-FD0B-ACAB-1CEBF95A4B11}"/>
          </ac:spMkLst>
        </pc:spChg>
        <pc:picChg chg="mod modCrop">
          <ac:chgData name="Heidi Jäntti" userId="72604c53-cdc7-4e02-bfaf-0ce60e13563e" providerId="ADAL" clId="{30F17B12-D4FE-421F-98D6-E43DAC7E8545}" dt="2025-04-15T13:40:14.819" v="1697" actId="1076"/>
          <ac:picMkLst>
            <pc:docMk/>
            <pc:sldMk cId="556105998" sldId="2147472741"/>
            <ac:picMk id="5" creationId="{9465C503-B107-54D4-8425-B8F2BBC8E770}"/>
          </ac:picMkLst>
        </pc:picChg>
        <pc:picChg chg="mod modCrop">
          <ac:chgData name="Heidi Jäntti" userId="72604c53-cdc7-4e02-bfaf-0ce60e13563e" providerId="ADAL" clId="{30F17B12-D4FE-421F-98D6-E43DAC7E8545}" dt="2025-04-15T13:40:11.672" v="1696" actId="1076"/>
          <ac:picMkLst>
            <pc:docMk/>
            <pc:sldMk cId="556105998" sldId="2147472741"/>
            <ac:picMk id="6" creationId="{37AF397B-8102-3C34-DAF5-3D888AFAC410}"/>
          </ac:picMkLst>
        </pc:picChg>
        <pc:picChg chg="mod modCrop">
          <ac:chgData name="Heidi Jäntti" userId="72604c53-cdc7-4e02-bfaf-0ce60e13563e" providerId="ADAL" clId="{30F17B12-D4FE-421F-98D6-E43DAC7E8545}" dt="2025-04-15T13:39:09.224" v="1685" actId="732"/>
          <ac:picMkLst>
            <pc:docMk/>
            <pc:sldMk cId="556105998" sldId="2147472741"/>
            <ac:picMk id="7" creationId="{EB2D0AA4-6B56-4D55-979A-23D5296EF762}"/>
          </ac:picMkLst>
        </pc:picChg>
        <pc:picChg chg="del">
          <ac:chgData name="Heidi Jäntti" userId="72604c53-cdc7-4e02-bfaf-0ce60e13563e" providerId="ADAL" clId="{30F17B12-D4FE-421F-98D6-E43DAC7E8545}" dt="2025-04-15T13:39:42.685" v="1692" actId="478"/>
          <ac:picMkLst>
            <pc:docMk/>
            <pc:sldMk cId="556105998" sldId="2147472741"/>
            <ac:picMk id="8" creationId="{2605FDB4-533A-D3A1-73D8-0B0056C0BCA5}"/>
          </ac:picMkLst>
        </pc:picChg>
      </pc:sldChg>
      <pc:sldChg chg="new del">
        <pc:chgData name="Heidi Jäntti" userId="72604c53-cdc7-4e02-bfaf-0ce60e13563e" providerId="ADAL" clId="{30F17B12-D4FE-421F-98D6-E43DAC7E8545}" dt="2025-04-15T13:38:11.545" v="1672" actId="47"/>
        <pc:sldMkLst>
          <pc:docMk/>
          <pc:sldMk cId="1066692529" sldId="2147472741"/>
        </pc:sldMkLst>
      </pc:sldChg>
      <pc:sldChg chg="addSp delSp modSp new mod modClrScheme chgLayout modNotesTx">
        <pc:chgData name="Heidi Jäntti" userId="72604c53-cdc7-4e02-bfaf-0ce60e13563e" providerId="ADAL" clId="{30F17B12-D4FE-421F-98D6-E43DAC7E8545}" dt="2025-04-15T13:56:52.011" v="2366" actId="6549"/>
        <pc:sldMkLst>
          <pc:docMk/>
          <pc:sldMk cId="3959979355" sldId="2147472741"/>
        </pc:sldMkLst>
        <pc:spChg chg="add del mod ord">
          <ac:chgData name="Heidi Jäntti" userId="72604c53-cdc7-4e02-bfaf-0ce60e13563e" providerId="ADAL" clId="{30F17B12-D4FE-421F-98D6-E43DAC7E8545}" dt="2025-04-15T13:45:45.655" v="1717" actId="700"/>
          <ac:spMkLst>
            <pc:docMk/>
            <pc:sldMk cId="3959979355" sldId="2147472741"/>
            <ac:spMk id="6" creationId="{96EEC51E-9F61-BCD0-4A34-61FC285BCB5E}"/>
          </ac:spMkLst>
        </pc:spChg>
        <pc:spChg chg="add del mod ord">
          <ac:chgData name="Heidi Jäntti" userId="72604c53-cdc7-4e02-bfaf-0ce60e13563e" providerId="ADAL" clId="{30F17B12-D4FE-421F-98D6-E43DAC7E8545}" dt="2025-04-15T13:45:45.655" v="1717" actId="700"/>
          <ac:spMkLst>
            <pc:docMk/>
            <pc:sldMk cId="3959979355" sldId="2147472741"/>
            <ac:spMk id="7" creationId="{D8511C34-62EE-8B20-163E-C9629D71F86E}"/>
          </ac:spMkLst>
        </pc:spChg>
        <pc:spChg chg="add del mod ord">
          <ac:chgData name="Heidi Jäntti" userId="72604c53-cdc7-4e02-bfaf-0ce60e13563e" providerId="ADAL" clId="{30F17B12-D4FE-421F-98D6-E43DAC7E8545}" dt="2025-04-15T13:45:45.655" v="1717" actId="700"/>
          <ac:spMkLst>
            <pc:docMk/>
            <pc:sldMk cId="3959979355" sldId="2147472741"/>
            <ac:spMk id="8" creationId="{17A80C88-0FBF-46B3-A936-0EABC0D03F6D}"/>
          </ac:spMkLst>
        </pc:spChg>
        <pc:spChg chg="add del mod ord">
          <ac:chgData name="Heidi Jäntti" userId="72604c53-cdc7-4e02-bfaf-0ce60e13563e" providerId="ADAL" clId="{30F17B12-D4FE-421F-98D6-E43DAC7E8545}" dt="2025-04-15T13:45:45.655" v="1717" actId="700"/>
          <ac:spMkLst>
            <pc:docMk/>
            <pc:sldMk cId="3959979355" sldId="2147472741"/>
            <ac:spMk id="9" creationId="{6B0EBAAF-D070-EA70-B0C9-7F269D32E270}"/>
          </ac:spMkLst>
        </pc:spChg>
        <pc:spChg chg="add del mod">
          <ac:chgData name="Heidi Jäntti" userId="72604c53-cdc7-4e02-bfaf-0ce60e13563e" providerId="ADAL" clId="{30F17B12-D4FE-421F-98D6-E43DAC7E8545}" dt="2025-04-15T13:45:32.745" v="1716" actId="700"/>
          <ac:spMkLst>
            <pc:docMk/>
            <pc:sldMk cId="3959979355" sldId="2147472741"/>
            <ac:spMk id="10" creationId="{B05E40DD-91AC-492D-7A68-9B250971BBDF}"/>
          </ac:spMkLst>
        </pc:spChg>
        <pc:spChg chg="add del mod ord">
          <ac:chgData name="Heidi Jäntti" userId="72604c53-cdc7-4e02-bfaf-0ce60e13563e" providerId="ADAL" clId="{30F17B12-D4FE-421F-98D6-E43DAC7E8545}" dt="2025-04-15T13:45:45.655" v="1717" actId="700"/>
          <ac:spMkLst>
            <pc:docMk/>
            <pc:sldMk cId="3959979355" sldId="2147472741"/>
            <ac:spMk id="11" creationId="{28DD6255-1804-3C19-B7EB-F0197F67BF5B}"/>
          </ac:spMkLst>
        </pc:spChg>
        <pc:spChg chg="add del mod">
          <ac:chgData name="Heidi Jäntti" userId="72604c53-cdc7-4e02-bfaf-0ce60e13563e" providerId="ADAL" clId="{30F17B12-D4FE-421F-98D6-E43DAC7E8545}" dt="2025-04-15T13:45:07.021" v="1708" actId="26606"/>
          <ac:spMkLst>
            <pc:docMk/>
            <pc:sldMk cId="3959979355" sldId="2147472741"/>
            <ac:spMk id="12" creationId="{E1A19BF9-174C-116D-587A-9B4F4B2B3DC6}"/>
          </ac:spMkLst>
        </pc:spChg>
        <pc:spChg chg="add del mod ord">
          <ac:chgData name="Heidi Jäntti" userId="72604c53-cdc7-4e02-bfaf-0ce60e13563e" providerId="ADAL" clId="{30F17B12-D4FE-421F-98D6-E43DAC7E8545}" dt="2025-04-15T13:45:50.556" v="1718" actId="26606"/>
          <ac:spMkLst>
            <pc:docMk/>
            <pc:sldMk cId="3959979355" sldId="2147472741"/>
            <ac:spMk id="13" creationId="{7992EA0C-24F7-351F-526A-81E4AE78EC10}"/>
          </ac:spMkLst>
        </pc:spChg>
        <pc:spChg chg="add del mod">
          <ac:chgData name="Heidi Jäntti" userId="72604c53-cdc7-4e02-bfaf-0ce60e13563e" providerId="ADAL" clId="{30F17B12-D4FE-421F-98D6-E43DAC7E8545}" dt="2025-04-15T13:45:32.745" v="1716" actId="700"/>
          <ac:spMkLst>
            <pc:docMk/>
            <pc:sldMk cId="3959979355" sldId="2147472741"/>
            <ac:spMk id="14" creationId="{0BD676F7-81FD-AFB5-0167-B80F372DAC53}"/>
          </ac:spMkLst>
        </pc:spChg>
        <pc:spChg chg="add del mod">
          <ac:chgData name="Heidi Jäntti" userId="72604c53-cdc7-4e02-bfaf-0ce60e13563e" providerId="ADAL" clId="{30F17B12-D4FE-421F-98D6-E43DAC7E8545}" dt="2025-04-15T13:45:32.745" v="1716" actId="700"/>
          <ac:spMkLst>
            <pc:docMk/>
            <pc:sldMk cId="3959979355" sldId="2147472741"/>
            <ac:spMk id="15" creationId="{D367EDFF-B079-62F5-28C7-0B624396CAE3}"/>
          </ac:spMkLst>
        </pc:spChg>
        <pc:spChg chg="add del mod">
          <ac:chgData name="Heidi Jäntti" userId="72604c53-cdc7-4e02-bfaf-0ce60e13563e" providerId="ADAL" clId="{30F17B12-D4FE-421F-98D6-E43DAC7E8545}" dt="2025-04-15T13:45:32.745" v="1716" actId="700"/>
          <ac:spMkLst>
            <pc:docMk/>
            <pc:sldMk cId="3959979355" sldId="2147472741"/>
            <ac:spMk id="16" creationId="{12C4CD3D-FBF1-0CC0-85FC-491626D09192}"/>
          </ac:spMkLst>
        </pc:spChg>
        <pc:spChg chg="add del mod ord">
          <ac:chgData name="Heidi Jäntti" userId="72604c53-cdc7-4e02-bfaf-0ce60e13563e" providerId="ADAL" clId="{30F17B12-D4FE-421F-98D6-E43DAC7E8545}" dt="2025-04-15T13:45:50.556" v="1718" actId="26606"/>
          <ac:spMkLst>
            <pc:docMk/>
            <pc:sldMk cId="3959979355" sldId="2147472741"/>
            <ac:spMk id="17" creationId="{C74ECD71-BD02-8DC5-BDDE-7A41605E533A}"/>
          </ac:spMkLst>
        </pc:spChg>
        <pc:spChg chg="add del mod ord">
          <ac:chgData name="Heidi Jäntti" userId="72604c53-cdc7-4e02-bfaf-0ce60e13563e" providerId="ADAL" clId="{30F17B12-D4FE-421F-98D6-E43DAC7E8545}" dt="2025-04-15T13:45:50.556" v="1718" actId="26606"/>
          <ac:spMkLst>
            <pc:docMk/>
            <pc:sldMk cId="3959979355" sldId="2147472741"/>
            <ac:spMk id="18" creationId="{57B92799-2E36-86EB-C7B8-4AA8D841D861}"/>
          </ac:spMkLst>
        </pc:spChg>
        <pc:spChg chg="add del mod ord">
          <ac:chgData name="Heidi Jäntti" userId="72604c53-cdc7-4e02-bfaf-0ce60e13563e" providerId="ADAL" clId="{30F17B12-D4FE-421F-98D6-E43DAC7E8545}" dt="2025-04-15T13:45:50.556" v="1718" actId="26606"/>
          <ac:spMkLst>
            <pc:docMk/>
            <pc:sldMk cId="3959979355" sldId="2147472741"/>
            <ac:spMk id="19" creationId="{38A72BE6-1364-2B6F-DB2E-5603C69F1AED}"/>
          </ac:spMkLst>
        </pc:spChg>
        <pc:spChg chg="add del mod ord">
          <ac:chgData name="Heidi Jäntti" userId="72604c53-cdc7-4e02-bfaf-0ce60e13563e" providerId="ADAL" clId="{30F17B12-D4FE-421F-98D6-E43DAC7E8545}" dt="2025-04-15T13:45:50.556" v="1718" actId="26606"/>
          <ac:spMkLst>
            <pc:docMk/>
            <pc:sldMk cId="3959979355" sldId="2147472741"/>
            <ac:spMk id="20" creationId="{D6A4FC59-4E07-87D9-C2F0-164B97990832}"/>
          </ac:spMkLst>
        </pc:spChg>
        <pc:spChg chg="add mod">
          <ac:chgData name="Heidi Jäntti" userId="72604c53-cdc7-4e02-bfaf-0ce60e13563e" providerId="ADAL" clId="{30F17B12-D4FE-421F-98D6-E43DAC7E8545}" dt="2025-04-15T13:46:00.076" v="1759" actId="20577"/>
          <ac:spMkLst>
            <pc:docMk/>
            <pc:sldMk cId="3959979355" sldId="2147472741"/>
            <ac:spMk id="25" creationId="{76690F5F-59E9-DEF8-E85C-64EC4357007F}"/>
          </ac:spMkLst>
        </pc:spChg>
        <pc:spChg chg="add mod">
          <ac:chgData name="Heidi Jäntti" userId="72604c53-cdc7-4e02-bfaf-0ce60e13563e" providerId="ADAL" clId="{30F17B12-D4FE-421F-98D6-E43DAC7E8545}" dt="2025-04-15T13:51:51.544" v="1925" actId="20577"/>
          <ac:spMkLst>
            <pc:docMk/>
            <pc:sldMk cId="3959979355" sldId="2147472741"/>
            <ac:spMk id="27" creationId="{5C5871A8-47D3-3C9B-40CF-3B8CCB88BC56}"/>
          </ac:spMkLst>
        </pc:spChg>
        <pc:spChg chg="add mod">
          <ac:chgData name="Heidi Jäntti" userId="72604c53-cdc7-4e02-bfaf-0ce60e13563e" providerId="ADAL" clId="{30F17B12-D4FE-421F-98D6-E43DAC7E8545}" dt="2025-04-15T13:52:29.339" v="1989" actId="20577"/>
          <ac:spMkLst>
            <pc:docMk/>
            <pc:sldMk cId="3959979355" sldId="2147472741"/>
            <ac:spMk id="29" creationId="{9B9BE77F-91DD-B331-650F-3C8E48C91E42}"/>
          </ac:spMkLst>
        </pc:spChg>
        <pc:picChg chg="add mod ord">
          <ac:chgData name="Heidi Jäntti" userId="72604c53-cdc7-4e02-bfaf-0ce60e13563e" providerId="ADAL" clId="{30F17B12-D4FE-421F-98D6-E43DAC7E8545}" dt="2025-04-15T13:45:07.021" v="1709" actId="26606"/>
          <ac:picMkLst>
            <pc:docMk/>
            <pc:sldMk cId="3959979355" sldId="2147472741"/>
            <ac:picMk id="3" creationId="{AA72CCA4-2A58-0D01-520C-6CB99B4F2E14}"/>
          </ac:picMkLst>
        </pc:picChg>
        <pc:picChg chg="add mod ord">
          <ac:chgData name="Heidi Jäntti" userId="72604c53-cdc7-4e02-bfaf-0ce60e13563e" providerId="ADAL" clId="{30F17B12-D4FE-421F-98D6-E43DAC7E8545}" dt="2025-04-15T13:45:50.556" v="1718" actId="26606"/>
          <ac:picMkLst>
            <pc:docMk/>
            <pc:sldMk cId="3959979355" sldId="2147472741"/>
            <ac:picMk id="5" creationId="{9B7D5FE0-6652-8183-5E59-D8FCFED5F468}"/>
          </ac:picMkLst>
        </pc:picChg>
      </pc:sldChg>
      <pc:sldMasterChg chg="add addSldLayout">
        <pc:chgData name="Heidi Jäntti" userId="72604c53-cdc7-4e02-bfaf-0ce60e13563e" providerId="ADAL" clId="{30F17B12-D4FE-421F-98D6-E43DAC7E8545}" dt="2025-04-15T13:26:07.299" v="116" actId="27028"/>
        <pc:sldMasterMkLst>
          <pc:docMk/>
          <pc:sldMasterMk cId="1382923648" sldId="2147483683"/>
        </pc:sldMasterMkLst>
        <pc:sldLayoutChg chg="add">
          <pc:chgData name="Heidi Jäntti" userId="72604c53-cdc7-4e02-bfaf-0ce60e13563e" providerId="ADAL" clId="{30F17B12-D4FE-421F-98D6-E43DAC7E8545}" dt="2025-04-15T13:26:07.299" v="116" actId="27028"/>
          <pc:sldLayoutMkLst>
            <pc:docMk/>
            <pc:sldMasterMk cId="1382923648" sldId="2147483683"/>
            <pc:sldLayoutMk cId="962980877" sldId="2147483661"/>
          </pc:sldLayoutMkLst>
        </pc:sldLayoutChg>
        <pc:sldLayoutChg chg="add">
          <pc:chgData name="Heidi Jäntti" userId="72604c53-cdc7-4e02-bfaf-0ce60e13563e" providerId="ADAL" clId="{30F17B12-D4FE-421F-98D6-E43DAC7E8545}" dt="2025-04-15T13:26:07.299" v="116" actId="27028"/>
          <pc:sldLayoutMkLst>
            <pc:docMk/>
            <pc:sldMasterMk cId="1382923648" sldId="2147483683"/>
            <pc:sldLayoutMk cId="2814867838" sldId="2147483663"/>
          </pc:sldLayoutMkLst>
        </pc:sldLayoutChg>
        <pc:sldLayoutChg chg="add">
          <pc:chgData name="Heidi Jäntti" userId="72604c53-cdc7-4e02-bfaf-0ce60e13563e" providerId="ADAL" clId="{30F17B12-D4FE-421F-98D6-E43DAC7E8545}" dt="2025-04-15T13:26:07.299" v="116" actId="27028"/>
          <pc:sldLayoutMkLst>
            <pc:docMk/>
            <pc:sldMasterMk cId="1382923648" sldId="2147483683"/>
            <pc:sldLayoutMk cId="618553940" sldId="2147483664"/>
          </pc:sldLayoutMkLst>
        </pc:sldLayoutChg>
        <pc:sldLayoutChg chg="add">
          <pc:chgData name="Heidi Jäntti" userId="72604c53-cdc7-4e02-bfaf-0ce60e13563e" providerId="ADAL" clId="{30F17B12-D4FE-421F-98D6-E43DAC7E8545}" dt="2025-04-15T13:26:07.299" v="116" actId="27028"/>
          <pc:sldLayoutMkLst>
            <pc:docMk/>
            <pc:sldMasterMk cId="1382923648" sldId="2147483683"/>
            <pc:sldLayoutMk cId="423852723" sldId="2147483665"/>
          </pc:sldLayoutMkLst>
        </pc:sldLayoutChg>
        <pc:sldLayoutChg chg="add">
          <pc:chgData name="Heidi Jäntti" userId="72604c53-cdc7-4e02-bfaf-0ce60e13563e" providerId="ADAL" clId="{30F17B12-D4FE-421F-98D6-E43DAC7E8545}" dt="2025-04-15T13:26:07.299" v="116" actId="27028"/>
          <pc:sldLayoutMkLst>
            <pc:docMk/>
            <pc:sldMasterMk cId="1382923648" sldId="2147483683"/>
            <pc:sldLayoutMk cId="3499582113" sldId="2147483666"/>
          </pc:sldLayoutMkLst>
        </pc:sldLayoutChg>
        <pc:sldLayoutChg chg="add">
          <pc:chgData name="Heidi Jäntti" userId="72604c53-cdc7-4e02-bfaf-0ce60e13563e" providerId="ADAL" clId="{30F17B12-D4FE-421F-98D6-E43DAC7E8545}" dt="2025-04-15T13:26:07.299" v="116" actId="27028"/>
          <pc:sldLayoutMkLst>
            <pc:docMk/>
            <pc:sldMasterMk cId="1382923648" sldId="2147483683"/>
            <pc:sldLayoutMk cId="3438950961" sldId="2147483667"/>
          </pc:sldLayoutMkLst>
        </pc:sldLayoutChg>
        <pc:sldLayoutChg chg="add">
          <pc:chgData name="Heidi Jäntti" userId="72604c53-cdc7-4e02-bfaf-0ce60e13563e" providerId="ADAL" clId="{30F17B12-D4FE-421F-98D6-E43DAC7E8545}" dt="2025-04-15T13:26:07.299" v="116" actId="27028"/>
          <pc:sldLayoutMkLst>
            <pc:docMk/>
            <pc:sldMasterMk cId="1382923648" sldId="2147483683"/>
            <pc:sldLayoutMk cId="563281517" sldId="2147483668"/>
          </pc:sldLayoutMkLst>
        </pc:sldLayoutChg>
        <pc:sldLayoutChg chg="add">
          <pc:chgData name="Heidi Jäntti" userId="72604c53-cdc7-4e02-bfaf-0ce60e13563e" providerId="ADAL" clId="{30F17B12-D4FE-421F-98D6-E43DAC7E8545}" dt="2025-04-15T13:26:07.299" v="116" actId="27028"/>
          <pc:sldLayoutMkLst>
            <pc:docMk/>
            <pc:sldMasterMk cId="1382923648" sldId="2147483683"/>
            <pc:sldLayoutMk cId="607926853" sldId="2147483669"/>
          </pc:sldLayoutMkLst>
        </pc:sldLayoutChg>
        <pc:sldLayoutChg chg="add">
          <pc:chgData name="Heidi Jäntti" userId="72604c53-cdc7-4e02-bfaf-0ce60e13563e" providerId="ADAL" clId="{30F17B12-D4FE-421F-98D6-E43DAC7E8545}" dt="2025-04-15T13:26:07.299" v="116" actId="27028"/>
          <pc:sldLayoutMkLst>
            <pc:docMk/>
            <pc:sldMasterMk cId="1382923648" sldId="2147483683"/>
            <pc:sldLayoutMk cId="3134744693" sldId="2147483670"/>
          </pc:sldLayoutMkLst>
        </pc:sldLayoutChg>
        <pc:sldLayoutChg chg="add">
          <pc:chgData name="Heidi Jäntti" userId="72604c53-cdc7-4e02-bfaf-0ce60e13563e" providerId="ADAL" clId="{30F17B12-D4FE-421F-98D6-E43DAC7E8545}" dt="2025-04-15T13:26:07.299" v="116" actId="27028"/>
          <pc:sldLayoutMkLst>
            <pc:docMk/>
            <pc:sldMasterMk cId="1382923648" sldId="2147483683"/>
            <pc:sldLayoutMk cId="1769475183" sldId="2147483671"/>
          </pc:sldLayoutMkLst>
        </pc:sldLayoutChg>
        <pc:sldLayoutChg chg="add">
          <pc:chgData name="Heidi Jäntti" userId="72604c53-cdc7-4e02-bfaf-0ce60e13563e" providerId="ADAL" clId="{30F17B12-D4FE-421F-98D6-E43DAC7E8545}" dt="2025-04-15T13:26:07.299" v="116" actId="27028"/>
          <pc:sldLayoutMkLst>
            <pc:docMk/>
            <pc:sldMasterMk cId="1382923648" sldId="2147483683"/>
            <pc:sldLayoutMk cId="320534702" sldId="2147483672"/>
          </pc:sldLayoutMkLst>
        </pc:sldLayoutChg>
        <pc:sldLayoutChg chg="add">
          <pc:chgData name="Heidi Jäntti" userId="72604c53-cdc7-4e02-bfaf-0ce60e13563e" providerId="ADAL" clId="{30F17B12-D4FE-421F-98D6-E43DAC7E8545}" dt="2025-04-15T13:26:07.299" v="116" actId="27028"/>
          <pc:sldLayoutMkLst>
            <pc:docMk/>
            <pc:sldMasterMk cId="1382923648" sldId="2147483683"/>
            <pc:sldLayoutMk cId="1518003524" sldId="2147483673"/>
          </pc:sldLayoutMkLst>
        </pc:sldLayoutChg>
        <pc:sldLayoutChg chg="add">
          <pc:chgData name="Heidi Jäntti" userId="72604c53-cdc7-4e02-bfaf-0ce60e13563e" providerId="ADAL" clId="{30F17B12-D4FE-421F-98D6-E43DAC7E8545}" dt="2025-04-15T13:26:07.299" v="116" actId="27028"/>
          <pc:sldLayoutMkLst>
            <pc:docMk/>
            <pc:sldMasterMk cId="1382923648" sldId="2147483683"/>
            <pc:sldLayoutMk cId="3804885556" sldId="2147483674"/>
          </pc:sldLayoutMkLst>
        </pc:sldLayoutChg>
        <pc:sldLayoutChg chg="add">
          <pc:chgData name="Heidi Jäntti" userId="72604c53-cdc7-4e02-bfaf-0ce60e13563e" providerId="ADAL" clId="{30F17B12-D4FE-421F-98D6-E43DAC7E8545}" dt="2025-04-15T13:26:07.299" v="116" actId="27028"/>
          <pc:sldLayoutMkLst>
            <pc:docMk/>
            <pc:sldMasterMk cId="1382923648" sldId="2147483683"/>
            <pc:sldLayoutMk cId="687760833" sldId="2147483675"/>
          </pc:sldLayoutMkLst>
        </pc:sldLayoutChg>
        <pc:sldLayoutChg chg="add">
          <pc:chgData name="Heidi Jäntti" userId="72604c53-cdc7-4e02-bfaf-0ce60e13563e" providerId="ADAL" clId="{30F17B12-D4FE-421F-98D6-E43DAC7E8545}" dt="2025-04-15T13:26:07.299" v="116" actId="27028"/>
          <pc:sldLayoutMkLst>
            <pc:docMk/>
            <pc:sldMasterMk cId="1382923648" sldId="2147483683"/>
            <pc:sldLayoutMk cId="4071957634" sldId="2147483676"/>
          </pc:sldLayoutMkLst>
        </pc:sldLayoutChg>
        <pc:sldLayoutChg chg="add">
          <pc:chgData name="Heidi Jäntti" userId="72604c53-cdc7-4e02-bfaf-0ce60e13563e" providerId="ADAL" clId="{30F17B12-D4FE-421F-98D6-E43DAC7E8545}" dt="2025-04-15T13:26:07.299" v="116" actId="27028"/>
          <pc:sldLayoutMkLst>
            <pc:docMk/>
            <pc:sldMasterMk cId="1382923648" sldId="2147483683"/>
            <pc:sldLayoutMk cId="590982918" sldId="2147483677"/>
          </pc:sldLayoutMkLst>
        </pc:sldLayoutChg>
        <pc:sldLayoutChg chg="add">
          <pc:chgData name="Heidi Jäntti" userId="72604c53-cdc7-4e02-bfaf-0ce60e13563e" providerId="ADAL" clId="{30F17B12-D4FE-421F-98D6-E43DAC7E8545}" dt="2025-04-15T13:26:07.299" v="116" actId="27028"/>
          <pc:sldLayoutMkLst>
            <pc:docMk/>
            <pc:sldMasterMk cId="1382923648" sldId="2147483683"/>
            <pc:sldLayoutMk cId="3841149144" sldId="2147483678"/>
          </pc:sldLayoutMkLst>
        </pc:sldLayoutChg>
        <pc:sldLayoutChg chg="add">
          <pc:chgData name="Heidi Jäntti" userId="72604c53-cdc7-4e02-bfaf-0ce60e13563e" providerId="ADAL" clId="{30F17B12-D4FE-421F-98D6-E43DAC7E8545}" dt="2025-04-15T13:26:07.299" v="116" actId="27028"/>
          <pc:sldLayoutMkLst>
            <pc:docMk/>
            <pc:sldMasterMk cId="1382923648" sldId="2147483683"/>
            <pc:sldLayoutMk cId="2786345088" sldId="2147483679"/>
          </pc:sldLayoutMkLst>
        </pc:sldLayoutChg>
        <pc:sldLayoutChg chg="add">
          <pc:chgData name="Heidi Jäntti" userId="72604c53-cdc7-4e02-bfaf-0ce60e13563e" providerId="ADAL" clId="{30F17B12-D4FE-421F-98D6-E43DAC7E8545}" dt="2025-04-15T13:26:07.299" v="116" actId="27028"/>
          <pc:sldLayoutMkLst>
            <pc:docMk/>
            <pc:sldMasterMk cId="1382923648" sldId="2147483683"/>
            <pc:sldLayoutMk cId="2030107763" sldId="2147483680"/>
          </pc:sldLayoutMkLst>
        </pc:sldLayoutChg>
        <pc:sldLayoutChg chg="add">
          <pc:chgData name="Heidi Jäntti" userId="72604c53-cdc7-4e02-bfaf-0ce60e13563e" providerId="ADAL" clId="{30F17B12-D4FE-421F-98D6-E43DAC7E8545}" dt="2025-04-15T13:26:07.299" v="116" actId="27028"/>
          <pc:sldLayoutMkLst>
            <pc:docMk/>
            <pc:sldMasterMk cId="1382923648" sldId="2147483683"/>
            <pc:sldLayoutMk cId="954746386" sldId="2147483681"/>
          </pc:sldLayoutMkLst>
        </pc:sldLayoutChg>
        <pc:sldLayoutChg chg="add">
          <pc:chgData name="Heidi Jäntti" userId="72604c53-cdc7-4e02-bfaf-0ce60e13563e" providerId="ADAL" clId="{30F17B12-D4FE-421F-98D6-E43DAC7E8545}" dt="2025-04-15T13:26:07.299" v="116" actId="27028"/>
          <pc:sldLayoutMkLst>
            <pc:docMk/>
            <pc:sldMasterMk cId="1382923648" sldId="2147483683"/>
            <pc:sldLayoutMk cId="3261962360" sldId="2147483682"/>
          </pc:sldLayoutMkLst>
        </pc:sldLayoutChg>
        <pc:sldLayoutChg chg="add">
          <pc:chgData name="Heidi Jäntti" userId="72604c53-cdc7-4e02-bfaf-0ce60e13563e" providerId="ADAL" clId="{30F17B12-D4FE-421F-98D6-E43DAC7E8545}" dt="2025-04-15T13:26:07.299" v="116" actId="27028"/>
          <pc:sldLayoutMkLst>
            <pc:docMk/>
            <pc:sldMasterMk cId="1382923648" sldId="2147483683"/>
            <pc:sldLayoutMk cId="2087227991" sldId="2147483684"/>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AFB6AF8D-FC22-4752-A3B9-6DA469188AAA}" type="datetimeFigureOut">
              <a:rPr lang="fi-FI" smtClean="0"/>
              <a:t>16.4.2025</a:t>
            </a:fld>
            <a:endParaRPr lang="fi-FI"/>
          </a:p>
        </p:txBody>
      </p:sp>
      <p:sp>
        <p:nvSpPr>
          <p:cNvPr id="4" name="Dian kuvan paikkamerkki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BBDD93A1-36CC-4246-897B-3343C27AA005}" type="slidenum">
              <a:rPr lang="fi-FI" smtClean="0"/>
              <a:t>‹#›</a:t>
            </a:fld>
            <a:endParaRPr lang="fi-FI"/>
          </a:p>
        </p:txBody>
      </p:sp>
    </p:spTree>
    <p:extLst>
      <p:ext uri="{BB962C8B-B14F-4D97-AF65-F5344CB8AC3E}">
        <p14:creationId xmlns:p14="http://schemas.microsoft.com/office/powerpoint/2010/main" val="23886478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defTabSz="976690">
              <a:defRPr/>
            </a:pPr>
            <a:endParaRPr lang="fi-FI"/>
          </a:p>
        </p:txBody>
      </p:sp>
      <p:sp>
        <p:nvSpPr>
          <p:cNvPr id="4" name="Dian numeron paikkamerkki 3"/>
          <p:cNvSpPr>
            <a:spLocks noGrp="1"/>
          </p:cNvSpPr>
          <p:nvPr>
            <p:ph type="sldNum" sz="quarter" idx="10"/>
          </p:nvPr>
        </p:nvSpPr>
        <p:spPr/>
        <p:txBody>
          <a:bodyPr/>
          <a:lstStyle/>
          <a:p>
            <a:pPr marL="0" marR="0" lvl="0" indent="0" algn="r" defTabSz="966039" rtl="0" eaLnBrk="1" fontAlgn="auto" latinLnBrk="0" hangingPunct="1">
              <a:lnSpc>
                <a:spcPct val="100000"/>
              </a:lnSpc>
              <a:spcBef>
                <a:spcPts val="0"/>
              </a:spcBef>
              <a:spcAft>
                <a:spcPts val="0"/>
              </a:spcAft>
              <a:buClrTx/>
              <a:buSzTx/>
              <a:buFontTx/>
              <a:buNone/>
              <a:tabLst/>
              <a:defRPr/>
            </a:pPr>
            <a:fld id="{49EB2E1E-1AC8-E24E-9330-0FAF407D0980}" type="slidenum">
              <a:rPr kumimoji="0" lang="fi-FI" sz="1300" b="0" i="0" u="none" strike="noStrike" kern="1200" cap="none" spc="0" normalizeH="0" baseline="0" noProof="0">
                <a:ln>
                  <a:noFill/>
                </a:ln>
                <a:solidFill>
                  <a:prstClr val="black"/>
                </a:solidFill>
                <a:effectLst/>
                <a:uLnTx/>
                <a:uFillTx/>
                <a:latin typeface="Calibri"/>
                <a:ea typeface="+mn-ea"/>
                <a:cs typeface="+mn-cs"/>
              </a:rPr>
              <a:pPr marL="0" marR="0" lvl="0" indent="0" algn="r" defTabSz="966039" rtl="0" eaLnBrk="1" fontAlgn="auto" latinLnBrk="0" hangingPunct="1">
                <a:lnSpc>
                  <a:spcPct val="100000"/>
                </a:lnSpc>
                <a:spcBef>
                  <a:spcPts val="0"/>
                </a:spcBef>
                <a:spcAft>
                  <a:spcPts val="0"/>
                </a:spcAft>
                <a:buClrTx/>
                <a:buSzTx/>
                <a:buFontTx/>
                <a:buNone/>
                <a:tabLst/>
                <a:defRPr/>
              </a:pPr>
              <a:t>1</a:t>
            </a:fld>
            <a:endParaRPr kumimoji="0" lang="fi-FI"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913000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a:t>Muista korjata ensimmäiselle dialle nimi ja päivämäärä!</a:t>
            </a:r>
          </a:p>
          <a:p>
            <a:r>
              <a:rPr lang="fi-FI"/>
              <a:t>Kaikkia dioja ei ole pakko käyttää, vaan voit vapaasti valita esityksesi kannalta olennaisimmat. </a:t>
            </a:r>
          </a:p>
        </p:txBody>
      </p:sp>
      <p:sp>
        <p:nvSpPr>
          <p:cNvPr id="4" name="Dian numeron paikkamerkki 3"/>
          <p:cNvSpPr>
            <a:spLocks noGrp="1"/>
          </p:cNvSpPr>
          <p:nvPr>
            <p:ph type="sldNum" sz="quarter" idx="10"/>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49EB2E1E-1AC8-E24E-9330-0FAF407D0980}" type="slidenum">
              <a:rPr kumimoji="0" lang="fi-FI"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3</a:t>
            </a:fld>
            <a:endParaRPr kumimoji="0" lang="fi-FI"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913000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883960-7D67-C857-3890-42DF391B91D5}"/>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3B365B5C-3EBE-BBA1-4E7F-1205726C746C}"/>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E4B12341-CD2C-FE0B-925A-3574CEDC823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a:t>Muista korjata ensimmäiselle dialle nimi ja päivämäärä!</a:t>
            </a:r>
          </a:p>
          <a:p>
            <a:r>
              <a:rPr lang="fi-FI"/>
              <a:t>Kaikkia dioja ei ole pakko käyttää, vaan voit vapaasti valita esityksesi kannalta olennaisimmat. </a:t>
            </a:r>
          </a:p>
        </p:txBody>
      </p:sp>
      <p:sp>
        <p:nvSpPr>
          <p:cNvPr id="4" name="Dian numeron paikkamerkki 3">
            <a:extLst>
              <a:ext uri="{FF2B5EF4-FFF2-40B4-BE49-F238E27FC236}">
                <a16:creationId xmlns:a16="http://schemas.microsoft.com/office/drawing/2014/main" id="{87FA8F86-2698-6DD7-30B5-273D0C8F1518}"/>
              </a:ext>
            </a:extLst>
          </p:cNvPr>
          <p:cNvSpPr>
            <a:spLocks noGrp="1"/>
          </p:cNvSpPr>
          <p:nvPr>
            <p:ph type="sldNum" sz="quarter" idx="10"/>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49EB2E1E-1AC8-E24E-9330-0FAF407D0980}" type="slidenum">
              <a:rPr kumimoji="0" lang="fi-FI"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12</a:t>
            </a:fld>
            <a:endParaRPr kumimoji="0" lang="fi-FI"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972110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dirty="0"/>
              <a:t>Noin kolmannes yrityksistä (36 %) arvioi yrityksen taloudellisen tilanteen paranevan seuraavan vuoden aikana. Heikkenemistä ennakoi 18 % yrityksistä. Tilanne on parantunut selvästi elokuun 2024 mittauksesta.</a:t>
            </a:r>
          </a:p>
        </p:txBody>
      </p:sp>
      <p:sp>
        <p:nvSpPr>
          <p:cNvPr id="4" name="Slide Number Placeholder 3"/>
          <p:cNvSpPr>
            <a:spLocks noGrp="1"/>
          </p:cNvSpPr>
          <p:nvPr>
            <p:ph type="sldNum" sz="quarter" idx="10"/>
          </p:nvPr>
        </p:nvSpPr>
        <p:spPr/>
        <p:txBody>
          <a:bodyPr/>
          <a:lstStyle/>
          <a:p>
            <a:fld id="{65900C33-90AE-4963-9AD8-3B07939F57E9}" type="slidenum">
              <a:rPr lang="en-GB" smtClean="0"/>
              <a:t>14</a:t>
            </a:fld>
            <a:endParaRPr lang="en-GB" dirty="0"/>
          </a:p>
        </p:txBody>
      </p:sp>
    </p:spTree>
    <p:extLst>
      <p:ext uri="{BB962C8B-B14F-4D97-AF65-F5344CB8AC3E}">
        <p14:creationId xmlns:p14="http://schemas.microsoft.com/office/powerpoint/2010/main" val="38780159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515D6-2BA2-AC2F-B4A3-87F4B1675AC5}"/>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365E3E3F-1C5A-5537-E953-5806AE9AE32B}"/>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4180D713-3203-E0F0-7650-6E48E7D726C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a:t>Muista korjata ensimmäiselle dialle nimi ja päivämäärä!</a:t>
            </a:r>
          </a:p>
          <a:p>
            <a:r>
              <a:rPr lang="fi-FI"/>
              <a:t>Kaikkia dioja ei ole pakko käyttää, vaan voit vapaasti valita esityksesi kannalta olennaisimmat. </a:t>
            </a:r>
          </a:p>
        </p:txBody>
      </p:sp>
      <p:sp>
        <p:nvSpPr>
          <p:cNvPr id="4" name="Dian numeron paikkamerkki 3">
            <a:extLst>
              <a:ext uri="{FF2B5EF4-FFF2-40B4-BE49-F238E27FC236}">
                <a16:creationId xmlns:a16="http://schemas.microsoft.com/office/drawing/2014/main" id="{6AD4B321-2BA1-FECF-3360-60C361E87282}"/>
              </a:ext>
            </a:extLst>
          </p:cNvPr>
          <p:cNvSpPr>
            <a:spLocks noGrp="1"/>
          </p:cNvSpPr>
          <p:nvPr>
            <p:ph type="sldNum" sz="quarter" idx="10"/>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49EB2E1E-1AC8-E24E-9330-0FAF407D0980}" type="slidenum">
              <a:rPr kumimoji="0" lang="fi-FI"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23</a:t>
            </a:fld>
            <a:endParaRPr kumimoji="0" lang="fi-FI"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506527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Yrittäjät-akatemia on Suomen Yrittäjien osaamisen kehittämisen kokonaisuus, jossa suurin osa koulutuksista on verkossa. Nämä webinaarit ja verkkokurssit </a:t>
            </a:r>
            <a:r>
              <a:rPr lang="fi-FI" b="0" i="0" dirty="0">
                <a:solidFill>
                  <a:srgbClr val="FFFFFF"/>
                </a:solidFill>
                <a:effectLst/>
                <a:latin typeface="Basier Circle"/>
              </a:rPr>
              <a:t>auttavat yrittäjiä ja yrityksiä menestymään, käytännönläheisesti ja helposti, osaavien kouluttajien ja yrittäjien tuella. </a:t>
            </a:r>
          </a:p>
          <a:p>
            <a:endParaRPr lang="fi-FI" b="0" i="0" dirty="0">
              <a:solidFill>
                <a:srgbClr val="FFFFFF"/>
              </a:solidFill>
              <a:effectLst/>
              <a:latin typeface="Basier Circle"/>
            </a:endParaRPr>
          </a:p>
          <a:p>
            <a:r>
              <a:rPr lang="fi-FI" b="0" i="0" dirty="0">
                <a:solidFill>
                  <a:srgbClr val="FFFFFF"/>
                </a:solidFill>
                <a:effectLst/>
                <a:latin typeface="Basier Circle"/>
              </a:rPr>
              <a:t>Suurin osa tarjonnasta on maksutonta Yrittäjien jäsenille, mm. dialla näkyviin aiheisiin liittyvät 20 verkkokurssia. Verkkokurssi on omaan tahtiin suoritettava kokonaisuus, joka usein miten koostuu erilaisista lyhyistä videoista ja tehtävistä. Maksullisia webinaareja on tänä kevään ollut mm. yrityksen talouteen ja myyntiin. </a:t>
            </a:r>
          </a:p>
          <a:p>
            <a:endParaRPr lang="fi-FI" b="0" i="0" dirty="0">
              <a:solidFill>
                <a:srgbClr val="FFFFFF"/>
              </a:solidFill>
              <a:effectLst/>
              <a:latin typeface="Basier Circle"/>
            </a:endParaRPr>
          </a:p>
          <a:p>
            <a:r>
              <a:rPr lang="fi-FI" b="0" i="0" dirty="0">
                <a:solidFill>
                  <a:srgbClr val="FFFFFF"/>
                </a:solidFill>
                <a:effectLst/>
                <a:latin typeface="Basier Circle"/>
              </a:rPr>
              <a:t>Uutena tuotteena touko-kesäkuussa Verkkosivut ja hakukoneoptimointi myynnin kasvattamisessa lähivalmennus Helsingissä, jossa tavoitteena on antaa työkaluja verkkosivujen parantamiseen niille yrittäjille, jotka haluavat tehdä homman itse.</a:t>
            </a:r>
          </a:p>
        </p:txBody>
      </p:sp>
      <p:sp>
        <p:nvSpPr>
          <p:cNvPr id="4" name="Dian numeron paikkamerkki 3"/>
          <p:cNvSpPr>
            <a:spLocks noGrp="1"/>
          </p:cNvSpPr>
          <p:nvPr>
            <p:ph type="sldNum" sz="quarter" idx="5"/>
          </p:nvPr>
        </p:nvSpPr>
        <p:spPr/>
        <p:txBody>
          <a:bodyPr/>
          <a:lstStyle/>
          <a:p>
            <a:fld id="{49EB2E1E-1AC8-E24E-9330-0FAF407D0980}" type="slidenum">
              <a:rPr lang="fi-FI" smtClean="0"/>
              <a:t>24</a:t>
            </a:fld>
            <a:endParaRPr lang="fi-FI"/>
          </a:p>
        </p:txBody>
      </p:sp>
    </p:spTree>
    <p:extLst>
      <p:ext uri="{BB962C8B-B14F-4D97-AF65-F5344CB8AC3E}">
        <p14:creationId xmlns:p14="http://schemas.microsoft.com/office/powerpoint/2010/main" val="6069465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Yrittäjät-akatemian bisnesbuusti järjestetään kolme kertaa vuodessa ja mukaasi saat konkreettisia ja käytännönläheisiä vinkkejä, raikkaita näkökulmia ja inspiraatiota liiketoimintasi tueksi! Eli luvassa ei ole bisnesjargonia, vaan konkreettista apua arkeesi. Kaikki Bisnesbuustin koulutukset järjestetään etänä ja ne ovat aina Yrittäjien jäsenille maksuttomia. </a:t>
            </a:r>
          </a:p>
          <a:p>
            <a:endParaRPr lang="fi-FI" dirty="0"/>
          </a:p>
          <a:p>
            <a:r>
              <a:rPr lang="fi-FI" dirty="0"/>
              <a:t>Seuraava bisnesbuusti on elokuussa ja kaikki koulutukset löytyvät aina </a:t>
            </a:r>
            <a:r>
              <a:rPr lang="fi-FI"/>
              <a:t>osoitteesta https://me.yrittajat.fi/yrittajat-akatemian-bisnesbuusti/</a:t>
            </a:r>
            <a:endParaRPr lang="fi-FI" dirty="0"/>
          </a:p>
        </p:txBody>
      </p:sp>
      <p:sp>
        <p:nvSpPr>
          <p:cNvPr id="4" name="Dian numeron paikkamerkki 3"/>
          <p:cNvSpPr>
            <a:spLocks noGrp="1"/>
          </p:cNvSpPr>
          <p:nvPr>
            <p:ph type="sldNum" sz="quarter" idx="5"/>
          </p:nvPr>
        </p:nvSpPr>
        <p:spPr/>
        <p:txBody>
          <a:bodyPr/>
          <a:lstStyle/>
          <a:p>
            <a:fld id="{334ED98E-C3E5-4B52-B482-39041CD0D391}" type="slidenum">
              <a:rPr lang="fi-FI" smtClean="0"/>
              <a:t>25</a:t>
            </a:fld>
            <a:endParaRPr lang="fi-FI"/>
          </a:p>
        </p:txBody>
      </p:sp>
    </p:spTree>
    <p:extLst>
      <p:ext uri="{BB962C8B-B14F-4D97-AF65-F5344CB8AC3E}">
        <p14:creationId xmlns:p14="http://schemas.microsoft.com/office/powerpoint/2010/main" val="41092653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Tervetuloa mukaan Helsinkiin 5.9.2025 inspiroivaan tapahtumaan, joka rikkoo perinteisen seminaariformaatin rajat ja tarjoaa ainutlaatuisen kokemuksen yrittäjille ja ajattelijoille! </a:t>
            </a:r>
          </a:p>
          <a:p>
            <a:r>
              <a:rPr lang="fi-FI" dirty="0"/>
              <a:t>Unohda tylsät luentosalit ja jäykkä ilmapiiri – meillä jokainen hetki on täynnä vuorovaikutusta, inspiraatiota ja verkostoitumista. Bisnesbuusti LIVE! on suunnattu ennakkoluulottomille yrittäjille – oli sitten kyseessä yksinyrittäjä tai pienyritys – jotka haluavat nostaa yrityksensä myynnin ja markkinoinnin uusiin korkeuksiin!</a:t>
            </a:r>
          </a:p>
          <a:p>
            <a:endParaRPr lang="fi-FI" dirty="0"/>
          </a:p>
          <a:p>
            <a:r>
              <a:rPr lang="fi-FI" dirty="0"/>
              <a:t>Mutkaton ja rento Tampere eli Manse on Suomen tapahtumapääkaupunki, teatteripääkaupunki, saunapääkaupunki ja kaikkea mitä ihmiset sekä yrittäjät haluavat sekä tarvitsevat. Ja siellä meillä on tänä vuonna Valtakunnalliset yrittäjäpäivät 24.-25.10.2025. Luvassa on kahden päivän huikea bisnesseminaari, puhujina mm. Esko Valtaoja, Laura Strömberg ja Aku Syrjä. Juhlahumua ja elämyksiä kumppanialueella ja ystäviä &amp; kollegoita ympäri Suomen.</a:t>
            </a:r>
          </a:p>
        </p:txBody>
      </p:sp>
      <p:sp>
        <p:nvSpPr>
          <p:cNvPr id="4" name="Dian numeron paikkamerkki 3"/>
          <p:cNvSpPr>
            <a:spLocks noGrp="1"/>
          </p:cNvSpPr>
          <p:nvPr>
            <p:ph type="sldNum" sz="quarter" idx="5"/>
          </p:nvPr>
        </p:nvSpPr>
        <p:spPr/>
        <p:txBody>
          <a:bodyPr/>
          <a:lstStyle/>
          <a:p>
            <a:fld id="{BBDD93A1-36CC-4246-897B-3343C27AA005}" type="slidenum">
              <a:rPr lang="fi-FI" smtClean="0"/>
              <a:t>26</a:t>
            </a:fld>
            <a:endParaRPr lang="fi-FI"/>
          </a:p>
        </p:txBody>
      </p:sp>
    </p:spTree>
    <p:extLst>
      <p:ext uri="{BB962C8B-B14F-4D97-AF65-F5344CB8AC3E}">
        <p14:creationId xmlns:p14="http://schemas.microsoft.com/office/powerpoint/2010/main" val="33179165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Master" Target="../slideMasters/slideMaster4.xml"/><Relationship Id="rId4" Type="http://schemas.openxmlformats.org/officeDocument/2006/relationships/image" Target="../media/image9.png"/></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Master" Target="../slideMasters/slideMaster6.xml"/><Relationship Id="rId4" Type="http://schemas.openxmlformats.org/officeDocument/2006/relationships/image" Target="../media/image9.png"/></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6.xml"/><Relationship Id="rId1" Type="http://schemas.openxmlformats.org/officeDocument/2006/relationships/tags" Target="../tags/tag3.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Master" Target="../slideMasters/slideMaster8.xml"/></Relationships>
</file>

<file path=ppt/slideLayouts/_rels/slideLayout17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Master" Target="../slideMasters/slideMaster8.xml"/><Relationship Id="rId4" Type="http://schemas.openxmlformats.org/officeDocument/2006/relationships/image" Target="../media/image15.png"/></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17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8.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8.xml"/><Relationship Id="rId1" Type="http://schemas.openxmlformats.org/officeDocument/2006/relationships/tags" Target="../tags/tag5.xml"/><Relationship Id="rId4" Type="http://schemas.openxmlformats.org/officeDocument/2006/relationships/image" Target="../media/image7.png"/></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486000"/>
            <a:ext cx="7963200" cy="1850400"/>
          </a:xfrm>
        </p:spPr>
        <p:txBody>
          <a:bodyPr anchor="b"/>
          <a:lstStyle>
            <a:lvl1pPr>
              <a:defRPr sz="2800"/>
            </a:lvl1pPr>
          </a:lstStyle>
          <a:p>
            <a:r>
              <a:rPr lang="fi-FI"/>
              <a:t>Muokkaa perustyylejä naps.</a:t>
            </a:r>
          </a:p>
        </p:txBody>
      </p:sp>
      <p:sp>
        <p:nvSpPr>
          <p:cNvPr id="3" name="Alaotsikko 2"/>
          <p:cNvSpPr>
            <a:spLocks noGrp="1"/>
          </p:cNvSpPr>
          <p:nvPr>
            <p:ph type="subTitle" idx="1"/>
          </p:nvPr>
        </p:nvSpPr>
        <p:spPr>
          <a:xfrm>
            <a:off x="414000" y="2502000"/>
            <a:ext cx="7963200" cy="2088000"/>
          </a:xfrm>
        </p:spPr>
        <p:txBody>
          <a:bodyPr>
            <a:noAutofit/>
          </a:bodyPr>
          <a:lstStyle>
            <a:lvl1pPr marL="0" indent="0" algn="l">
              <a:spcBef>
                <a:spcPts val="0"/>
              </a:spcBef>
              <a:buNone/>
              <a:defRPr sz="2000">
                <a:solidFill>
                  <a:schemeClr val="tx1">
                    <a:lumMod val="65000"/>
                    <a:lumOff val="3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a:t>
            </a:r>
            <a:r>
              <a:rPr lang="fi-FI" err="1"/>
              <a:t>napsautt</a:t>
            </a:r>
            <a:r>
              <a:rPr lang="fi-FI"/>
              <a:t>.</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16.4.2025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818065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16.4.2025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42365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Otsikko, diagrammi ja lähde">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Sisällön paikkamerkki 2"/>
          <p:cNvSpPr>
            <a:spLocks noGrp="1"/>
          </p:cNvSpPr>
          <p:nvPr>
            <p:ph idx="1"/>
          </p:nvPr>
        </p:nvSpPr>
        <p:spPr>
          <a:xfrm>
            <a:off x="414000" y="1416000"/>
            <a:ext cx="11248354" cy="4320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16.4.2025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cxnSp>
        <p:nvCxnSpPr>
          <p:cNvPr id="8" name="Suora yhdysviiva 7"/>
          <p:cNvCxnSpPr/>
          <p:nvPr/>
        </p:nvCxnSpPr>
        <p:spPr>
          <a:xfrm>
            <a:off x="414000" y="5841312"/>
            <a:ext cx="11258135"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02160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Otsikko, sisältö ja lähde">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Sisällön paikkamerkki 2"/>
          <p:cNvSpPr>
            <a:spLocks noGrp="1"/>
          </p:cNvSpPr>
          <p:nvPr>
            <p:ph idx="1"/>
          </p:nvPr>
        </p:nvSpPr>
        <p:spPr>
          <a:xfrm>
            <a:off x="414000" y="1416000"/>
            <a:ext cx="11248354" cy="4320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16.4.2025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31587698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Otsikkodia keskitetty">
    <p:spTree>
      <p:nvGrpSpPr>
        <p:cNvPr id="1" name=""/>
        <p:cNvGrpSpPr/>
        <p:nvPr/>
      </p:nvGrpSpPr>
      <p:grpSpPr>
        <a:xfrm>
          <a:off x="0" y="0"/>
          <a:ext cx="0" cy="0"/>
          <a:chOff x="0" y="0"/>
          <a:chExt cx="0" cy="0"/>
        </a:xfrm>
      </p:grpSpPr>
      <p:sp>
        <p:nvSpPr>
          <p:cNvPr id="2" name="Otsikko 1"/>
          <p:cNvSpPr>
            <a:spLocks noGrp="1"/>
          </p:cNvSpPr>
          <p:nvPr>
            <p:ph type="ctrTitle"/>
          </p:nvPr>
        </p:nvSpPr>
        <p:spPr>
          <a:xfrm>
            <a:off x="1536000" y="1128000"/>
            <a:ext cx="9144000" cy="2400000"/>
          </a:xfrm>
        </p:spPr>
        <p:txBody>
          <a:bodyPr/>
          <a:lstStyle>
            <a:lvl1pPr algn="ctr">
              <a:defRPr sz="3000"/>
            </a:lvl1pPr>
          </a:lstStyle>
          <a:p>
            <a:r>
              <a:rPr lang="fi-FI"/>
              <a:t>Muokkaa perustyylejä naps.</a:t>
            </a:r>
          </a:p>
        </p:txBody>
      </p:sp>
      <p:sp>
        <p:nvSpPr>
          <p:cNvPr id="3" name="Alaotsikko 2"/>
          <p:cNvSpPr>
            <a:spLocks noGrp="1"/>
          </p:cNvSpPr>
          <p:nvPr>
            <p:ph type="subTitle" idx="1"/>
          </p:nvPr>
        </p:nvSpPr>
        <p:spPr>
          <a:xfrm>
            <a:off x="1536000" y="3600000"/>
            <a:ext cx="9144000" cy="1656000"/>
          </a:xfrm>
        </p:spPr>
        <p:txBody>
          <a:bodyPr>
            <a:noAutofit/>
          </a:bodyPr>
          <a:lstStyle>
            <a:lvl1pPr marL="0" indent="0" algn="ctr">
              <a:spcBef>
                <a:spcPts val="0"/>
              </a:spcBef>
              <a:buNone/>
              <a:defRPr sz="2400">
                <a:solidFill>
                  <a:schemeClr val="tx1">
                    <a:lumMod val="65000"/>
                    <a:lumOff val="3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16.4.2025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15745262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uvallinen otsikkodia">
    <p:spTree>
      <p:nvGrpSpPr>
        <p:cNvPr id="1" name=""/>
        <p:cNvGrpSpPr/>
        <p:nvPr/>
      </p:nvGrpSpPr>
      <p:grpSpPr>
        <a:xfrm>
          <a:off x="0" y="0"/>
          <a:ext cx="0" cy="0"/>
          <a:chOff x="0" y="0"/>
          <a:chExt cx="0" cy="0"/>
        </a:xfrm>
      </p:grpSpPr>
      <p:sp>
        <p:nvSpPr>
          <p:cNvPr id="9" name="Kuvan paikkamerkki 8"/>
          <p:cNvSpPr>
            <a:spLocks noGrp="1"/>
          </p:cNvSpPr>
          <p:nvPr>
            <p:ph type="pic" sz="quarter" idx="13" hasCustomPrompt="1"/>
          </p:nvPr>
        </p:nvSpPr>
        <p:spPr>
          <a:xfrm>
            <a:off x="-259203" y="7563418"/>
            <a:ext cx="9139203" cy="3429000"/>
          </a:xfrm>
          <a:solidFill>
            <a:schemeClr val="bg1">
              <a:lumMod val="85000"/>
            </a:schemeClr>
          </a:solidFill>
        </p:spPr>
        <p:txBody>
          <a:bodyPr anchor="ctr"/>
          <a:lstStyle>
            <a:lvl1pPr marL="10584" indent="0" algn="ctr">
              <a:buNone/>
              <a:tabLst/>
              <a:defRPr/>
            </a:lvl1pPr>
          </a:lstStyle>
          <a:p>
            <a:r>
              <a:rPr lang="fi-FI"/>
              <a:t>Vedä kuva paikkamerkkiin tai </a:t>
            </a:r>
            <a:br>
              <a:rPr lang="fi-FI"/>
            </a:br>
            <a:r>
              <a:rPr lang="fi-FI"/>
              <a:t>lisää napsauttamalla kuvaketta</a:t>
            </a:r>
          </a:p>
        </p:txBody>
      </p:sp>
      <p:sp>
        <p:nvSpPr>
          <p:cNvPr id="10" name="Otsikko 1">
            <a:extLst>
              <a:ext uri="{FF2B5EF4-FFF2-40B4-BE49-F238E27FC236}">
                <a16:creationId xmlns:a16="http://schemas.microsoft.com/office/drawing/2014/main" id="{83C85CAC-69E9-EF44-A466-5BC6F0B73C4E}"/>
              </a:ext>
            </a:extLst>
          </p:cNvPr>
          <p:cNvSpPr>
            <a:spLocks noGrp="1"/>
          </p:cNvSpPr>
          <p:nvPr>
            <p:ph type="ctrTitle"/>
          </p:nvPr>
        </p:nvSpPr>
        <p:spPr>
          <a:xfrm>
            <a:off x="414000" y="776532"/>
            <a:ext cx="10795468" cy="1200000"/>
          </a:xfrm>
        </p:spPr>
        <p:txBody>
          <a:bodyPr/>
          <a:lstStyle>
            <a:lvl1pPr>
              <a:defRPr sz="2800"/>
            </a:lvl1pPr>
          </a:lstStyle>
          <a:p>
            <a:r>
              <a:rPr lang="fi-FI"/>
              <a:t>Muokkaa perustyylejä naps.</a:t>
            </a:r>
          </a:p>
        </p:txBody>
      </p:sp>
      <p:sp>
        <p:nvSpPr>
          <p:cNvPr id="11" name="Alaotsikko 2">
            <a:extLst>
              <a:ext uri="{FF2B5EF4-FFF2-40B4-BE49-F238E27FC236}">
                <a16:creationId xmlns:a16="http://schemas.microsoft.com/office/drawing/2014/main" id="{B169244E-81C3-0349-87A8-7967AEF46F3A}"/>
              </a:ext>
            </a:extLst>
          </p:cNvPr>
          <p:cNvSpPr>
            <a:spLocks noGrp="1"/>
          </p:cNvSpPr>
          <p:nvPr>
            <p:ph type="subTitle" idx="1"/>
          </p:nvPr>
        </p:nvSpPr>
        <p:spPr>
          <a:xfrm>
            <a:off x="414000" y="2024532"/>
            <a:ext cx="10795468" cy="1344000"/>
          </a:xfrm>
        </p:spPr>
        <p:txBody>
          <a:bodyPr>
            <a:noAutofit/>
          </a:bodyPr>
          <a:lstStyle>
            <a:lvl1pPr marL="0" indent="0" algn="l">
              <a:spcBef>
                <a:spcPts val="0"/>
              </a:spcBef>
              <a:buNone/>
              <a:defRPr sz="2400">
                <a:solidFill>
                  <a:schemeClr val="tx1">
                    <a:lumMod val="65000"/>
                    <a:lumOff val="3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12" name="Suorakulmio 11">
            <a:extLst>
              <a:ext uri="{FF2B5EF4-FFF2-40B4-BE49-F238E27FC236}">
                <a16:creationId xmlns:a16="http://schemas.microsoft.com/office/drawing/2014/main" id="{D90AADE6-F9B1-B648-8E92-9C6ADF8ECD90}"/>
              </a:ext>
            </a:extLst>
          </p:cNvPr>
          <p:cNvSpPr/>
          <p:nvPr userDrawn="1"/>
        </p:nvSpPr>
        <p:spPr>
          <a:xfrm>
            <a:off x="9139203" y="3431685"/>
            <a:ext cx="3052797"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400" err="1"/>
          </a:p>
        </p:txBody>
      </p:sp>
      <p:pic>
        <p:nvPicPr>
          <p:cNvPr id="13" name="Kuva 12">
            <a:extLst>
              <a:ext uri="{FF2B5EF4-FFF2-40B4-BE49-F238E27FC236}">
                <a16:creationId xmlns:a16="http://schemas.microsoft.com/office/drawing/2014/main" id="{993E9A64-33C3-A644-A898-58B9C44D71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459038" y="4690463"/>
            <a:ext cx="2346257" cy="911447"/>
          </a:xfrm>
          <a:prstGeom prst="rect">
            <a:avLst/>
          </a:prstGeom>
        </p:spPr>
      </p:pic>
      <p:sp>
        <p:nvSpPr>
          <p:cNvPr id="15" name="Kuvan paikkamerkki 8">
            <a:extLst>
              <a:ext uri="{FF2B5EF4-FFF2-40B4-BE49-F238E27FC236}">
                <a16:creationId xmlns:a16="http://schemas.microsoft.com/office/drawing/2014/main" id="{0A3B1EA1-63A1-154A-9278-43DE52F18354}"/>
              </a:ext>
            </a:extLst>
          </p:cNvPr>
          <p:cNvSpPr>
            <a:spLocks noGrp="1"/>
          </p:cNvSpPr>
          <p:nvPr>
            <p:ph type="pic" sz="quarter" idx="14" hasCustomPrompt="1"/>
          </p:nvPr>
        </p:nvSpPr>
        <p:spPr>
          <a:xfrm>
            <a:off x="0" y="3431685"/>
            <a:ext cx="9139203" cy="3429000"/>
          </a:xfrm>
          <a:solidFill>
            <a:schemeClr val="bg1">
              <a:lumMod val="85000"/>
            </a:schemeClr>
          </a:solidFill>
        </p:spPr>
        <p:txBody>
          <a:bodyPr anchor="ctr"/>
          <a:lstStyle>
            <a:lvl1pPr marL="10584" indent="0" algn="ctr">
              <a:buNone/>
              <a:tabLst/>
              <a:defRPr/>
            </a:lvl1pPr>
          </a:lstStyle>
          <a:p>
            <a:r>
              <a:rPr lang="fi-FI"/>
              <a:t>Vedä kuva paikkamerkkiin tai </a:t>
            </a:r>
            <a:br>
              <a:rPr lang="fi-FI"/>
            </a:br>
            <a:r>
              <a:rPr lang="fi-FI"/>
              <a:t>lisää napsauttamalla kuvaketta</a:t>
            </a:r>
          </a:p>
        </p:txBody>
      </p:sp>
      <p:sp>
        <p:nvSpPr>
          <p:cNvPr id="16" name="Päivämäärän paikkamerkki 3">
            <a:extLst>
              <a:ext uri="{FF2B5EF4-FFF2-40B4-BE49-F238E27FC236}">
                <a16:creationId xmlns:a16="http://schemas.microsoft.com/office/drawing/2014/main" id="{0FA29A3F-9B96-5F45-886A-24CF777EDEA6}"/>
              </a:ext>
            </a:extLst>
          </p:cNvPr>
          <p:cNvSpPr>
            <a:spLocks noGrp="1"/>
          </p:cNvSpPr>
          <p:nvPr>
            <p:ph type="dt" sz="half" idx="10"/>
          </p:nvPr>
        </p:nvSpPr>
        <p:spPr>
          <a:xfrm>
            <a:off x="8880000" y="6515944"/>
            <a:ext cx="1248000" cy="324000"/>
          </a:xfrm>
        </p:spPr>
        <p:txBody>
          <a:bodyPr/>
          <a:lstStyle/>
          <a:p>
            <a:fld id="{2AF8E0C4-2B04-4575-90C9-B2559A6B0F5E}" type="datetimeFigureOut">
              <a:rPr lang="fi-FI" smtClean="0"/>
              <a:t>16.4.2025</a:t>
            </a:fld>
            <a:endParaRPr lang="fi-FI"/>
          </a:p>
        </p:txBody>
      </p:sp>
      <p:sp>
        <p:nvSpPr>
          <p:cNvPr id="17" name="Alatunnisteen paikkamerkki 4">
            <a:extLst>
              <a:ext uri="{FF2B5EF4-FFF2-40B4-BE49-F238E27FC236}">
                <a16:creationId xmlns:a16="http://schemas.microsoft.com/office/drawing/2014/main" id="{2D399DEA-0B6A-4043-A51C-44819999C1AC}"/>
              </a:ext>
            </a:extLst>
          </p:cNvPr>
          <p:cNvSpPr>
            <a:spLocks noGrp="1"/>
          </p:cNvSpPr>
          <p:nvPr>
            <p:ph type="ftr" sz="quarter" idx="11"/>
          </p:nvPr>
        </p:nvSpPr>
        <p:spPr>
          <a:xfrm>
            <a:off x="1128000" y="6515944"/>
            <a:ext cx="7752000" cy="324000"/>
          </a:xfrm>
        </p:spPr>
        <p:txBody>
          <a:bodyPr/>
          <a:lstStyle/>
          <a:p>
            <a:endParaRPr lang="fi-FI"/>
          </a:p>
        </p:txBody>
      </p:sp>
      <p:sp>
        <p:nvSpPr>
          <p:cNvPr id="18" name="Dian numeron paikkamerkki 5">
            <a:extLst>
              <a:ext uri="{FF2B5EF4-FFF2-40B4-BE49-F238E27FC236}">
                <a16:creationId xmlns:a16="http://schemas.microsoft.com/office/drawing/2014/main" id="{008554B5-ABE2-A34C-A6C5-6EAD4C350C58}"/>
              </a:ext>
            </a:extLst>
          </p:cNvPr>
          <p:cNvSpPr>
            <a:spLocks noGrp="1"/>
          </p:cNvSpPr>
          <p:nvPr>
            <p:ph type="sldNum" sz="quarter" idx="12"/>
          </p:nvPr>
        </p:nvSpPr>
        <p:spPr>
          <a:xfrm>
            <a:off x="414000" y="6516000"/>
            <a:ext cx="576000" cy="324000"/>
          </a:xfrm>
        </p:spPr>
        <p:txBody>
          <a:bodyPr/>
          <a:lstStyle/>
          <a:p>
            <a:fld id="{B1CB82E3-9E00-42C2-B472-7419D5A22153}" type="slidenum">
              <a:rPr lang="fi-FI" smtClean="0"/>
              <a:t>‹#›</a:t>
            </a:fld>
            <a:endParaRPr lang="fi-FI"/>
          </a:p>
        </p:txBody>
      </p:sp>
      <p:sp>
        <p:nvSpPr>
          <p:cNvPr id="19" name="Kolmio 18">
            <a:extLst>
              <a:ext uri="{FF2B5EF4-FFF2-40B4-BE49-F238E27FC236}">
                <a16:creationId xmlns:a16="http://schemas.microsoft.com/office/drawing/2014/main" id="{BC63CF86-E9F1-FC4D-92C5-0DE63A6B6846}"/>
              </a:ext>
            </a:extLst>
          </p:cNvPr>
          <p:cNvSpPr/>
          <p:nvPr userDrawn="1"/>
        </p:nvSpPr>
        <p:spPr>
          <a:xfrm rot="16200000">
            <a:off x="8388893" y="4091882"/>
            <a:ext cx="883212" cy="666915"/>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err="1"/>
          </a:p>
        </p:txBody>
      </p:sp>
    </p:spTree>
    <p:extLst>
      <p:ext uri="{BB962C8B-B14F-4D97-AF65-F5344CB8AC3E}">
        <p14:creationId xmlns:p14="http://schemas.microsoft.com/office/powerpoint/2010/main" val="17550550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Osanvaihto">
    <p:bg>
      <p:bgPr>
        <a:solidFill>
          <a:schemeClr val="accent1"/>
        </a:solidFill>
        <a:effectLst/>
      </p:bgPr>
    </p:bg>
    <p:spTree>
      <p:nvGrpSpPr>
        <p:cNvPr id="1" name=""/>
        <p:cNvGrpSpPr/>
        <p:nvPr/>
      </p:nvGrpSpPr>
      <p:grpSpPr>
        <a:xfrm>
          <a:off x="0" y="0"/>
          <a:ext cx="0" cy="0"/>
          <a:chOff x="0" y="0"/>
          <a:chExt cx="0" cy="0"/>
        </a:xfrm>
      </p:grpSpPr>
      <p:sp>
        <p:nvSpPr>
          <p:cNvPr id="4" name="Päivämäärän paikkamerkki 3"/>
          <p:cNvSpPr>
            <a:spLocks noGrp="1"/>
          </p:cNvSpPr>
          <p:nvPr>
            <p:ph type="dt" sz="half" idx="10"/>
          </p:nvPr>
        </p:nvSpPr>
        <p:spPr/>
        <p:txBody>
          <a:bodyPr/>
          <a:lstStyle>
            <a:lvl1pPr>
              <a:defRPr>
                <a:noFill/>
              </a:defRPr>
            </a:lvl1pPr>
          </a:lstStyle>
          <a:p>
            <a:fld id="{2AF8E0C4-2B04-4575-90C9-B2559A6B0F5E}" type="datetimeFigureOut">
              <a:rPr lang="fi-FI" smtClean="0"/>
              <a:t>16.4.2025</a:t>
            </a:fld>
            <a:endParaRPr lang="fi-FI"/>
          </a:p>
        </p:txBody>
      </p:sp>
      <p:sp>
        <p:nvSpPr>
          <p:cNvPr id="5" name="Alatunnisteen paikkamerkki 4"/>
          <p:cNvSpPr>
            <a:spLocks noGrp="1"/>
          </p:cNvSpPr>
          <p:nvPr>
            <p:ph type="ftr" sz="quarter" idx="11"/>
          </p:nvPr>
        </p:nvSpPr>
        <p:spPr/>
        <p:txBody>
          <a:bodyPr/>
          <a:lstStyle>
            <a:lvl1pPr>
              <a:defRPr>
                <a:noFill/>
              </a:defRPr>
            </a:lvl1pPr>
          </a:lstStyle>
          <a:p>
            <a:endParaRPr lang="fi-FI"/>
          </a:p>
        </p:txBody>
      </p:sp>
      <p:sp>
        <p:nvSpPr>
          <p:cNvPr id="6" name="Dian numeron paikkamerkki 5"/>
          <p:cNvSpPr>
            <a:spLocks noGrp="1"/>
          </p:cNvSpPr>
          <p:nvPr>
            <p:ph type="sldNum" sz="quarter" idx="12"/>
          </p:nvPr>
        </p:nvSpPr>
        <p:spPr/>
        <p:txBody>
          <a:bodyPr/>
          <a:lstStyle>
            <a:lvl1pPr>
              <a:defRPr>
                <a:noFill/>
              </a:defRPr>
            </a:lvl1pPr>
          </a:lstStyle>
          <a:p>
            <a:fld id="{B1CB82E3-9E00-42C2-B472-7419D5A22153}" type="slidenum">
              <a:rPr lang="fi-FI" smtClean="0"/>
              <a:t>‹#›</a:t>
            </a:fld>
            <a:endParaRPr lang="fi-FI"/>
          </a:p>
        </p:txBody>
      </p:sp>
      <p:sp>
        <p:nvSpPr>
          <p:cNvPr id="8" name="Sisällön paikkamerkki 7"/>
          <p:cNvSpPr>
            <a:spLocks noGrp="1"/>
          </p:cNvSpPr>
          <p:nvPr>
            <p:ph sz="quarter" idx="13"/>
          </p:nvPr>
        </p:nvSpPr>
        <p:spPr>
          <a:xfrm>
            <a:off x="414000" y="774551"/>
            <a:ext cx="11248354" cy="5056867"/>
          </a:xfrm>
        </p:spPr>
        <p:txBody>
          <a:bodyPr/>
          <a:lstStyle>
            <a:lvl1pPr>
              <a:buClr>
                <a:schemeClr val="bg1"/>
              </a:buClr>
              <a:defRPr sz="2800">
                <a:solidFill>
                  <a:schemeClr val="bg1"/>
                </a:solidFill>
              </a:defRPr>
            </a:lvl1pPr>
            <a:lvl2pPr>
              <a:buClr>
                <a:schemeClr val="bg1"/>
              </a:buClr>
              <a:defRPr sz="2800">
                <a:solidFill>
                  <a:schemeClr val="bg1"/>
                </a:solidFill>
              </a:defRPr>
            </a:lvl2pPr>
            <a:lvl3pPr>
              <a:buClr>
                <a:schemeClr val="bg1"/>
              </a:buClr>
              <a:defRPr sz="2800">
                <a:solidFill>
                  <a:schemeClr val="bg1"/>
                </a:solidFill>
              </a:defRPr>
            </a:lvl3pPr>
            <a:lvl4pPr>
              <a:buClr>
                <a:schemeClr val="bg1"/>
              </a:buClr>
              <a:defRPr sz="2800">
                <a:solidFill>
                  <a:schemeClr val="bg1"/>
                </a:solidFill>
              </a:defRPr>
            </a:lvl4pPr>
            <a:lvl5pPr>
              <a:buClr>
                <a:schemeClr val="bg1"/>
              </a:buClr>
              <a:defRPr sz="2800">
                <a:solidFill>
                  <a:schemeClr val="bg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Tree>
    <p:extLst>
      <p:ext uri="{BB962C8B-B14F-4D97-AF65-F5344CB8AC3E}">
        <p14:creationId xmlns:p14="http://schemas.microsoft.com/office/powerpoint/2010/main" val="3589139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Kaksi sisältökohdetta">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535083"/>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51880" y="1416000"/>
            <a:ext cx="5510474" cy="4535083"/>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16.4.2025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p:txBody>
          <a:bodyPr/>
          <a:lstStyle/>
          <a:p>
            <a:r>
              <a:rPr lang="fi-FI"/>
              <a:t>Muokkaa perustyylejä naps.</a:t>
            </a:r>
          </a:p>
        </p:txBody>
      </p:sp>
    </p:spTree>
    <p:extLst>
      <p:ext uri="{BB962C8B-B14F-4D97-AF65-F5344CB8AC3E}">
        <p14:creationId xmlns:p14="http://schemas.microsoft.com/office/powerpoint/2010/main" val="1591291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Kaksi sisältökohdetta ja lähde">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320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51880" y="1416000"/>
            <a:ext cx="5510474" cy="4320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16.4.2025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p:txBody>
          <a:bodyPr/>
          <a:lstStyle/>
          <a:p>
            <a:r>
              <a:rPr lang="fi-FI"/>
              <a:t>Muokkaa perustyylejä naps.</a:t>
            </a:r>
          </a:p>
        </p:txBody>
      </p:sp>
      <p:sp>
        <p:nvSpPr>
          <p:cNvPr id="8" name="Tekstin paikkamerkki 13"/>
          <p:cNvSpPr>
            <a:spLocks noGrp="1"/>
          </p:cNvSpPr>
          <p:nvPr>
            <p:ph type="body" sz="quarter" idx="13" hasCustomPrompt="1"/>
          </p:nvPr>
        </p:nvSpPr>
        <p:spPr>
          <a:xfrm>
            <a:off x="413999" y="5856000"/>
            <a:ext cx="5511293"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9" name="Suora yhdysviiva 8"/>
          <p:cNvCxnSpPr/>
          <p:nvPr/>
        </p:nvCxnSpPr>
        <p:spPr>
          <a:xfrm>
            <a:off x="414000" y="5841312"/>
            <a:ext cx="5511293"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Tekstin paikkamerkki 13"/>
          <p:cNvSpPr>
            <a:spLocks noGrp="1"/>
          </p:cNvSpPr>
          <p:nvPr>
            <p:ph type="body" sz="quarter" idx="14" hasCustomPrompt="1"/>
          </p:nvPr>
        </p:nvSpPr>
        <p:spPr>
          <a:xfrm>
            <a:off x="6153599" y="5856000"/>
            <a:ext cx="5511293"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11" name="Suora yhdysviiva 10"/>
          <p:cNvCxnSpPr/>
          <p:nvPr/>
        </p:nvCxnSpPr>
        <p:spPr>
          <a:xfrm>
            <a:off x="6153600" y="5841600"/>
            <a:ext cx="5511293"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07426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Kaksi erikokoista sisältöä">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512000"/>
            <a:ext cx="7656235" cy="4584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8328000" y="1512000"/>
            <a:ext cx="3334354" cy="4584000"/>
          </a:xfrm>
        </p:spPr>
        <p:txBody>
          <a:bodyPr>
            <a:noAutofit/>
          </a:bodyPr>
          <a:lstStyle>
            <a:lvl1pPr marL="179996" indent="-179996">
              <a:spcBef>
                <a:spcPts val="0"/>
              </a:spcBef>
              <a:defRPr sz="2400"/>
            </a:lvl1pPr>
            <a:lvl2pPr marL="359991" indent="-179996">
              <a:spcBef>
                <a:spcPts val="0"/>
              </a:spcBef>
              <a:defRPr sz="2400"/>
            </a:lvl2pPr>
            <a:lvl3pPr marL="539987" indent="-179996">
              <a:spcBef>
                <a:spcPts val="0"/>
              </a:spcBef>
              <a:defRPr sz="2400"/>
            </a:lvl3pPr>
            <a:lvl4pPr marL="719982" indent="-179996">
              <a:spcBef>
                <a:spcPts val="0"/>
              </a:spcBef>
              <a:defRPr sz="2400"/>
            </a:lvl4pPr>
            <a:lvl5pPr marL="899978" indent="-179996">
              <a:spcBef>
                <a:spcPts val="0"/>
              </a:spcBef>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16.4.2025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8" name="Otsikko 7"/>
          <p:cNvSpPr>
            <a:spLocks noGrp="1"/>
          </p:cNvSpPr>
          <p:nvPr>
            <p:ph type="title"/>
          </p:nvPr>
        </p:nvSpPr>
        <p:spPr/>
        <p:txBody>
          <a:bodyPr/>
          <a:lstStyle/>
          <a:p>
            <a:r>
              <a:rPr lang="fi-FI"/>
              <a:t>Muokkaa perustyylejä naps.</a:t>
            </a:r>
          </a:p>
        </p:txBody>
      </p:sp>
    </p:spTree>
    <p:extLst>
      <p:ext uri="{BB962C8B-B14F-4D97-AF65-F5344CB8AC3E}">
        <p14:creationId xmlns:p14="http://schemas.microsoft.com/office/powerpoint/2010/main" val="244276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Kaksi erikokoista sisältöä ja lähde">
    <p:spTree>
      <p:nvGrpSpPr>
        <p:cNvPr id="1" name=""/>
        <p:cNvGrpSpPr/>
        <p:nvPr/>
      </p:nvGrpSpPr>
      <p:grpSpPr>
        <a:xfrm>
          <a:off x="0" y="0"/>
          <a:ext cx="0" cy="0"/>
          <a:chOff x="0" y="0"/>
          <a:chExt cx="0" cy="0"/>
        </a:xfrm>
      </p:grpSpPr>
      <p:sp>
        <p:nvSpPr>
          <p:cNvPr id="3" name="Sisällön paikkamerkki 2"/>
          <p:cNvSpPr>
            <a:spLocks noGrp="1"/>
          </p:cNvSpPr>
          <p:nvPr>
            <p:ph sz="half" idx="1" hasCustomPrompt="1"/>
          </p:nvPr>
        </p:nvSpPr>
        <p:spPr>
          <a:xfrm>
            <a:off x="414000" y="1416000"/>
            <a:ext cx="3314852" cy="4320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4" name="Sisällön paikkamerkki 3"/>
          <p:cNvSpPr>
            <a:spLocks noGrp="1"/>
          </p:cNvSpPr>
          <p:nvPr>
            <p:ph sz="half" idx="2"/>
          </p:nvPr>
        </p:nvSpPr>
        <p:spPr>
          <a:xfrm>
            <a:off x="4008000" y="1416000"/>
            <a:ext cx="7680000" cy="4320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16.4.2025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p:txBody>
          <a:bodyPr/>
          <a:lstStyle/>
          <a:p>
            <a:r>
              <a:rPr lang="fi-FI"/>
              <a:t>Muokkaa perustyylejä naps.</a:t>
            </a:r>
          </a:p>
        </p:txBody>
      </p:sp>
      <p:sp>
        <p:nvSpPr>
          <p:cNvPr id="8"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6749373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Kuva ja musta 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a:xfrm>
            <a:off x="0" y="0"/>
            <a:ext cx="12192000" cy="6858000"/>
          </a:xfrm>
          <a:solidFill>
            <a:schemeClr val="bg1">
              <a:lumMod val="85000"/>
            </a:schemeClr>
          </a:solidFill>
        </p:spPr>
        <p:txBody>
          <a:bodyPr lIns="90000" anchor="ctr"/>
          <a:lstStyle>
            <a:lvl1pPr marL="0" indent="0" algn="ctr">
              <a:buNone/>
              <a:defRPr/>
            </a:lvl1pPr>
          </a:lstStyle>
          <a:p>
            <a:r>
              <a:rPr lang="fi-FI"/>
              <a:t>Vedä kuva paikkamerkkiin tai lisää napsauttamalla kuvaketta</a:t>
            </a:r>
          </a:p>
        </p:txBody>
      </p:sp>
      <p:sp>
        <p:nvSpPr>
          <p:cNvPr id="2" name="Otsikko 1"/>
          <p:cNvSpPr>
            <a:spLocks noGrp="1"/>
          </p:cNvSpPr>
          <p:nvPr>
            <p:ph type="title"/>
          </p:nvPr>
        </p:nvSpPr>
        <p:spPr>
          <a:xfrm>
            <a:off x="468000" y="774550"/>
            <a:ext cx="10741468" cy="2291379"/>
          </a:xfrm>
        </p:spPr>
        <p:txBody>
          <a:bodyPr anchor="t" anchorCtr="0"/>
          <a:lstStyle>
            <a:lvl1pPr>
              <a:defRPr sz="2800" b="0"/>
            </a:lvl1pPr>
          </a:lstStyle>
          <a:p>
            <a:r>
              <a:rPr lang="fi-FI"/>
              <a:t>Muokkaa perustyylejä naps.</a:t>
            </a:r>
          </a:p>
        </p:txBody>
      </p:sp>
    </p:spTree>
    <p:extLst>
      <p:ext uri="{BB962C8B-B14F-4D97-AF65-F5344CB8AC3E}">
        <p14:creationId xmlns:p14="http://schemas.microsoft.com/office/powerpoint/2010/main" val="29183899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Kuva ja nega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a:xfrm>
            <a:off x="0" y="0"/>
            <a:ext cx="12192000" cy="6858000"/>
          </a:xfrm>
          <a:solidFill>
            <a:schemeClr val="bg1">
              <a:lumMod val="65000"/>
            </a:schemeClr>
          </a:solidFill>
        </p:spPr>
        <p:txBody>
          <a:bodyPr lIns="90000" anchor="ctr"/>
          <a:lstStyle>
            <a:lvl1pPr marL="0" indent="0" algn="ctr">
              <a:buNone/>
              <a:defRPr/>
            </a:lvl1pPr>
          </a:lstStyle>
          <a:p>
            <a:r>
              <a:rPr lang="fi-FI"/>
              <a:t>Vedä kuva paikkamerkkiin tai lisää napsauttamalla kuvaketta</a:t>
            </a:r>
          </a:p>
        </p:txBody>
      </p:sp>
      <p:sp>
        <p:nvSpPr>
          <p:cNvPr id="2" name="Otsikko 1"/>
          <p:cNvSpPr>
            <a:spLocks noGrp="1"/>
          </p:cNvSpPr>
          <p:nvPr>
            <p:ph type="title"/>
          </p:nvPr>
        </p:nvSpPr>
        <p:spPr>
          <a:xfrm>
            <a:off x="468000" y="774551"/>
            <a:ext cx="10752226" cy="2377440"/>
          </a:xfrm>
        </p:spPr>
        <p:txBody>
          <a:bodyPr anchor="t" anchorCtr="0"/>
          <a:lstStyle>
            <a:lvl1pPr>
              <a:defRPr sz="2800" b="0">
                <a:solidFill>
                  <a:schemeClr val="bg1"/>
                </a:solidFill>
              </a:defRPr>
            </a:lvl1pPr>
          </a:lstStyle>
          <a:p>
            <a:r>
              <a:rPr lang="fi-FI"/>
              <a:t>Muokkaa perustyylejä naps.</a:t>
            </a:r>
          </a:p>
        </p:txBody>
      </p:sp>
    </p:spTree>
    <p:extLst>
      <p:ext uri="{BB962C8B-B14F-4D97-AF65-F5344CB8AC3E}">
        <p14:creationId xmlns:p14="http://schemas.microsoft.com/office/powerpoint/2010/main" val="25014447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Kuva ja kuvateksti">
    <p:spTree>
      <p:nvGrpSpPr>
        <p:cNvPr id="1" name=""/>
        <p:cNvGrpSpPr/>
        <p:nvPr/>
      </p:nvGrpSpPr>
      <p:grpSpPr>
        <a:xfrm>
          <a:off x="0" y="0"/>
          <a:ext cx="0" cy="0"/>
          <a:chOff x="0" y="0"/>
          <a:chExt cx="0" cy="0"/>
        </a:xfrm>
      </p:grpSpPr>
      <p:sp>
        <p:nvSpPr>
          <p:cNvPr id="7" name="Tekstin paikkamerkki 13"/>
          <p:cNvSpPr>
            <a:spLocks noGrp="1"/>
          </p:cNvSpPr>
          <p:nvPr>
            <p:ph type="body" sz="quarter" idx="13" hasCustomPrompt="1"/>
          </p:nvPr>
        </p:nvSpPr>
        <p:spPr>
          <a:xfrm>
            <a:off x="414000" y="5856000"/>
            <a:ext cx="9576000" cy="1008000"/>
          </a:xfrm>
        </p:spPr>
        <p:txBody>
          <a:bodyPr tIns="0" bIns="0">
            <a:noAutofit/>
          </a:bodyPr>
          <a:lstStyle>
            <a:lvl1pPr marL="0" indent="0">
              <a:spcBef>
                <a:spcPts val="0"/>
              </a:spcBef>
              <a:buNone/>
              <a:defRPr sz="18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sp>
        <p:nvSpPr>
          <p:cNvPr id="12" name="Kuvan paikkamerkki 11"/>
          <p:cNvSpPr>
            <a:spLocks noGrp="1"/>
          </p:cNvSpPr>
          <p:nvPr>
            <p:ph type="pic" sz="quarter" idx="14" hasCustomPrompt="1"/>
          </p:nvPr>
        </p:nvSpPr>
        <p:spPr>
          <a:xfrm>
            <a:off x="0" y="0"/>
            <a:ext cx="12192000" cy="5808000"/>
          </a:xfrm>
          <a:solidFill>
            <a:schemeClr val="bg1">
              <a:lumMod val="85000"/>
            </a:schemeClr>
          </a:solidFill>
        </p:spPr>
        <p:txBody>
          <a:bodyPr anchor="ctr"/>
          <a:lstStyle>
            <a:lvl1pPr marL="0" indent="0" algn="ctr">
              <a:buNone/>
              <a:defRPr/>
            </a:lvl1pPr>
          </a:lstStyle>
          <a:p>
            <a:r>
              <a:rPr lang="fi-FI"/>
              <a:t>Vedä kuva paikkamerkkiin tai</a:t>
            </a:r>
            <a:br>
              <a:rPr lang="fi-FI"/>
            </a:br>
            <a:r>
              <a:rPr lang="fi-FI"/>
              <a:t>lisää napsauttamalla kuvaketta</a:t>
            </a:r>
          </a:p>
        </p:txBody>
      </p:sp>
    </p:spTree>
    <p:extLst>
      <p:ext uri="{BB962C8B-B14F-4D97-AF65-F5344CB8AC3E}">
        <p14:creationId xmlns:p14="http://schemas.microsoft.com/office/powerpoint/2010/main" val="15712718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Kuva ja sisältö">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29"/>
            <a:ext cx="7008000" cy="4424895"/>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16.4.2025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a:xfrm>
            <a:off x="4656000" y="778729"/>
            <a:ext cx="7008000" cy="960000"/>
          </a:xfrm>
        </p:spPr>
        <p:txBody>
          <a:bodyPr/>
          <a:lstStyle/>
          <a:p>
            <a:r>
              <a:rPr lang="fi-FI"/>
              <a:t>Muokkaa perustyylejä naps.</a:t>
            </a:r>
          </a:p>
        </p:txBody>
      </p:sp>
    </p:spTree>
    <p:extLst>
      <p:ext uri="{BB962C8B-B14F-4D97-AF65-F5344CB8AC3E}">
        <p14:creationId xmlns:p14="http://schemas.microsoft.com/office/powerpoint/2010/main" val="14305631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Kuva-sisältö ja kuvateksti">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31"/>
            <a:ext cx="7008000" cy="2472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16.4.2025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a:xfrm>
            <a:off x="4656000" y="778731"/>
            <a:ext cx="7008000" cy="960000"/>
          </a:xfrm>
        </p:spPr>
        <p:txBody>
          <a:bodyPr/>
          <a:lstStyle/>
          <a:p>
            <a:r>
              <a:rPr lang="fi-FI"/>
              <a:t>Muokkaa perustyylejä naps.</a:t>
            </a:r>
          </a:p>
        </p:txBody>
      </p:sp>
      <p:sp>
        <p:nvSpPr>
          <p:cNvPr id="9" name="Tekstin paikkamerkki 8"/>
          <p:cNvSpPr>
            <a:spLocks noGrp="1"/>
          </p:cNvSpPr>
          <p:nvPr>
            <p:ph type="body" sz="quarter" idx="13" hasCustomPrompt="1"/>
          </p:nvPr>
        </p:nvSpPr>
        <p:spPr>
          <a:xfrm>
            <a:off x="4656667" y="4460331"/>
            <a:ext cx="7008000" cy="1897438"/>
          </a:xfrm>
        </p:spPr>
        <p:txBody>
          <a:bodyPr/>
          <a:lstStyle>
            <a:lvl1pPr marL="0" indent="0">
              <a:spcBef>
                <a:spcPts val="0"/>
              </a:spcBef>
              <a:buNone/>
              <a:defRPr sz="1800">
                <a:solidFill>
                  <a:schemeClr val="tx1">
                    <a:lumMod val="65000"/>
                    <a:lumOff val="35000"/>
                  </a:schemeClr>
                </a:solidFill>
              </a:defRPr>
            </a:lvl1pPr>
            <a:lvl2pPr marL="365991" indent="0">
              <a:buNone/>
              <a:defRPr sz="2667">
                <a:solidFill>
                  <a:schemeClr val="accent6">
                    <a:lumMod val="75000"/>
                    <a:lumOff val="25000"/>
                  </a:schemeClr>
                </a:solidFill>
              </a:defRPr>
            </a:lvl2pPr>
            <a:lvl3pPr marL="815980" indent="0">
              <a:buNone/>
              <a:defRPr sz="2667">
                <a:solidFill>
                  <a:schemeClr val="accent6">
                    <a:lumMod val="75000"/>
                    <a:lumOff val="25000"/>
                  </a:schemeClr>
                </a:solidFill>
              </a:defRPr>
            </a:lvl3pPr>
            <a:lvl4pPr marL="1199970" indent="0">
              <a:buNone/>
              <a:defRPr sz="2667">
                <a:solidFill>
                  <a:schemeClr val="accent6">
                    <a:lumMod val="75000"/>
                    <a:lumOff val="25000"/>
                  </a:schemeClr>
                </a:solidFill>
              </a:defRPr>
            </a:lvl4pPr>
            <a:lvl5pPr marL="1583960" indent="0">
              <a:buNone/>
              <a:defRPr sz="2667">
                <a:solidFill>
                  <a:schemeClr val="accent6">
                    <a:lumMod val="75000"/>
                    <a:lumOff val="25000"/>
                  </a:schemeClr>
                </a:solidFill>
              </a:defRPr>
            </a:lvl5pPr>
          </a:lstStyle>
          <a:p>
            <a:pPr lvl="0"/>
            <a:r>
              <a:rPr lang="fi-FI"/>
              <a:t>Kirjoita kuvateksti ja –lähde tähän</a:t>
            </a:r>
          </a:p>
        </p:txBody>
      </p:sp>
    </p:spTree>
    <p:extLst>
      <p:ext uri="{BB962C8B-B14F-4D97-AF65-F5344CB8AC3E}">
        <p14:creationId xmlns:p14="http://schemas.microsoft.com/office/powerpoint/2010/main" val="35626534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Päivämäärän paikkamerkki 2"/>
          <p:cNvSpPr>
            <a:spLocks noGrp="1"/>
          </p:cNvSpPr>
          <p:nvPr>
            <p:ph type="dt" sz="half" idx="10"/>
          </p:nvPr>
        </p:nvSpPr>
        <p:spPr/>
        <p:txBody>
          <a:bodyPr/>
          <a:lstStyle/>
          <a:p>
            <a:fld id="{2AF8E0C4-2B04-4575-90C9-B2559A6B0F5E}" type="datetimeFigureOut">
              <a:rPr lang="fi-FI" smtClean="0"/>
              <a:t>16.4.2025</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24991017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Logollinen di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2AF8E0C4-2B04-4575-90C9-B2559A6B0F5E}" type="datetimeFigureOut">
              <a:rPr lang="fi-FI" smtClean="0"/>
              <a:t>16.4.2025</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35001777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96420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Kayntikorttidi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2AF8E0C4-2B04-4575-90C9-B2559A6B0F5E}" type="datetimeFigureOut">
              <a:rPr lang="fi-FI" smtClean="0"/>
              <a:t>16.4.2025</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B1CB82E3-9E00-42C2-B472-7419D5A22153}" type="slidenum">
              <a:rPr lang="fi-FI" smtClean="0"/>
              <a:t>‹#›</a:t>
            </a:fld>
            <a:endParaRPr lang="fi-FI"/>
          </a:p>
        </p:txBody>
      </p:sp>
      <p:sp>
        <p:nvSpPr>
          <p:cNvPr id="6" name="Tekstin paikkamerkki 5"/>
          <p:cNvSpPr>
            <a:spLocks noGrp="1"/>
          </p:cNvSpPr>
          <p:nvPr>
            <p:ph type="body" sz="quarter" idx="13" hasCustomPrompt="1"/>
          </p:nvPr>
        </p:nvSpPr>
        <p:spPr>
          <a:xfrm>
            <a:off x="414000" y="1097280"/>
            <a:ext cx="5544000" cy="4731552"/>
          </a:xfrm>
        </p:spPr>
        <p:txBody>
          <a:bodyPr/>
          <a:lstStyle>
            <a:lvl1pPr marL="0" indent="0">
              <a:spcBef>
                <a:spcPts val="0"/>
              </a:spcBef>
              <a:buNone/>
              <a:defRPr sz="2400"/>
            </a:lvl1pPr>
          </a:lstStyle>
          <a:p>
            <a:pPr lvl="0"/>
            <a:r>
              <a:rPr lang="fi-FI"/>
              <a:t>Etunimi Sukunimi</a:t>
            </a:r>
            <a:br>
              <a:rPr lang="fi-FI"/>
            </a:br>
            <a:r>
              <a:rPr lang="fi-FI"/>
              <a:t>tehtävänimike</a:t>
            </a:r>
            <a:br>
              <a:rPr lang="fi-FI"/>
            </a:br>
            <a:br>
              <a:rPr lang="fi-FI"/>
            </a:br>
            <a:r>
              <a:rPr lang="fi-FI"/>
              <a:t>p. 00 0000 000, 000 000 000</a:t>
            </a:r>
            <a:br>
              <a:rPr lang="fi-FI"/>
            </a:br>
            <a:r>
              <a:rPr lang="fi-FI" err="1"/>
              <a:t>etunimi.sukunimi@yrittajat.fi</a:t>
            </a:r>
            <a:br>
              <a:rPr lang="fi-FI"/>
            </a:br>
            <a:br>
              <a:rPr lang="fi-FI"/>
            </a:br>
            <a:r>
              <a:rPr lang="fi-FI"/>
              <a:t>Twitter:</a:t>
            </a:r>
            <a:br>
              <a:rPr lang="fi-FI"/>
            </a:br>
            <a:r>
              <a:rPr lang="fi-FI"/>
              <a:t>Instagram:</a:t>
            </a:r>
            <a:br>
              <a:rPr lang="fi-FI"/>
            </a:br>
            <a:r>
              <a:rPr lang="fi-FI"/>
              <a:t>Facebook:</a:t>
            </a:r>
            <a:br>
              <a:rPr lang="fi-FI"/>
            </a:br>
            <a:br>
              <a:rPr lang="fi-FI"/>
            </a:br>
            <a:r>
              <a:rPr lang="fi-FI" err="1"/>
              <a:t>yrittajat.fi</a:t>
            </a:r>
            <a:endParaRPr lang="fi-FI"/>
          </a:p>
        </p:txBody>
      </p:sp>
      <p:sp>
        <p:nvSpPr>
          <p:cNvPr id="8" name="Kuvan paikkamerkki 7"/>
          <p:cNvSpPr>
            <a:spLocks noGrp="1"/>
          </p:cNvSpPr>
          <p:nvPr>
            <p:ph type="pic" sz="quarter" idx="14" hasCustomPrompt="1"/>
          </p:nvPr>
        </p:nvSpPr>
        <p:spPr>
          <a:xfrm>
            <a:off x="6096000" y="1097280"/>
            <a:ext cx="6096000" cy="4731552"/>
          </a:xfrm>
          <a:noFill/>
        </p:spPr>
        <p:txBody>
          <a:bodyPr anchor="ctr"/>
          <a:lstStyle>
            <a:lvl1pPr marL="239994" indent="0" algn="ctr">
              <a:spcBef>
                <a:spcPts val="0"/>
              </a:spcBef>
              <a:buNone/>
              <a:defRPr sz="2667"/>
            </a:lvl1pPr>
          </a:lstStyle>
          <a:p>
            <a:r>
              <a:rPr lang="fi-FI"/>
              <a:t>Vedä kuva paikkamerkkiin tai</a:t>
            </a:r>
            <a:br>
              <a:rPr lang="fi-FI"/>
            </a:br>
            <a:r>
              <a:rPr lang="fi-FI"/>
              <a:t>lisää napsauttamalla kuvaketta</a:t>
            </a:r>
          </a:p>
        </p:txBody>
      </p:sp>
    </p:spTree>
    <p:extLst>
      <p:ext uri="{BB962C8B-B14F-4D97-AF65-F5344CB8AC3E}">
        <p14:creationId xmlns:p14="http://schemas.microsoft.com/office/powerpoint/2010/main" val="22259924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blank" preserve="1">
  <p:cSld name="Lopetusdia">
    <p:bg>
      <p:bgPr>
        <a:solidFill>
          <a:schemeClr val="tx1"/>
        </a:solidFill>
        <a:effectLst/>
      </p:bgPr>
    </p:bg>
    <p:spTree>
      <p:nvGrpSpPr>
        <p:cNvPr id="1" name=""/>
        <p:cNvGrpSpPr/>
        <p:nvPr/>
      </p:nvGrpSpPr>
      <p:grpSpPr>
        <a:xfrm>
          <a:off x="0" y="0"/>
          <a:ext cx="0" cy="0"/>
          <a:chOff x="0" y="0"/>
          <a:chExt cx="0" cy="0"/>
        </a:xfrm>
      </p:grpSpPr>
      <p:pic>
        <p:nvPicPr>
          <p:cNvPr id="9" name="Kuva 8"/>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029546" y="2237780"/>
            <a:ext cx="6132909" cy="2382440"/>
          </a:xfrm>
          <a:prstGeom prst="rect">
            <a:avLst/>
          </a:prstGeom>
        </p:spPr>
      </p:pic>
    </p:spTree>
    <p:extLst>
      <p:ext uri="{BB962C8B-B14F-4D97-AF65-F5344CB8AC3E}">
        <p14:creationId xmlns:p14="http://schemas.microsoft.com/office/powerpoint/2010/main" val="33952545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4_Otsikko ja sisältö 2">
    <p:spTree>
      <p:nvGrpSpPr>
        <p:cNvPr id="1" name=""/>
        <p:cNvGrpSpPr/>
        <p:nvPr/>
      </p:nvGrpSpPr>
      <p:grpSpPr>
        <a:xfrm>
          <a:off x="0" y="0"/>
          <a:ext cx="0" cy="0"/>
          <a:chOff x="0" y="0"/>
          <a:chExt cx="0" cy="0"/>
        </a:xfrm>
      </p:grpSpPr>
      <p:sp>
        <p:nvSpPr>
          <p:cNvPr id="4" name="Suorakulmio 3"/>
          <p:cNvSpPr/>
          <p:nvPr userDrawn="1"/>
        </p:nvSpPr>
        <p:spPr>
          <a:xfrm>
            <a:off x="0"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err="1"/>
          </a:p>
        </p:txBody>
      </p:sp>
      <p:sp>
        <p:nvSpPr>
          <p:cNvPr id="3" name="Sisällön paikkamerkki 2"/>
          <p:cNvSpPr>
            <a:spLocks noGrp="1"/>
          </p:cNvSpPr>
          <p:nvPr>
            <p:ph sz="half" idx="1"/>
          </p:nvPr>
        </p:nvSpPr>
        <p:spPr>
          <a:xfrm>
            <a:off x="552000" y="881191"/>
            <a:ext cx="10992000" cy="4805314"/>
          </a:xfrm>
        </p:spPr>
        <p:txBody>
          <a:bodyPr>
            <a:noAutofit/>
          </a:bodyPr>
          <a:lstStyle>
            <a:lvl1pPr>
              <a:defRPr sz="3200"/>
            </a:lvl1pPr>
            <a:lvl2pPr>
              <a:defRPr sz="2667"/>
            </a:lvl2pPr>
            <a:lvl3pPr>
              <a:defRPr sz="2667"/>
            </a:lvl3pPr>
            <a:lvl4pPr>
              <a:defRPr sz="2667"/>
            </a:lvl4pPr>
            <a:lvl5pPr>
              <a:defRPr sz="2667"/>
            </a:lvl5pPr>
            <a:lvl6pPr>
              <a:defRPr sz="2400"/>
            </a:lvl6pPr>
            <a:lvl7pPr>
              <a:defRPr sz="2400"/>
            </a:lvl7pPr>
            <a:lvl8pPr>
              <a:defRPr sz="2400"/>
            </a:lvl8pPr>
            <a:lvl9pPr>
              <a:defRPr sz="24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7E11EFF7-5DA1-B642-A01A-1298BC74CE2E}" type="datetime1">
              <a:rPr lang="fi-FI" smtClean="0"/>
              <a:t>16.4.2025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14" name="Tekstin paikkamerkki 13"/>
          <p:cNvSpPr>
            <a:spLocks noGrp="1"/>
          </p:cNvSpPr>
          <p:nvPr>
            <p:ph type="body" sz="quarter" idx="13"/>
          </p:nvPr>
        </p:nvSpPr>
        <p:spPr>
          <a:xfrm>
            <a:off x="552000" y="5925277"/>
            <a:ext cx="10992000" cy="396000"/>
          </a:xfrm>
        </p:spPr>
        <p:txBody>
          <a:bodyPr>
            <a:noAutofit/>
          </a:bodyPr>
          <a:lstStyle>
            <a:lvl1pPr marL="0" indent="0">
              <a:buNone/>
              <a:defRPr sz="2133" i="1">
                <a:solidFill>
                  <a:srgbClr val="404040"/>
                </a:solidFill>
              </a:defRPr>
            </a:lvl1pPr>
            <a:lvl2pPr marL="455989" indent="0">
              <a:buNone/>
              <a:defRPr sz="1600"/>
            </a:lvl2pPr>
            <a:lvl3pPr marL="839979" indent="0">
              <a:buNone/>
              <a:defRPr sz="1600"/>
            </a:lvl3pPr>
            <a:lvl4pPr marL="1223969" indent="0">
              <a:buNone/>
              <a:defRPr sz="1600"/>
            </a:lvl4pPr>
            <a:lvl5pPr marL="1607960" indent="0">
              <a:buNone/>
              <a:defRPr sz="1600"/>
            </a:lvl5pPr>
          </a:lstStyle>
          <a:p>
            <a:pPr lvl="0"/>
            <a:r>
              <a:rPr lang="fi-FI"/>
              <a:t>Muokkaa tekstin perustyylejä napsauttamalla</a:t>
            </a:r>
          </a:p>
        </p:txBody>
      </p:sp>
    </p:spTree>
    <p:extLst>
      <p:ext uri="{BB962C8B-B14F-4D97-AF65-F5344CB8AC3E}">
        <p14:creationId xmlns:p14="http://schemas.microsoft.com/office/powerpoint/2010/main" val="31339985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2_Otsikko ja sisältö 2">
    <p:spTree>
      <p:nvGrpSpPr>
        <p:cNvPr id="1" name=""/>
        <p:cNvGrpSpPr/>
        <p:nvPr/>
      </p:nvGrpSpPr>
      <p:grpSpPr>
        <a:xfrm>
          <a:off x="0" y="0"/>
          <a:ext cx="0" cy="0"/>
          <a:chOff x="0" y="0"/>
          <a:chExt cx="0" cy="0"/>
        </a:xfrm>
      </p:grpSpPr>
      <p:sp>
        <p:nvSpPr>
          <p:cNvPr id="4" name="Suorakulmio 3"/>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err="1"/>
          </a:p>
        </p:txBody>
      </p:sp>
      <p:sp>
        <p:nvSpPr>
          <p:cNvPr id="2" name="Otsikko 1"/>
          <p:cNvSpPr>
            <a:spLocks noGrp="1"/>
          </p:cNvSpPr>
          <p:nvPr>
            <p:ph type="title"/>
          </p:nvPr>
        </p:nvSpPr>
        <p:spPr>
          <a:xfrm>
            <a:off x="552000" y="297224"/>
            <a:ext cx="10972800" cy="864000"/>
          </a:xfrm>
          <a:ln>
            <a:noFill/>
          </a:ln>
        </p:spPr>
        <p:txBody>
          <a:bodyPr tIns="0" bIns="0" anchor="b">
            <a:noAutofit/>
          </a:bodyPr>
          <a:lstStyle>
            <a:lvl1pPr algn="l">
              <a:defRPr sz="3733">
                <a:solidFill>
                  <a:schemeClr val="bg1"/>
                </a:solidFill>
              </a:defRPr>
            </a:lvl1pPr>
          </a:lstStyle>
          <a:p>
            <a:r>
              <a:rPr lang="fi-FI"/>
              <a:t>Muokkaa </a:t>
            </a:r>
            <a:r>
              <a:rPr lang="fi-FI" err="1"/>
              <a:t>perustyyl</a:t>
            </a:r>
            <a:r>
              <a:rPr lang="fi-FI"/>
              <a:t>. </a:t>
            </a:r>
            <a:r>
              <a:rPr lang="fi-FI" err="1"/>
              <a:t>napsautt</a:t>
            </a:r>
            <a:r>
              <a:rPr lang="fi-FI"/>
              <a:t>.</a:t>
            </a:r>
          </a:p>
        </p:txBody>
      </p:sp>
      <p:sp>
        <p:nvSpPr>
          <p:cNvPr id="3" name="Sisällön paikkamerkki 2"/>
          <p:cNvSpPr>
            <a:spLocks noGrp="1"/>
          </p:cNvSpPr>
          <p:nvPr>
            <p:ph sz="half" idx="1"/>
          </p:nvPr>
        </p:nvSpPr>
        <p:spPr>
          <a:xfrm>
            <a:off x="552000" y="1440000"/>
            <a:ext cx="10992000" cy="4212000"/>
          </a:xfrm>
        </p:spPr>
        <p:txBody>
          <a:bodyPr>
            <a:noAutofit/>
          </a:bodyPr>
          <a:lstStyle>
            <a:lvl1pPr>
              <a:defRPr sz="3200">
                <a:solidFill>
                  <a:schemeClr val="bg1"/>
                </a:solidFill>
              </a:defRPr>
            </a:lvl1pPr>
            <a:lvl2pPr>
              <a:defRPr sz="2667">
                <a:solidFill>
                  <a:schemeClr val="bg1"/>
                </a:solidFill>
              </a:defRPr>
            </a:lvl2pPr>
            <a:lvl3pPr>
              <a:defRPr sz="2667">
                <a:solidFill>
                  <a:schemeClr val="bg1"/>
                </a:solidFill>
              </a:defRPr>
            </a:lvl3pPr>
            <a:lvl4pPr>
              <a:defRPr sz="2667">
                <a:solidFill>
                  <a:schemeClr val="bg1"/>
                </a:solidFill>
              </a:defRPr>
            </a:lvl4pPr>
            <a:lvl5pPr>
              <a:defRPr sz="2667">
                <a:solidFill>
                  <a:schemeClr val="bg1"/>
                </a:solidFill>
              </a:defRPr>
            </a:lvl5pPr>
            <a:lvl6pPr>
              <a:defRPr sz="2400"/>
            </a:lvl6pPr>
            <a:lvl7pPr>
              <a:defRPr sz="2400"/>
            </a:lvl7pPr>
            <a:lvl8pPr>
              <a:defRPr sz="2400"/>
            </a:lvl8pPr>
            <a:lvl9pPr>
              <a:defRPr sz="24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7E11EFF7-5DA1-B642-A01A-1298BC74CE2E}" type="datetime1">
              <a:rPr lang="fi-FI" smtClean="0"/>
              <a:t>16.4.2025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cxnSp>
        <p:nvCxnSpPr>
          <p:cNvPr id="10" name="Suora yhdysviiva 9"/>
          <p:cNvCxnSpPr/>
          <p:nvPr/>
        </p:nvCxnSpPr>
        <p:spPr>
          <a:xfrm>
            <a:off x="552000" y="1228647"/>
            <a:ext cx="1099200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kstin paikkamerkki 13"/>
          <p:cNvSpPr>
            <a:spLocks noGrp="1"/>
          </p:cNvSpPr>
          <p:nvPr>
            <p:ph type="body" sz="quarter" idx="13"/>
          </p:nvPr>
        </p:nvSpPr>
        <p:spPr>
          <a:xfrm>
            <a:off x="552000" y="5925277"/>
            <a:ext cx="10992000" cy="396000"/>
          </a:xfrm>
        </p:spPr>
        <p:txBody>
          <a:bodyPr>
            <a:noAutofit/>
          </a:bodyPr>
          <a:lstStyle>
            <a:lvl1pPr marL="0" indent="0">
              <a:buNone/>
              <a:defRPr sz="2133" i="1">
                <a:solidFill>
                  <a:srgbClr val="404040"/>
                </a:solidFill>
              </a:defRPr>
            </a:lvl1pPr>
            <a:lvl2pPr marL="455989" indent="0">
              <a:buNone/>
              <a:defRPr sz="1600"/>
            </a:lvl2pPr>
            <a:lvl3pPr marL="839979" indent="0">
              <a:buNone/>
              <a:defRPr sz="1600"/>
            </a:lvl3pPr>
            <a:lvl4pPr marL="1223969" indent="0">
              <a:buNone/>
              <a:defRPr sz="1600"/>
            </a:lvl4pPr>
            <a:lvl5pPr marL="1607960" indent="0">
              <a:buNone/>
              <a:defRPr sz="1600"/>
            </a:lvl5pPr>
          </a:lstStyle>
          <a:p>
            <a:pPr lvl="0"/>
            <a:r>
              <a:rPr lang="fi-FI"/>
              <a:t>Muokkaa tekstin perustyylejä napsauttamalla</a:t>
            </a:r>
          </a:p>
        </p:txBody>
      </p:sp>
    </p:spTree>
    <p:extLst>
      <p:ext uri="{BB962C8B-B14F-4D97-AF65-F5344CB8AC3E}">
        <p14:creationId xmlns:p14="http://schemas.microsoft.com/office/powerpoint/2010/main" val="35134699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Kuvallinen 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776532"/>
            <a:ext cx="10795468" cy="1200000"/>
          </a:xfrm>
        </p:spPr>
        <p:txBody>
          <a:bodyPr/>
          <a:lstStyle>
            <a:lvl1pPr>
              <a:defRPr sz="3600">
                <a:solidFill>
                  <a:schemeClr val="tx1"/>
                </a:solidFill>
              </a:defRPr>
            </a:lvl1pPr>
          </a:lstStyle>
          <a:p>
            <a:r>
              <a:rPr lang="fi-FI"/>
              <a:t>Muokkaa ots. perustyyl. napsautt.</a:t>
            </a:r>
          </a:p>
        </p:txBody>
      </p:sp>
      <p:sp>
        <p:nvSpPr>
          <p:cNvPr id="3" name="Alaotsikko 2"/>
          <p:cNvSpPr>
            <a:spLocks noGrp="1"/>
          </p:cNvSpPr>
          <p:nvPr>
            <p:ph type="subTitle" idx="1"/>
          </p:nvPr>
        </p:nvSpPr>
        <p:spPr>
          <a:xfrm>
            <a:off x="414000" y="2024532"/>
            <a:ext cx="10795468" cy="1344000"/>
          </a:xfrm>
        </p:spPr>
        <p:txBody>
          <a:bodyPr>
            <a:noAutofit/>
          </a:bodyPr>
          <a:lstStyle>
            <a:lvl1pPr marL="0" indent="0" algn="l">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7" name="Suorakulmio 6"/>
          <p:cNvSpPr/>
          <p:nvPr/>
        </p:nvSpPr>
        <p:spPr bwMode="ltGray">
          <a:xfrm>
            <a:off x="9128560" y="3431685"/>
            <a:ext cx="3078000" cy="3429000"/>
          </a:xfrm>
          <a:prstGeom prst="rect">
            <a:avLst/>
          </a:prstGeom>
          <a:solidFill>
            <a:srgbClr val="00A3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400" err="1"/>
          </a:p>
        </p:txBody>
      </p:sp>
      <p:pic>
        <p:nvPicPr>
          <p:cNvPr id="8" name="Kuva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black">
          <a:xfrm>
            <a:off x="9459038" y="4690463"/>
            <a:ext cx="2346257" cy="911447"/>
          </a:xfrm>
          <a:prstGeom prst="rect">
            <a:avLst/>
          </a:prstGeom>
        </p:spPr>
      </p:pic>
      <p:sp>
        <p:nvSpPr>
          <p:cNvPr id="14" name="Kuvan paikkamerkki 13">
            <a:extLst>
              <a:ext uri="{FF2B5EF4-FFF2-40B4-BE49-F238E27FC236}">
                <a16:creationId xmlns:a16="http://schemas.microsoft.com/office/drawing/2014/main" id="{58BF3A17-CBF0-4A75-A58C-DF4A63495EE0}"/>
              </a:ext>
            </a:extLst>
          </p:cNvPr>
          <p:cNvSpPr>
            <a:spLocks noGrp="1"/>
          </p:cNvSpPr>
          <p:nvPr>
            <p:ph type="pic" sz="quarter" idx="13" hasCustomPrompt="1"/>
          </p:nvPr>
        </p:nvSpPr>
        <p:spPr>
          <a:xfrm>
            <a:off x="0" y="3431685"/>
            <a:ext cx="9139203" cy="3429000"/>
          </a:xfrm>
          <a:custGeom>
            <a:avLst/>
            <a:gdLst>
              <a:gd name="connsiteX0" fmla="*/ 0 w 9139203"/>
              <a:gd name="connsiteY0" fmla="*/ 0 h 3429000"/>
              <a:gd name="connsiteX1" fmla="*/ 9139203 w 9139203"/>
              <a:gd name="connsiteY1" fmla="*/ 0 h 3429000"/>
              <a:gd name="connsiteX2" fmla="*/ 9139203 w 9139203"/>
              <a:gd name="connsiteY2" fmla="*/ 554358 h 3429000"/>
              <a:gd name="connsiteX3" fmla="*/ 8475776 w 9139203"/>
              <a:gd name="connsiteY3" fmla="*/ 993655 h 3429000"/>
              <a:gd name="connsiteX4" fmla="*/ 9139203 w 9139203"/>
              <a:gd name="connsiteY4" fmla="*/ 1432952 h 3429000"/>
              <a:gd name="connsiteX5" fmla="*/ 9139203 w 9139203"/>
              <a:gd name="connsiteY5" fmla="*/ 3429000 h 3429000"/>
              <a:gd name="connsiteX6" fmla="*/ 0 w 9139203"/>
              <a:gd name="connsiteY6"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39203" h="3429000">
                <a:moveTo>
                  <a:pt x="0" y="0"/>
                </a:moveTo>
                <a:lnTo>
                  <a:pt x="9139203" y="0"/>
                </a:lnTo>
                <a:lnTo>
                  <a:pt x="9139203" y="554358"/>
                </a:lnTo>
                <a:lnTo>
                  <a:pt x="8475776" y="993655"/>
                </a:lnTo>
                <a:lnTo>
                  <a:pt x="9139203" y="1432952"/>
                </a:lnTo>
                <a:lnTo>
                  <a:pt x="9139203" y="3429000"/>
                </a:lnTo>
                <a:lnTo>
                  <a:pt x="0" y="3429000"/>
                </a:lnTo>
                <a:close/>
              </a:path>
            </a:pathLst>
          </a:custGeom>
          <a:solidFill>
            <a:schemeClr val="bg1">
              <a:lumMod val="85000"/>
            </a:schemeClr>
          </a:solidFill>
        </p:spPr>
        <p:txBody>
          <a:bodyPr wrap="square" anchor="ctr">
            <a:noAutofit/>
          </a:bodyPr>
          <a:lstStyle>
            <a:lvl1pPr marL="10584" indent="0" algn="ctr">
              <a:buNone/>
              <a:tabLst/>
              <a:defRPr/>
            </a:lvl1pPr>
          </a:lstStyle>
          <a:p>
            <a:r>
              <a:rPr lang="fi-FI"/>
              <a:t>Vedä kuva paikkamerkkiin tai </a:t>
            </a:r>
            <a:br>
              <a:rPr lang="fi-FI"/>
            </a:br>
            <a:r>
              <a:rPr lang="fi-FI"/>
              <a:t>lisää napsauttamalla kuvaketta</a:t>
            </a:r>
          </a:p>
        </p:txBody>
      </p:sp>
      <p:sp>
        <p:nvSpPr>
          <p:cNvPr id="4" name="Päivämäärän paikkamerkki 3"/>
          <p:cNvSpPr>
            <a:spLocks noGrp="1"/>
          </p:cNvSpPr>
          <p:nvPr>
            <p:ph type="dt" sz="half" idx="10"/>
          </p:nvPr>
        </p:nvSpPr>
        <p:spPr/>
        <p:txBody>
          <a:bodyPr/>
          <a:lstStyle/>
          <a:p>
            <a:fld id="{1CE8FED5-D933-44C8-9564-D710DB44FAAC}" type="datetime1">
              <a:rPr lang="fi-FI" smtClean="0"/>
              <a:t>16.4.2025</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a:xfrm>
            <a:off x="414000" y="6516000"/>
            <a:ext cx="576000" cy="324000"/>
          </a:xfrm>
        </p:spPr>
        <p:txBody>
          <a:bodyPr/>
          <a:lstStyle/>
          <a:p>
            <a:fld id="{DA6950FC-F01D-432E-92A0-E4475BC39D8F}" type="slidenum">
              <a:rPr lang="fi-FI" smtClean="0"/>
              <a:t>‹#›</a:t>
            </a:fld>
            <a:endParaRPr lang="fi-FI"/>
          </a:p>
        </p:txBody>
      </p:sp>
      <p:sp>
        <p:nvSpPr>
          <p:cNvPr id="15" name="Kolmio 9">
            <a:extLst>
              <a:ext uri="{FF2B5EF4-FFF2-40B4-BE49-F238E27FC236}">
                <a16:creationId xmlns:a16="http://schemas.microsoft.com/office/drawing/2014/main" id="{75A302AC-973C-4C9F-B64C-275B843D6E09}"/>
              </a:ext>
            </a:extLst>
          </p:cNvPr>
          <p:cNvSpPr/>
          <p:nvPr/>
        </p:nvSpPr>
        <p:spPr bwMode="ltGray">
          <a:xfrm rot="16200000">
            <a:off x="8356994" y="4091882"/>
            <a:ext cx="883212" cy="666915"/>
          </a:xfrm>
          <a:prstGeom prst="triangle">
            <a:avLst/>
          </a:prstGeom>
          <a:solidFill>
            <a:srgbClr val="00A3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err="1"/>
          </a:p>
        </p:txBody>
      </p:sp>
    </p:spTree>
    <p:extLst>
      <p:ext uri="{BB962C8B-B14F-4D97-AF65-F5344CB8AC3E}">
        <p14:creationId xmlns:p14="http://schemas.microsoft.com/office/powerpoint/2010/main" val="617453636"/>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486000"/>
            <a:ext cx="7963200" cy="1850400"/>
          </a:xfrm>
        </p:spPr>
        <p:txBody>
          <a:bodyPr anchor="b"/>
          <a:lstStyle>
            <a:lvl1pPr>
              <a:defRPr sz="3600">
                <a:solidFill>
                  <a:schemeClr val="tx1"/>
                </a:solidFill>
              </a:defRPr>
            </a:lvl1pPr>
          </a:lstStyle>
          <a:p>
            <a:r>
              <a:rPr lang="fi-FI"/>
              <a:t>Muokkaa ots. perustyyl. napsautt.</a:t>
            </a:r>
          </a:p>
        </p:txBody>
      </p:sp>
      <p:sp>
        <p:nvSpPr>
          <p:cNvPr id="3" name="Alaotsikko 2"/>
          <p:cNvSpPr>
            <a:spLocks noGrp="1"/>
          </p:cNvSpPr>
          <p:nvPr>
            <p:ph type="subTitle" idx="1"/>
          </p:nvPr>
        </p:nvSpPr>
        <p:spPr>
          <a:xfrm>
            <a:off x="414000" y="2502000"/>
            <a:ext cx="7963200" cy="2088000"/>
          </a:xfrm>
        </p:spPr>
        <p:txBody>
          <a:bodyPr>
            <a:noAutofit/>
          </a:bodyPr>
          <a:lstStyle>
            <a:lvl1pPr marL="0" indent="0" algn="l">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5C121BBF-6B19-4C82-9DE3-E69FF4E32259}" type="datetime1">
              <a:rPr lang="fi-FI" smtClean="0"/>
              <a:t>16.4.2025</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spTree>
    <p:extLst>
      <p:ext uri="{BB962C8B-B14F-4D97-AF65-F5344CB8AC3E}">
        <p14:creationId xmlns:p14="http://schemas.microsoft.com/office/powerpoint/2010/main" val="35424462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Otsikko ja sisältö">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339C2F9F-D62C-45B4-A903-8104CE8EF828}" type="datetime1">
              <a:rPr lang="fi-FI" smtClean="0"/>
              <a:t>16.4.2025</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sp>
        <p:nvSpPr>
          <p:cNvPr id="7" name="Otsikko 6">
            <a:extLst>
              <a:ext uri="{FF2B5EF4-FFF2-40B4-BE49-F238E27FC236}">
                <a16:creationId xmlns:a16="http://schemas.microsoft.com/office/drawing/2014/main" id="{46BE63EC-6095-471C-AE85-156114947DA3}"/>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40867370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Otsikko ja sisältö 2">
    <p:bg>
      <p:bgPr>
        <a:solidFill>
          <a:schemeClr val="tx2"/>
        </a:solidFill>
        <a:effectLst/>
      </p:bgPr>
    </p:bg>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lvl1pPr>
              <a:defRPr>
                <a:solidFill>
                  <a:schemeClr val="bg1"/>
                </a:solidFill>
              </a:defRPr>
            </a:lvl1pPr>
          </a:lstStyle>
          <a:p>
            <a:fld id="{1CE8FED5-D933-44C8-9564-D710DB44FAAC}" type="datetime1">
              <a:rPr lang="fi-FI" smtClean="0"/>
              <a:t>16.4.2025</a:t>
            </a:fld>
            <a:endParaRPr lang="fi-FI"/>
          </a:p>
        </p:txBody>
      </p:sp>
      <p:sp>
        <p:nvSpPr>
          <p:cNvPr id="5" name="Alatunnisteen paikkamerkki 4"/>
          <p:cNvSpPr>
            <a:spLocks noGrp="1"/>
          </p:cNvSpPr>
          <p:nvPr>
            <p:ph type="ftr" sz="quarter" idx="11"/>
          </p:nvPr>
        </p:nvSpPr>
        <p:spPr/>
        <p:txBody>
          <a:bodyPr/>
          <a:lstStyle>
            <a:lvl1pPr>
              <a:defRPr>
                <a:solidFill>
                  <a:schemeClr val="bg1"/>
                </a:solidFill>
              </a:defRPr>
            </a:lvl1pPr>
          </a:lstStyle>
          <a:p>
            <a:r>
              <a:rPr lang="fi-FI"/>
              <a:t>[Alatunnisteteksti]</a:t>
            </a:r>
          </a:p>
        </p:txBody>
      </p:sp>
      <p:sp>
        <p:nvSpPr>
          <p:cNvPr id="6" name="Dian numeron paikkamerkki 5"/>
          <p:cNvSpPr>
            <a:spLocks noGrp="1"/>
          </p:cNvSpPr>
          <p:nvPr>
            <p:ph type="sldNum" sz="quarter" idx="12"/>
          </p:nvPr>
        </p:nvSpPr>
        <p:spPr/>
        <p:txBody>
          <a:bodyPr/>
          <a:lstStyle>
            <a:lvl1pPr>
              <a:defRPr>
                <a:solidFill>
                  <a:schemeClr val="bg1"/>
                </a:solidFill>
              </a:defRPr>
            </a:lvl1pPr>
          </a:lstStyle>
          <a:p>
            <a:fld id="{DA6950FC-F01D-432E-92A0-E4475BC39D8F}" type="slidenum">
              <a:rPr lang="fi-FI" smtClean="0"/>
              <a:t>‹#›</a:t>
            </a:fld>
            <a:endParaRPr lang="fi-FI"/>
          </a:p>
        </p:txBody>
      </p:sp>
      <p:sp>
        <p:nvSpPr>
          <p:cNvPr id="7" name="Otsikko 6">
            <a:extLst>
              <a:ext uri="{FF2B5EF4-FFF2-40B4-BE49-F238E27FC236}">
                <a16:creationId xmlns:a16="http://schemas.microsoft.com/office/drawing/2014/main" id="{46BE63EC-6095-471C-AE85-156114947DA3}"/>
              </a:ext>
            </a:extLst>
          </p:cNvPr>
          <p:cNvSpPr>
            <a:spLocks noGrp="1"/>
          </p:cNvSpPr>
          <p:nvPr>
            <p:ph type="title"/>
          </p:nvPr>
        </p:nvSpPr>
        <p:spPr/>
        <p:txBody>
          <a:bodyPr/>
          <a:lstStyle>
            <a:lvl1pPr>
              <a:defRPr>
                <a:solidFill>
                  <a:schemeClr val="bg1"/>
                </a:solidFill>
              </a:defRPr>
            </a:lvl1pPr>
          </a:lstStyle>
          <a:p>
            <a:r>
              <a:rPr lang="fi-FI"/>
              <a:t>Muokkaa ots. perustyyl. napsautt.</a:t>
            </a:r>
          </a:p>
        </p:txBody>
      </p:sp>
      <p:pic>
        <p:nvPicPr>
          <p:cNvPr id="9" name="Kuva 8">
            <a:extLst>
              <a:ext uri="{FF2B5EF4-FFF2-40B4-BE49-F238E27FC236}">
                <a16:creationId xmlns:a16="http://schemas.microsoft.com/office/drawing/2014/main" id="{B18DD67E-A907-49C4-9344-9E05BD7F82A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9675" b="-564"/>
          <a:stretch/>
        </p:blipFill>
        <p:spPr bwMode="black">
          <a:xfrm>
            <a:off x="9555888" y="18055"/>
            <a:ext cx="2340000" cy="925595"/>
          </a:xfrm>
          <a:prstGeom prst="rect">
            <a:avLst/>
          </a:prstGeom>
        </p:spPr>
      </p:pic>
    </p:spTree>
    <p:extLst>
      <p:ext uri="{BB962C8B-B14F-4D97-AF65-F5344CB8AC3E}">
        <p14:creationId xmlns:p14="http://schemas.microsoft.com/office/powerpoint/2010/main" val="827381103"/>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Osanvaihto">
    <p:spTree>
      <p:nvGrpSpPr>
        <p:cNvPr id="1" name=""/>
        <p:cNvGrpSpPr/>
        <p:nvPr/>
      </p:nvGrpSpPr>
      <p:grpSpPr>
        <a:xfrm>
          <a:off x="0" y="0"/>
          <a:ext cx="0" cy="0"/>
          <a:chOff x="0" y="0"/>
          <a:chExt cx="0" cy="0"/>
        </a:xfrm>
      </p:grpSpPr>
      <p:sp>
        <p:nvSpPr>
          <p:cNvPr id="2" name="Otsikko 1"/>
          <p:cNvSpPr>
            <a:spLocks noGrp="1"/>
          </p:cNvSpPr>
          <p:nvPr>
            <p:ph type="ctrTitle"/>
          </p:nvPr>
        </p:nvSpPr>
        <p:spPr>
          <a:xfrm>
            <a:off x="1536000" y="1128000"/>
            <a:ext cx="9144000" cy="2400000"/>
          </a:xfrm>
        </p:spPr>
        <p:txBody>
          <a:bodyPr/>
          <a:lstStyle>
            <a:lvl1pPr algn="ctr">
              <a:defRPr sz="4000"/>
            </a:lvl1pPr>
          </a:lstStyle>
          <a:p>
            <a:r>
              <a:rPr lang="fi-FI"/>
              <a:t>Muokkaa ots. perustyyl. napsautt.</a:t>
            </a:r>
          </a:p>
        </p:txBody>
      </p:sp>
      <p:sp>
        <p:nvSpPr>
          <p:cNvPr id="3" name="Alaotsikko 2"/>
          <p:cNvSpPr>
            <a:spLocks noGrp="1"/>
          </p:cNvSpPr>
          <p:nvPr>
            <p:ph type="subTitle" idx="1"/>
          </p:nvPr>
        </p:nvSpPr>
        <p:spPr>
          <a:xfrm>
            <a:off x="1536000" y="3600000"/>
            <a:ext cx="9144000" cy="1656000"/>
          </a:xfrm>
        </p:spPr>
        <p:txBody>
          <a:bodyPr>
            <a:noAutofit/>
          </a:bodyPr>
          <a:lstStyle>
            <a:lvl1pPr marL="0" indent="0" algn="ctr">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lvl1pPr>
              <a:defRPr>
                <a:noFill/>
              </a:defRPr>
            </a:lvl1pPr>
          </a:lstStyle>
          <a:p>
            <a:fld id="{1CE8FED5-D933-44C8-9564-D710DB44FAAC}" type="datetime1">
              <a:rPr lang="fi-FI" smtClean="0"/>
              <a:t>16.4.2025</a:t>
            </a:fld>
            <a:endParaRPr lang="fi-FI"/>
          </a:p>
        </p:txBody>
      </p:sp>
      <p:sp>
        <p:nvSpPr>
          <p:cNvPr id="5" name="Alatunnisteen paikkamerkki 4"/>
          <p:cNvSpPr>
            <a:spLocks noGrp="1"/>
          </p:cNvSpPr>
          <p:nvPr>
            <p:ph type="ftr" sz="quarter" idx="11"/>
          </p:nvPr>
        </p:nvSpPr>
        <p:spPr/>
        <p:txBody>
          <a:bodyPr/>
          <a:lstStyle>
            <a:lvl1pPr>
              <a:defRPr>
                <a:noFill/>
              </a:defRPr>
            </a:lvl1pPr>
          </a:lstStyle>
          <a:p>
            <a:r>
              <a:rPr lang="fi-FI"/>
              <a:t>[Alatunnisteteksti]</a:t>
            </a:r>
          </a:p>
        </p:txBody>
      </p:sp>
      <p:sp>
        <p:nvSpPr>
          <p:cNvPr id="6" name="Dian numeron paikkamerkki 5"/>
          <p:cNvSpPr>
            <a:spLocks noGrp="1"/>
          </p:cNvSpPr>
          <p:nvPr>
            <p:ph type="sldNum" sz="quarter" idx="12"/>
          </p:nvPr>
        </p:nvSpPr>
        <p:spPr/>
        <p:txBody>
          <a:bodyPr/>
          <a:lstStyle>
            <a:lvl1pPr>
              <a:defRPr>
                <a:noFill/>
              </a:defRPr>
            </a:lvl1pPr>
          </a:lstStyle>
          <a:p>
            <a:fld id="{DA6950FC-F01D-432E-92A0-E4475BC39D8F}" type="slidenum">
              <a:rPr lang="fi-FI" smtClean="0"/>
              <a:t>‹#›</a:t>
            </a:fld>
            <a:endParaRPr lang="fi-FI"/>
          </a:p>
        </p:txBody>
      </p:sp>
    </p:spTree>
    <p:extLst>
      <p:ext uri="{BB962C8B-B14F-4D97-AF65-F5344CB8AC3E}">
        <p14:creationId xmlns:p14="http://schemas.microsoft.com/office/powerpoint/2010/main" val="4006376559"/>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Osanvaihto 2">
    <p:bg>
      <p:bgPr>
        <a:solidFill>
          <a:schemeClr val="tx2"/>
        </a:solid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1536000" y="1128000"/>
            <a:ext cx="9144000" cy="2400000"/>
          </a:xfrm>
        </p:spPr>
        <p:txBody>
          <a:bodyPr/>
          <a:lstStyle>
            <a:lvl1pPr algn="ctr">
              <a:defRPr sz="4000">
                <a:solidFill>
                  <a:schemeClr val="bg1"/>
                </a:solidFill>
              </a:defRPr>
            </a:lvl1pPr>
          </a:lstStyle>
          <a:p>
            <a:r>
              <a:rPr lang="fi-FI"/>
              <a:t>Muokkaa ots. perustyyl. napsautt.</a:t>
            </a:r>
          </a:p>
        </p:txBody>
      </p:sp>
      <p:sp>
        <p:nvSpPr>
          <p:cNvPr id="3" name="Alaotsikko 2"/>
          <p:cNvSpPr>
            <a:spLocks noGrp="1"/>
          </p:cNvSpPr>
          <p:nvPr>
            <p:ph type="subTitle" idx="1"/>
          </p:nvPr>
        </p:nvSpPr>
        <p:spPr>
          <a:xfrm>
            <a:off x="1536000" y="3600000"/>
            <a:ext cx="9144000" cy="1656000"/>
          </a:xfrm>
        </p:spPr>
        <p:txBody>
          <a:bodyPr>
            <a:noAutofit/>
          </a:bodyPr>
          <a:lstStyle>
            <a:lvl1pPr marL="0" indent="0" algn="ctr">
              <a:spcBef>
                <a:spcPts val="0"/>
              </a:spcBef>
              <a:buNone/>
              <a:defRPr sz="24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lvl1pPr>
              <a:defRPr>
                <a:noFill/>
              </a:defRPr>
            </a:lvl1pPr>
          </a:lstStyle>
          <a:p>
            <a:fld id="{1CE8FED5-D933-44C8-9564-D710DB44FAAC}" type="datetime1">
              <a:rPr lang="fi-FI" smtClean="0"/>
              <a:t>16.4.2025</a:t>
            </a:fld>
            <a:endParaRPr lang="fi-FI"/>
          </a:p>
        </p:txBody>
      </p:sp>
      <p:sp>
        <p:nvSpPr>
          <p:cNvPr id="5" name="Alatunnisteen paikkamerkki 4"/>
          <p:cNvSpPr>
            <a:spLocks noGrp="1"/>
          </p:cNvSpPr>
          <p:nvPr>
            <p:ph type="ftr" sz="quarter" idx="11"/>
          </p:nvPr>
        </p:nvSpPr>
        <p:spPr/>
        <p:txBody>
          <a:bodyPr/>
          <a:lstStyle>
            <a:lvl1pPr>
              <a:defRPr>
                <a:noFill/>
              </a:defRPr>
            </a:lvl1pPr>
          </a:lstStyle>
          <a:p>
            <a:r>
              <a:rPr lang="fi-FI"/>
              <a:t>[Alatunnisteteksti]</a:t>
            </a:r>
          </a:p>
        </p:txBody>
      </p:sp>
      <p:sp>
        <p:nvSpPr>
          <p:cNvPr id="6" name="Dian numeron paikkamerkki 5"/>
          <p:cNvSpPr>
            <a:spLocks noGrp="1"/>
          </p:cNvSpPr>
          <p:nvPr>
            <p:ph type="sldNum" sz="quarter" idx="12"/>
          </p:nvPr>
        </p:nvSpPr>
        <p:spPr/>
        <p:txBody>
          <a:bodyPr/>
          <a:lstStyle>
            <a:lvl1pPr>
              <a:defRPr>
                <a:noFill/>
              </a:defRPr>
            </a:lvl1pPr>
          </a:lstStyle>
          <a:p>
            <a:fld id="{DA6950FC-F01D-432E-92A0-E4475BC39D8F}" type="slidenum">
              <a:rPr lang="fi-FI" smtClean="0"/>
              <a:t>‹#›</a:t>
            </a:fld>
            <a:endParaRPr lang="fi-FI"/>
          </a:p>
        </p:txBody>
      </p:sp>
      <p:pic>
        <p:nvPicPr>
          <p:cNvPr id="8" name="Kuva 7">
            <a:extLst>
              <a:ext uri="{FF2B5EF4-FFF2-40B4-BE49-F238E27FC236}">
                <a16:creationId xmlns:a16="http://schemas.microsoft.com/office/drawing/2014/main" id="{30A00A45-5EE7-4C10-8E10-A75FF849C97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9675" b="-564"/>
          <a:stretch/>
        </p:blipFill>
        <p:spPr bwMode="black">
          <a:xfrm>
            <a:off x="9555888" y="18055"/>
            <a:ext cx="2340000" cy="925595"/>
          </a:xfrm>
          <a:prstGeom prst="rect">
            <a:avLst/>
          </a:prstGeom>
        </p:spPr>
      </p:pic>
    </p:spTree>
    <p:extLst>
      <p:ext uri="{BB962C8B-B14F-4D97-AF65-F5344CB8AC3E}">
        <p14:creationId xmlns:p14="http://schemas.microsoft.com/office/powerpoint/2010/main" val="3898215256"/>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Kuvallinen 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776532"/>
            <a:ext cx="10795468" cy="1200000"/>
          </a:xfrm>
        </p:spPr>
        <p:txBody>
          <a:bodyPr/>
          <a:lstStyle>
            <a:lvl1pPr>
              <a:defRPr sz="3600">
                <a:solidFill>
                  <a:schemeClr val="tx1"/>
                </a:solidFill>
              </a:defRPr>
            </a:lvl1pPr>
          </a:lstStyle>
          <a:p>
            <a:r>
              <a:rPr lang="fi-FI"/>
              <a:t>Muokkaa ots. perustyyl. napsautt.</a:t>
            </a:r>
          </a:p>
        </p:txBody>
      </p:sp>
      <p:sp>
        <p:nvSpPr>
          <p:cNvPr id="3" name="Alaotsikko 2"/>
          <p:cNvSpPr>
            <a:spLocks noGrp="1"/>
          </p:cNvSpPr>
          <p:nvPr>
            <p:ph type="subTitle" idx="1"/>
          </p:nvPr>
        </p:nvSpPr>
        <p:spPr>
          <a:xfrm>
            <a:off x="414000" y="2024532"/>
            <a:ext cx="10795468" cy="1344000"/>
          </a:xfrm>
        </p:spPr>
        <p:txBody>
          <a:bodyPr>
            <a:noAutofit/>
          </a:bodyPr>
          <a:lstStyle>
            <a:lvl1pPr marL="0" indent="0" algn="l">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7" name="Suorakulmio 6"/>
          <p:cNvSpPr/>
          <p:nvPr/>
        </p:nvSpPr>
        <p:spPr bwMode="ltGray">
          <a:xfrm>
            <a:off x="9128560" y="3431685"/>
            <a:ext cx="3078000" cy="3429000"/>
          </a:xfrm>
          <a:prstGeom prst="rect">
            <a:avLst/>
          </a:prstGeom>
          <a:solidFill>
            <a:srgbClr val="00A3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400" err="1"/>
          </a:p>
        </p:txBody>
      </p:sp>
      <p:pic>
        <p:nvPicPr>
          <p:cNvPr id="8" name="Kuva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black">
          <a:xfrm>
            <a:off x="9459038" y="4690463"/>
            <a:ext cx="2346257" cy="911447"/>
          </a:xfrm>
          <a:prstGeom prst="rect">
            <a:avLst/>
          </a:prstGeom>
        </p:spPr>
      </p:pic>
      <p:sp>
        <p:nvSpPr>
          <p:cNvPr id="14" name="Kuvan paikkamerkki 13">
            <a:extLst>
              <a:ext uri="{FF2B5EF4-FFF2-40B4-BE49-F238E27FC236}">
                <a16:creationId xmlns:a16="http://schemas.microsoft.com/office/drawing/2014/main" id="{58BF3A17-CBF0-4A75-A58C-DF4A63495EE0}"/>
              </a:ext>
            </a:extLst>
          </p:cNvPr>
          <p:cNvSpPr>
            <a:spLocks noGrp="1"/>
          </p:cNvSpPr>
          <p:nvPr>
            <p:ph type="pic" sz="quarter" idx="13" hasCustomPrompt="1"/>
          </p:nvPr>
        </p:nvSpPr>
        <p:spPr>
          <a:xfrm>
            <a:off x="0" y="3431685"/>
            <a:ext cx="9139203" cy="3429000"/>
          </a:xfrm>
          <a:custGeom>
            <a:avLst/>
            <a:gdLst>
              <a:gd name="connsiteX0" fmla="*/ 0 w 9139203"/>
              <a:gd name="connsiteY0" fmla="*/ 0 h 3429000"/>
              <a:gd name="connsiteX1" fmla="*/ 9139203 w 9139203"/>
              <a:gd name="connsiteY1" fmla="*/ 0 h 3429000"/>
              <a:gd name="connsiteX2" fmla="*/ 9139203 w 9139203"/>
              <a:gd name="connsiteY2" fmla="*/ 554358 h 3429000"/>
              <a:gd name="connsiteX3" fmla="*/ 8475776 w 9139203"/>
              <a:gd name="connsiteY3" fmla="*/ 993655 h 3429000"/>
              <a:gd name="connsiteX4" fmla="*/ 9139203 w 9139203"/>
              <a:gd name="connsiteY4" fmla="*/ 1432952 h 3429000"/>
              <a:gd name="connsiteX5" fmla="*/ 9139203 w 9139203"/>
              <a:gd name="connsiteY5" fmla="*/ 3429000 h 3429000"/>
              <a:gd name="connsiteX6" fmla="*/ 0 w 9139203"/>
              <a:gd name="connsiteY6"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39203" h="3429000">
                <a:moveTo>
                  <a:pt x="0" y="0"/>
                </a:moveTo>
                <a:lnTo>
                  <a:pt x="9139203" y="0"/>
                </a:lnTo>
                <a:lnTo>
                  <a:pt x="9139203" y="554358"/>
                </a:lnTo>
                <a:lnTo>
                  <a:pt x="8475776" y="993655"/>
                </a:lnTo>
                <a:lnTo>
                  <a:pt x="9139203" y="1432952"/>
                </a:lnTo>
                <a:lnTo>
                  <a:pt x="9139203" y="3429000"/>
                </a:lnTo>
                <a:lnTo>
                  <a:pt x="0" y="3429000"/>
                </a:lnTo>
                <a:close/>
              </a:path>
            </a:pathLst>
          </a:custGeom>
          <a:solidFill>
            <a:schemeClr val="bg1">
              <a:lumMod val="85000"/>
            </a:schemeClr>
          </a:solidFill>
        </p:spPr>
        <p:txBody>
          <a:bodyPr wrap="square" anchor="ctr">
            <a:noAutofit/>
          </a:bodyPr>
          <a:lstStyle>
            <a:lvl1pPr marL="10584" indent="0" algn="ctr">
              <a:buNone/>
              <a:tabLst/>
              <a:defRPr/>
            </a:lvl1pPr>
          </a:lstStyle>
          <a:p>
            <a:r>
              <a:rPr lang="fi-FI"/>
              <a:t>Vedä kuva paikkamerkkiin tai </a:t>
            </a:r>
            <a:br>
              <a:rPr lang="fi-FI"/>
            </a:br>
            <a:r>
              <a:rPr lang="fi-FI"/>
              <a:t>lisää napsauttamalla kuvaketta</a:t>
            </a:r>
          </a:p>
        </p:txBody>
      </p:sp>
      <p:sp>
        <p:nvSpPr>
          <p:cNvPr id="4" name="Päivämäärän paikkamerkki 3"/>
          <p:cNvSpPr>
            <a:spLocks noGrp="1"/>
          </p:cNvSpPr>
          <p:nvPr>
            <p:ph type="dt" sz="half" idx="10"/>
          </p:nvPr>
        </p:nvSpPr>
        <p:spPr/>
        <p:txBody>
          <a:bodyPr/>
          <a:lstStyle/>
          <a:p>
            <a:fld id="{1CE8FED5-D933-44C8-9564-D710DB44FAAC}" type="datetime1">
              <a:rPr lang="fi-FI" smtClean="0"/>
              <a:t>16.4.2025</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a:xfrm>
            <a:off x="414000" y="6516000"/>
            <a:ext cx="576000" cy="324000"/>
          </a:xfrm>
        </p:spPr>
        <p:txBody>
          <a:bodyPr/>
          <a:lstStyle/>
          <a:p>
            <a:fld id="{DA6950FC-F01D-432E-92A0-E4475BC39D8F}" type="slidenum">
              <a:rPr lang="fi-FI" smtClean="0"/>
              <a:t>‹#›</a:t>
            </a:fld>
            <a:endParaRPr lang="fi-FI"/>
          </a:p>
        </p:txBody>
      </p:sp>
      <p:sp>
        <p:nvSpPr>
          <p:cNvPr id="15" name="Kolmio 9">
            <a:extLst>
              <a:ext uri="{FF2B5EF4-FFF2-40B4-BE49-F238E27FC236}">
                <a16:creationId xmlns:a16="http://schemas.microsoft.com/office/drawing/2014/main" id="{75A302AC-973C-4C9F-B64C-275B843D6E09}"/>
              </a:ext>
            </a:extLst>
          </p:cNvPr>
          <p:cNvSpPr/>
          <p:nvPr/>
        </p:nvSpPr>
        <p:spPr bwMode="ltGray">
          <a:xfrm rot="16200000">
            <a:off x="8356994" y="4091882"/>
            <a:ext cx="883212" cy="666915"/>
          </a:xfrm>
          <a:prstGeom prst="triangle">
            <a:avLst/>
          </a:prstGeom>
          <a:solidFill>
            <a:srgbClr val="00A3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err="1"/>
          </a:p>
        </p:txBody>
      </p:sp>
    </p:spTree>
    <p:extLst>
      <p:ext uri="{BB962C8B-B14F-4D97-AF65-F5344CB8AC3E}">
        <p14:creationId xmlns:p14="http://schemas.microsoft.com/office/powerpoint/2010/main" val="1241265524"/>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Otsikko, diagrammi ja lähde">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414000" y="1416000"/>
            <a:ext cx="11248354" cy="4320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
        <p:nvSpPr>
          <p:cNvPr id="4" name="Päivämäärän paikkamerkki 3"/>
          <p:cNvSpPr>
            <a:spLocks noGrp="1"/>
          </p:cNvSpPr>
          <p:nvPr>
            <p:ph type="dt" sz="half" idx="10"/>
          </p:nvPr>
        </p:nvSpPr>
        <p:spPr/>
        <p:txBody>
          <a:bodyPr/>
          <a:lstStyle/>
          <a:p>
            <a:fld id="{1CE8FED5-D933-44C8-9564-D710DB44FAAC}" type="datetime1">
              <a:rPr lang="fi-FI" smtClean="0"/>
              <a:t>16.4.2025</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cxnSp>
        <p:nvCxnSpPr>
          <p:cNvPr id="8" name="Suora yhdysviiva 7"/>
          <p:cNvCxnSpPr/>
          <p:nvPr/>
        </p:nvCxnSpPr>
        <p:spPr>
          <a:xfrm>
            <a:off x="414000" y="5841312"/>
            <a:ext cx="1125813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Otsikko 8">
            <a:extLst>
              <a:ext uri="{FF2B5EF4-FFF2-40B4-BE49-F238E27FC236}">
                <a16:creationId xmlns:a16="http://schemas.microsoft.com/office/drawing/2014/main" id="{09AE56AE-2C12-4176-879E-9B5423F76D66}"/>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648448486"/>
      </p:ext>
    </p:extLst>
  </p:cSld>
  <p:clrMapOvr>
    <a:masterClrMapping/>
  </p:clrMapOvr>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Otsikko, sisältö ja lähde">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p>
        </p:txBody>
      </p:sp>
      <p:sp>
        <p:nvSpPr>
          <p:cNvPr id="3" name="Sisällön paikkamerkki 2"/>
          <p:cNvSpPr>
            <a:spLocks noGrp="1"/>
          </p:cNvSpPr>
          <p:nvPr>
            <p:ph idx="1"/>
          </p:nvPr>
        </p:nvSpPr>
        <p:spPr>
          <a:xfrm>
            <a:off x="414000" y="1416000"/>
            <a:ext cx="11248354" cy="4320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1CE8FED5-D933-44C8-9564-D710DB44FAAC}" type="datetime1">
              <a:rPr lang="fi-FI" smtClean="0"/>
              <a:t>16.4.2025</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343051375"/>
      </p:ext>
    </p:extLst>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Kaksi sisältökohdetta">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535083"/>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51880" y="1416000"/>
            <a:ext cx="5510474" cy="4535083"/>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95E75A26-E7EB-42B7-B05A-8F0C149E23CB}" type="datetime1">
              <a:rPr lang="fi-FI" smtClean="0"/>
              <a:t>16.4.2025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8" name="Otsikko 7">
            <a:extLst>
              <a:ext uri="{FF2B5EF4-FFF2-40B4-BE49-F238E27FC236}">
                <a16:creationId xmlns:a16="http://schemas.microsoft.com/office/drawing/2014/main" id="{0381782D-255F-4853-838D-BA013CF688A1}"/>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18590556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Kaksi sisältökohdetta ja lähde">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320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51880" y="1416000"/>
            <a:ext cx="5510474" cy="4320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1CE8FED5-D933-44C8-9564-D710DB44FAAC}" type="datetime1">
              <a:rPr lang="fi-FI" smtClean="0"/>
              <a:t>16.4.2025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p:txBody>
          <a:bodyPr/>
          <a:lstStyle/>
          <a:p>
            <a:r>
              <a:rPr lang="fi-FI"/>
              <a:t>Muokkaa ots. perustyyl. napsautt.</a:t>
            </a:r>
          </a:p>
        </p:txBody>
      </p:sp>
      <p:sp>
        <p:nvSpPr>
          <p:cNvPr id="8" name="Tekstin paikkamerkki 13"/>
          <p:cNvSpPr>
            <a:spLocks noGrp="1"/>
          </p:cNvSpPr>
          <p:nvPr>
            <p:ph type="body" sz="quarter" idx="13" hasCustomPrompt="1"/>
          </p:nvPr>
        </p:nvSpPr>
        <p:spPr>
          <a:xfrm>
            <a:off x="413999" y="5856000"/>
            <a:ext cx="5511293"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9" name="Suora yhdysviiva 8"/>
          <p:cNvCxnSpPr/>
          <p:nvPr/>
        </p:nvCxnSpPr>
        <p:spPr>
          <a:xfrm>
            <a:off x="414000" y="5841312"/>
            <a:ext cx="551129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kstin paikkamerkki 13"/>
          <p:cNvSpPr>
            <a:spLocks noGrp="1"/>
          </p:cNvSpPr>
          <p:nvPr>
            <p:ph type="body" sz="quarter" idx="14" hasCustomPrompt="1"/>
          </p:nvPr>
        </p:nvSpPr>
        <p:spPr>
          <a:xfrm>
            <a:off x="6153599" y="5856000"/>
            <a:ext cx="5511293"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11" name="Suora yhdysviiva 10"/>
          <p:cNvCxnSpPr/>
          <p:nvPr/>
        </p:nvCxnSpPr>
        <p:spPr>
          <a:xfrm>
            <a:off x="6153600" y="5841600"/>
            <a:ext cx="551129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8316716"/>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Kaksi erikokoista sisältöä">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512000"/>
            <a:ext cx="7656235" cy="4584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8328000" y="1512000"/>
            <a:ext cx="3334354" cy="4584000"/>
          </a:xfrm>
        </p:spPr>
        <p:txBody>
          <a:bodyPr>
            <a:noAutofit/>
          </a:bodyPr>
          <a:lstStyle>
            <a:lvl1pPr marL="179996" indent="-179996">
              <a:spcBef>
                <a:spcPts val="0"/>
              </a:spcBef>
              <a:defRPr sz="2400"/>
            </a:lvl1pPr>
            <a:lvl2pPr marL="359991" indent="-179996">
              <a:spcBef>
                <a:spcPts val="0"/>
              </a:spcBef>
              <a:defRPr sz="2200"/>
            </a:lvl2pPr>
            <a:lvl3pPr marL="539987" indent="-179996">
              <a:spcBef>
                <a:spcPts val="0"/>
              </a:spcBef>
              <a:defRPr sz="2200"/>
            </a:lvl3pPr>
            <a:lvl4pPr marL="719982" indent="-179996">
              <a:spcBef>
                <a:spcPts val="0"/>
              </a:spcBef>
              <a:defRPr sz="2200"/>
            </a:lvl4pPr>
            <a:lvl5pPr marL="899978" indent="-179996">
              <a:spcBef>
                <a:spcPts val="0"/>
              </a:spcBef>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1CE8FED5-D933-44C8-9564-D710DB44FAAC}" type="datetime1">
              <a:rPr lang="fi-FI" smtClean="0"/>
              <a:t>16.4.2025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8" name="Otsikko 7"/>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1059473516"/>
      </p:ext>
    </p:extLst>
  </p:cSld>
  <p:clrMapOvr>
    <a:masterClrMapping/>
  </p:clrMapOvr>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Kaksi erikokoista sisältöä ja lähde">
    <p:spTree>
      <p:nvGrpSpPr>
        <p:cNvPr id="1" name=""/>
        <p:cNvGrpSpPr/>
        <p:nvPr/>
      </p:nvGrpSpPr>
      <p:grpSpPr>
        <a:xfrm>
          <a:off x="0" y="0"/>
          <a:ext cx="0" cy="0"/>
          <a:chOff x="0" y="0"/>
          <a:chExt cx="0" cy="0"/>
        </a:xfrm>
      </p:grpSpPr>
      <p:sp>
        <p:nvSpPr>
          <p:cNvPr id="3" name="Sisällön paikkamerkki 2"/>
          <p:cNvSpPr>
            <a:spLocks noGrp="1"/>
          </p:cNvSpPr>
          <p:nvPr>
            <p:ph sz="half" idx="1" hasCustomPrompt="1"/>
          </p:nvPr>
        </p:nvSpPr>
        <p:spPr>
          <a:xfrm>
            <a:off x="414000" y="1416000"/>
            <a:ext cx="3314852" cy="4320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4" name="Sisällön paikkamerkki 3"/>
          <p:cNvSpPr>
            <a:spLocks noGrp="1"/>
          </p:cNvSpPr>
          <p:nvPr>
            <p:ph sz="half" idx="2"/>
          </p:nvPr>
        </p:nvSpPr>
        <p:spPr>
          <a:xfrm>
            <a:off x="4008000" y="1416000"/>
            <a:ext cx="7680000" cy="4320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1CE8FED5-D933-44C8-9564-D710DB44FAAC}" type="datetime1">
              <a:rPr lang="fi-FI" smtClean="0"/>
              <a:t>16.4.2025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p:txBody>
          <a:bodyPr/>
          <a:lstStyle/>
          <a:p>
            <a:r>
              <a:rPr lang="fi-FI"/>
              <a:t>Muokkaa ots. perustyyl. napsautt.</a:t>
            </a:r>
          </a:p>
        </p:txBody>
      </p:sp>
      <p:sp>
        <p:nvSpPr>
          <p:cNvPr id="8"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1273723126"/>
      </p:ext>
    </p:extLst>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Kuva ja musta 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bwMode="white">
          <a:xfrm>
            <a:off x="0" y="0"/>
            <a:ext cx="12192000" cy="6858000"/>
          </a:xfrm>
          <a:solidFill>
            <a:schemeClr val="bg1">
              <a:lumMod val="65000"/>
            </a:schemeClr>
          </a:solidFill>
        </p:spPr>
        <p:txBody>
          <a:bodyPr lIns="90000" anchor="ctr"/>
          <a:lstStyle>
            <a:lvl1pPr marL="0" indent="0" algn="ctr">
              <a:buNone/>
              <a:defRPr/>
            </a:lvl1pPr>
          </a:lstStyle>
          <a:p>
            <a:r>
              <a:rPr lang="fi-FI"/>
              <a:t>Vedä kuva paikkamerkkiin tai lisää napsauttamalla kuvaketta</a:t>
            </a:r>
          </a:p>
        </p:txBody>
      </p:sp>
      <p:sp>
        <p:nvSpPr>
          <p:cNvPr id="2" name="Otsikko 1"/>
          <p:cNvSpPr>
            <a:spLocks noGrp="1"/>
          </p:cNvSpPr>
          <p:nvPr>
            <p:ph type="title"/>
          </p:nvPr>
        </p:nvSpPr>
        <p:spPr>
          <a:xfrm>
            <a:off x="511091" y="3456000"/>
            <a:ext cx="11169818" cy="2847818"/>
          </a:xfrm>
        </p:spPr>
        <p:txBody>
          <a:bodyPr anchor="t" anchorCtr="0"/>
          <a:lstStyle>
            <a:lvl1pPr algn="ctr">
              <a:defRPr sz="6000" b="1" cap="all" baseline="0">
                <a:solidFill>
                  <a:schemeClr val="tx1"/>
                </a:solidFill>
              </a:defRPr>
            </a:lvl1pPr>
          </a:lstStyle>
          <a:p>
            <a:r>
              <a:rPr lang="fi-FI"/>
              <a:t>Muokkaa ots. perustyyl. napsautt.</a:t>
            </a:r>
          </a:p>
        </p:txBody>
      </p:sp>
      <p:sp>
        <p:nvSpPr>
          <p:cNvPr id="5" name="Tekstin paikkamerkki 3">
            <a:extLst>
              <a:ext uri="{FF2B5EF4-FFF2-40B4-BE49-F238E27FC236}">
                <a16:creationId xmlns:a16="http://schemas.microsoft.com/office/drawing/2014/main" id="{881DAB8D-13F6-43CF-AF21-8EDDA0983AF6}"/>
              </a:ext>
            </a:extLst>
          </p:cNvPr>
          <p:cNvSpPr>
            <a:spLocks noGrp="1" noChangeAspect="1"/>
          </p:cNvSpPr>
          <p:nvPr>
            <p:ph type="body" sz="quarter" idx="11"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3183569019"/>
      </p:ext>
    </p:extLst>
  </p:cSld>
  <p:clrMapOvr>
    <a:masterClrMapping/>
  </p:clrMapOvr>
  <p:hf sldNum="0"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Kuva ja nega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bwMode="white">
          <a:xfrm>
            <a:off x="0" y="0"/>
            <a:ext cx="12192000" cy="6858000"/>
          </a:xfrm>
          <a:solidFill>
            <a:schemeClr val="bg1">
              <a:lumMod val="65000"/>
            </a:schemeClr>
          </a:solidFill>
        </p:spPr>
        <p:txBody>
          <a:bodyPr lIns="90000" anchor="ctr"/>
          <a:lstStyle>
            <a:lvl1pPr marL="0" indent="0" algn="ctr">
              <a:buNone/>
              <a:defRPr/>
            </a:lvl1pPr>
          </a:lstStyle>
          <a:p>
            <a:r>
              <a:rPr lang="fi-FI"/>
              <a:t>Vedä kuva paikkamerkkiin tai lisää napsauttamalla kuvaketta</a:t>
            </a:r>
          </a:p>
        </p:txBody>
      </p:sp>
      <p:sp>
        <p:nvSpPr>
          <p:cNvPr id="2" name="Otsikko 1"/>
          <p:cNvSpPr>
            <a:spLocks noGrp="1"/>
          </p:cNvSpPr>
          <p:nvPr>
            <p:ph type="title"/>
          </p:nvPr>
        </p:nvSpPr>
        <p:spPr>
          <a:xfrm>
            <a:off x="511091" y="3456000"/>
            <a:ext cx="11169818" cy="2847818"/>
          </a:xfrm>
        </p:spPr>
        <p:txBody>
          <a:bodyPr anchor="t" anchorCtr="0"/>
          <a:lstStyle>
            <a:lvl1pPr algn="ctr">
              <a:defRPr sz="6000" b="1" cap="all" baseline="0">
                <a:solidFill>
                  <a:schemeClr val="bg1"/>
                </a:solidFill>
              </a:defRPr>
            </a:lvl1pPr>
          </a:lstStyle>
          <a:p>
            <a:r>
              <a:rPr lang="fi-FI"/>
              <a:t>Muokkaa ots. perustyyl. napsautt.</a:t>
            </a:r>
          </a:p>
        </p:txBody>
      </p:sp>
      <p:sp>
        <p:nvSpPr>
          <p:cNvPr id="5" name="Tekstin paikkamerkki 3">
            <a:extLst>
              <a:ext uri="{FF2B5EF4-FFF2-40B4-BE49-F238E27FC236}">
                <a16:creationId xmlns:a16="http://schemas.microsoft.com/office/drawing/2014/main" id="{A86A8CFD-37ED-4749-956D-776FBCC0BB39}"/>
              </a:ext>
            </a:extLst>
          </p:cNvPr>
          <p:cNvSpPr>
            <a:spLocks noGrp="1" noChangeAspect="1"/>
          </p:cNvSpPr>
          <p:nvPr>
            <p:ph type="body" sz="quarter" idx="11"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3224200713"/>
      </p:ext>
    </p:extLst>
  </p:cSld>
  <p:clrMapOvr>
    <a:masterClrMapping/>
  </p:clrMapOvr>
  <p:hf sldNum="0"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Kuva ja kuvateksti">
    <p:spTree>
      <p:nvGrpSpPr>
        <p:cNvPr id="1" name=""/>
        <p:cNvGrpSpPr/>
        <p:nvPr/>
      </p:nvGrpSpPr>
      <p:grpSpPr>
        <a:xfrm>
          <a:off x="0" y="0"/>
          <a:ext cx="0" cy="0"/>
          <a:chOff x="0" y="0"/>
          <a:chExt cx="0" cy="0"/>
        </a:xfrm>
      </p:grpSpPr>
      <p:sp>
        <p:nvSpPr>
          <p:cNvPr id="7" name="Tekstin paikkamerkki 13"/>
          <p:cNvSpPr>
            <a:spLocks noGrp="1"/>
          </p:cNvSpPr>
          <p:nvPr>
            <p:ph type="body" sz="quarter" idx="13" hasCustomPrompt="1"/>
          </p:nvPr>
        </p:nvSpPr>
        <p:spPr>
          <a:xfrm>
            <a:off x="414000" y="5856000"/>
            <a:ext cx="9576000" cy="1008000"/>
          </a:xfrm>
        </p:spPr>
        <p:txBody>
          <a:bodyPr tIns="0" bIns="0">
            <a:noAutofit/>
          </a:bodyPr>
          <a:lstStyle>
            <a:lvl1pPr marL="0" indent="0">
              <a:spcBef>
                <a:spcPts val="0"/>
              </a:spcBef>
              <a:buNone/>
              <a:defRPr sz="18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sp>
        <p:nvSpPr>
          <p:cNvPr id="12" name="Kuvan paikkamerkki 11"/>
          <p:cNvSpPr>
            <a:spLocks noGrp="1"/>
          </p:cNvSpPr>
          <p:nvPr>
            <p:ph type="pic" sz="quarter" idx="14" hasCustomPrompt="1"/>
          </p:nvPr>
        </p:nvSpPr>
        <p:spPr bwMode="hidden">
          <a:xfrm>
            <a:off x="0" y="0"/>
            <a:ext cx="12192000" cy="5808000"/>
          </a:xfrm>
          <a:solidFill>
            <a:schemeClr val="bg1">
              <a:lumMod val="85000"/>
            </a:schemeClr>
          </a:solidFill>
        </p:spPr>
        <p:txBody>
          <a:bodyPr anchor="ctr"/>
          <a:lstStyle>
            <a:lvl1pPr marL="0" indent="0" algn="ctr">
              <a:buNone/>
              <a:defRPr/>
            </a:lvl1pPr>
          </a:lstStyle>
          <a:p>
            <a:r>
              <a:rPr lang="fi-FI"/>
              <a:t>Vedä kuva paikkamerkkiin tai</a:t>
            </a:r>
            <a:br>
              <a:rPr lang="fi-FI"/>
            </a:br>
            <a:r>
              <a:rPr lang="fi-FI"/>
              <a:t>lisää napsauttamalla kuvaketta</a:t>
            </a:r>
          </a:p>
        </p:txBody>
      </p:sp>
      <p:sp>
        <p:nvSpPr>
          <p:cNvPr id="5" name="Tekstin paikkamerkki 3">
            <a:extLst>
              <a:ext uri="{FF2B5EF4-FFF2-40B4-BE49-F238E27FC236}">
                <a16:creationId xmlns:a16="http://schemas.microsoft.com/office/drawing/2014/main" id="{2CA83F02-F75C-41E6-8063-D1CDE2812214}"/>
              </a:ext>
            </a:extLst>
          </p:cNvPr>
          <p:cNvSpPr>
            <a:spLocks noGrp="1" noChangeAspect="1"/>
          </p:cNvSpPr>
          <p:nvPr>
            <p:ph type="body" sz="quarter" idx="11"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3739394580"/>
      </p:ext>
    </p:extLst>
  </p:cSld>
  <p:clrMapOvr>
    <a:masterClrMapping/>
  </p:clrMapOvr>
  <p:hf sldNum="0"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Kuva ja sisältö">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29"/>
            <a:ext cx="7008000" cy="4424895"/>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1CE8FED5-D933-44C8-9564-D710DB44FAAC}" type="datetime1">
              <a:rPr lang="fi-FI" smtClean="0"/>
              <a:t>16.4.2025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a:xfrm>
            <a:off x="4656000" y="778729"/>
            <a:ext cx="7008000" cy="960000"/>
          </a:xfrm>
        </p:spPr>
        <p:txBody>
          <a:bodyPr/>
          <a:lstStyle/>
          <a:p>
            <a:r>
              <a:rPr lang="fi-FI"/>
              <a:t>Muokkaa ots. perustyyl. napsautt.</a:t>
            </a:r>
          </a:p>
        </p:txBody>
      </p:sp>
    </p:spTree>
    <p:extLst>
      <p:ext uri="{BB962C8B-B14F-4D97-AF65-F5344CB8AC3E}">
        <p14:creationId xmlns:p14="http://schemas.microsoft.com/office/powerpoint/2010/main" val="769424717"/>
      </p:ext>
    </p:extLst>
  </p:cSld>
  <p:clrMapOvr>
    <a:masterClrMapping/>
  </p:clrMapOvr>
  <p:hf sldNum="0"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Kuva-sisältö ja kuvateksti">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31"/>
            <a:ext cx="7008000" cy="2472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1CE8FED5-D933-44C8-9564-D710DB44FAAC}" type="datetime1">
              <a:rPr lang="fi-FI" smtClean="0"/>
              <a:t>16.4.2025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a:xfrm>
            <a:off x="4656000" y="778731"/>
            <a:ext cx="7008000" cy="960000"/>
          </a:xfrm>
        </p:spPr>
        <p:txBody>
          <a:bodyPr/>
          <a:lstStyle/>
          <a:p>
            <a:r>
              <a:rPr lang="fi-FI"/>
              <a:t>Muokkaa ots. perustyyl. napsautt.</a:t>
            </a:r>
          </a:p>
        </p:txBody>
      </p:sp>
      <p:sp>
        <p:nvSpPr>
          <p:cNvPr id="9" name="Tekstin paikkamerkki 8"/>
          <p:cNvSpPr>
            <a:spLocks noGrp="1"/>
          </p:cNvSpPr>
          <p:nvPr>
            <p:ph type="body" sz="quarter" idx="13" hasCustomPrompt="1"/>
          </p:nvPr>
        </p:nvSpPr>
        <p:spPr>
          <a:xfrm>
            <a:off x="4656667" y="4460331"/>
            <a:ext cx="7008000" cy="1897438"/>
          </a:xfrm>
        </p:spPr>
        <p:txBody>
          <a:bodyPr/>
          <a:lstStyle>
            <a:lvl1pPr marL="0" indent="0">
              <a:spcBef>
                <a:spcPts val="0"/>
              </a:spcBef>
              <a:buNone/>
              <a:defRPr sz="1800">
                <a:solidFill>
                  <a:schemeClr val="tx1"/>
                </a:solidFill>
              </a:defRPr>
            </a:lvl1pPr>
            <a:lvl2pPr marL="365991" indent="0">
              <a:buNone/>
              <a:defRPr sz="2667">
                <a:solidFill>
                  <a:schemeClr val="accent6">
                    <a:lumMod val="75000"/>
                    <a:lumOff val="25000"/>
                  </a:schemeClr>
                </a:solidFill>
              </a:defRPr>
            </a:lvl2pPr>
            <a:lvl3pPr marL="815980" indent="0">
              <a:buNone/>
              <a:defRPr sz="2667">
                <a:solidFill>
                  <a:schemeClr val="accent6">
                    <a:lumMod val="75000"/>
                    <a:lumOff val="25000"/>
                  </a:schemeClr>
                </a:solidFill>
              </a:defRPr>
            </a:lvl3pPr>
            <a:lvl4pPr marL="1199970" indent="0">
              <a:buNone/>
              <a:defRPr sz="2667">
                <a:solidFill>
                  <a:schemeClr val="accent6">
                    <a:lumMod val="75000"/>
                    <a:lumOff val="25000"/>
                  </a:schemeClr>
                </a:solidFill>
              </a:defRPr>
            </a:lvl4pPr>
            <a:lvl5pPr marL="1583960" indent="0">
              <a:buNone/>
              <a:defRPr sz="2667">
                <a:solidFill>
                  <a:schemeClr val="accent6">
                    <a:lumMod val="75000"/>
                    <a:lumOff val="25000"/>
                  </a:schemeClr>
                </a:solidFill>
              </a:defRPr>
            </a:lvl5pPr>
          </a:lstStyle>
          <a:p>
            <a:pPr lvl="0"/>
            <a:r>
              <a:rPr lang="fi-FI"/>
              <a:t>Kirjoita kuvateksti ja –lähde tähän</a:t>
            </a:r>
          </a:p>
        </p:txBody>
      </p:sp>
    </p:spTree>
    <p:extLst>
      <p:ext uri="{BB962C8B-B14F-4D97-AF65-F5344CB8AC3E}">
        <p14:creationId xmlns:p14="http://schemas.microsoft.com/office/powerpoint/2010/main" val="718723049"/>
      </p:ext>
    </p:extLst>
  </p:cSld>
  <p:clrMapOvr>
    <a:masterClrMapping/>
  </p:clrMapOvr>
  <p:hf sldNum="0"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p>
        </p:txBody>
      </p:sp>
      <p:sp>
        <p:nvSpPr>
          <p:cNvPr id="3" name="Päivämäärän paikkamerkki 2"/>
          <p:cNvSpPr>
            <a:spLocks noGrp="1"/>
          </p:cNvSpPr>
          <p:nvPr>
            <p:ph type="dt" sz="half" idx="10"/>
          </p:nvPr>
        </p:nvSpPr>
        <p:spPr/>
        <p:txBody>
          <a:bodyPr/>
          <a:lstStyle/>
          <a:p>
            <a:fld id="{A3C3278E-765C-4FED-AAAB-781631F41A93}" type="datetime1">
              <a:rPr lang="fi-FI" smtClean="0"/>
              <a:t>16.4.2025</a:t>
            </a:fld>
            <a:endParaRPr lang="fi-FI"/>
          </a:p>
        </p:txBody>
      </p:sp>
      <p:sp>
        <p:nvSpPr>
          <p:cNvPr id="4" name="Alatunnisteen paikkamerkki 3"/>
          <p:cNvSpPr>
            <a:spLocks noGrp="1"/>
          </p:cNvSpPr>
          <p:nvPr>
            <p:ph type="ftr" sz="quarter" idx="11"/>
          </p:nvPr>
        </p:nvSpPr>
        <p:spPr/>
        <p:txBody>
          <a:bodyPr/>
          <a:lstStyle/>
          <a:p>
            <a:r>
              <a:rPr lang="fi-FI"/>
              <a:t>[Alatunnisteteksti]</a:t>
            </a:r>
          </a:p>
        </p:txBody>
      </p:sp>
      <p:sp>
        <p:nvSpPr>
          <p:cNvPr id="5" name="Dian numeron paikkamerkki 4"/>
          <p:cNvSpPr>
            <a:spLocks noGrp="1"/>
          </p:cNvSpPr>
          <p:nvPr>
            <p:ph type="sldNum" sz="quarter" idx="12"/>
          </p:nvPr>
        </p:nvSpPr>
        <p:spPr/>
        <p:txBody>
          <a:bodyPr/>
          <a:lstStyle/>
          <a:p>
            <a:fld id="{DA6950FC-F01D-432E-92A0-E4475BC39D8F}" type="slidenum">
              <a:rPr lang="fi-FI" smtClean="0"/>
              <a:t>‹#›</a:t>
            </a:fld>
            <a:endParaRPr lang="fi-FI"/>
          </a:p>
        </p:txBody>
      </p:sp>
    </p:spTree>
    <p:extLst>
      <p:ext uri="{BB962C8B-B14F-4D97-AF65-F5344CB8AC3E}">
        <p14:creationId xmlns:p14="http://schemas.microsoft.com/office/powerpoint/2010/main" val="20030614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Logollinen di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1CE8FED5-D933-44C8-9564-D710DB44FAAC}" type="datetime1">
              <a:rPr lang="fi-FI" smtClean="0"/>
              <a:t>16.4.2025</a:t>
            </a:fld>
            <a:endParaRPr lang="fi-FI"/>
          </a:p>
        </p:txBody>
      </p:sp>
      <p:sp>
        <p:nvSpPr>
          <p:cNvPr id="4" name="Alatunnisteen paikkamerkki 3"/>
          <p:cNvSpPr>
            <a:spLocks noGrp="1"/>
          </p:cNvSpPr>
          <p:nvPr>
            <p:ph type="ftr" sz="quarter" idx="11"/>
          </p:nvPr>
        </p:nvSpPr>
        <p:spPr/>
        <p:txBody>
          <a:bodyPr/>
          <a:lstStyle/>
          <a:p>
            <a:r>
              <a:rPr lang="fi-FI"/>
              <a:t>[Alatunnisteteksti]</a:t>
            </a:r>
          </a:p>
        </p:txBody>
      </p:sp>
      <p:sp>
        <p:nvSpPr>
          <p:cNvPr id="5" name="Dian numeron paikkamerkki 4"/>
          <p:cNvSpPr>
            <a:spLocks noGrp="1"/>
          </p:cNvSpPr>
          <p:nvPr>
            <p:ph type="sldNum" sz="quarter" idx="12"/>
          </p:nvPr>
        </p:nvSpPr>
        <p:spPr/>
        <p:txBody>
          <a:bodyPr/>
          <a:lstStyle/>
          <a:p>
            <a:fld id="{DA6950FC-F01D-432E-92A0-E4475BC39D8F}" type="slidenum">
              <a:rPr lang="fi-FI" smtClean="0"/>
              <a:t>‹#›</a:t>
            </a:fld>
            <a:endParaRPr lang="fi-FI"/>
          </a:p>
        </p:txBody>
      </p:sp>
    </p:spTree>
    <p:extLst>
      <p:ext uri="{BB962C8B-B14F-4D97-AF65-F5344CB8AC3E}">
        <p14:creationId xmlns:p14="http://schemas.microsoft.com/office/powerpoint/2010/main" val="313515573"/>
      </p:ext>
    </p:extLst>
  </p:cSld>
  <p:clrMapOvr>
    <a:masterClrMapping/>
  </p:clrMapOvr>
  <p:hf sldNum="0"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p:cSld name="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37930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Kayntikorttidi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1CE8FED5-D933-44C8-9564-D710DB44FAAC}" type="datetime1">
              <a:rPr lang="fi-FI" smtClean="0"/>
              <a:t>16.4.2025</a:t>
            </a:fld>
            <a:endParaRPr lang="fi-FI"/>
          </a:p>
        </p:txBody>
      </p:sp>
      <p:sp>
        <p:nvSpPr>
          <p:cNvPr id="4" name="Alatunnisteen paikkamerkki 3"/>
          <p:cNvSpPr>
            <a:spLocks noGrp="1"/>
          </p:cNvSpPr>
          <p:nvPr>
            <p:ph type="ftr" sz="quarter" idx="11"/>
          </p:nvPr>
        </p:nvSpPr>
        <p:spPr/>
        <p:txBody>
          <a:bodyPr/>
          <a:lstStyle/>
          <a:p>
            <a:r>
              <a:rPr lang="fi-FI"/>
              <a:t>[Alatunnisteteksti]</a:t>
            </a:r>
          </a:p>
        </p:txBody>
      </p:sp>
      <p:sp>
        <p:nvSpPr>
          <p:cNvPr id="5" name="Dian numeron paikkamerkki 4"/>
          <p:cNvSpPr>
            <a:spLocks noGrp="1"/>
          </p:cNvSpPr>
          <p:nvPr>
            <p:ph type="sldNum" sz="quarter" idx="12"/>
          </p:nvPr>
        </p:nvSpPr>
        <p:spPr/>
        <p:txBody>
          <a:bodyPr/>
          <a:lstStyle/>
          <a:p>
            <a:fld id="{DA6950FC-F01D-432E-92A0-E4475BC39D8F}" type="slidenum">
              <a:rPr lang="fi-FI" smtClean="0"/>
              <a:t>‹#›</a:t>
            </a:fld>
            <a:endParaRPr lang="fi-FI"/>
          </a:p>
        </p:txBody>
      </p:sp>
      <p:sp>
        <p:nvSpPr>
          <p:cNvPr id="6" name="Tekstin paikkamerkki 5"/>
          <p:cNvSpPr>
            <a:spLocks noGrp="1"/>
          </p:cNvSpPr>
          <p:nvPr>
            <p:ph type="body" sz="quarter" idx="13" hasCustomPrompt="1"/>
          </p:nvPr>
        </p:nvSpPr>
        <p:spPr>
          <a:xfrm>
            <a:off x="414000" y="1097280"/>
            <a:ext cx="5544000" cy="4731552"/>
          </a:xfrm>
        </p:spPr>
        <p:txBody>
          <a:bodyPr/>
          <a:lstStyle>
            <a:lvl1pPr marL="0" indent="0">
              <a:spcBef>
                <a:spcPts val="0"/>
              </a:spcBef>
              <a:buNone/>
              <a:defRPr sz="2400"/>
            </a:lvl1pPr>
          </a:lstStyle>
          <a:p>
            <a:pPr lvl="0"/>
            <a:r>
              <a:rPr lang="fi-FI"/>
              <a:t>Etunimi Sukunimi</a:t>
            </a:r>
            <a:br>
              <a:rPr lang="fi-FI"/>
            </a:br>
            <a:r>
              <a:rPr lang="fi-FI"/>
              <a:t>tehtävänimike</a:t>
            </a:r>
            <a:br>
              <a:rPr lang="fi-FI"/>
            </a:br>
            <a:br>
              <a:rPr lang="fi-FI"/>
            </a:br>
            <a:r>
              <a:rPr lang="fi-FI"/>
              <a:t>p. 00 0000 000, 000 000 000</a:t>
            </a:r>
            <a:br>
              <a:rPr lang="fi-FI"/>
            </a:br>
            <a:r>
              <a:rPr lang="fi-FI" err="1"/>
              <a:t>etunimi.sukunimi@yrittajat.fi</a:t>
            </a:r>
            <a:br>
              <a:rPr lang="fi-FI"/>
            </a:br>
            <a:br>
              <a:rPr lang="fi-FI"/>
            </a:br>
            <a:r>
              <a:rPr lang="fi-FI"/>
              <a:t>Twitter:</a:t>
            </a:r>
            <a:br>
              <a:rPr lang="fi-FI"/>
            </a:br>
            <a:r>
              <a:rPr lang="fi-FI"/>
              <a:t>Instagram:</a:t>
            </a:r>
            <a:br>
              <a:rPr lang="fi-FI"/>
            </a:br>
            <a:r>
              <a:rPr lang="fi-FI"/>
              <a:t>Facebook:</a:t>
            </a:r>
            <a:br>
              <a:rPr lang="fi-FI"/>
            </a:br>
            <a:br>
              <a:rPr lang="fi-FI"/>
            </a:br>
            <a:r>
              <a:rPr lang="fi-FI" err="1"/>
              <a:t>yrittajat.fi</a:t>
            </a:r>
            <a:endParaRPr lang="fi-FI"/>
          </a:p>
        </p:txBody>
      </p:sp>
      <p:sp>
        <p:nvSpPr>
          <p:cNvPr id="8" name="Kuvan paikkamerkki 7"/>
          <p:cNvSpPr>
            <a:spLocks noGrp="1"/>
          </p:cNvSpPr>
          <p:nvPr>
            <p:ph type="pic" sz="quarter" idx="14" hasCustomPrompt="1"/>
          </p:nvPr>
        </p:nvSpPr>
        <p:spPr>
          <a:xfrm>
            <a:off x="6096000" y="1097280"/>
            <a:ext cx="6096000" cy="4731552"/>
          </a:xfrm>
          <a:noFill/>
        </p:spPr>
        <p:txBody>
          <a:bodyPr anchor="ctr"/>
          <a:lstStyle>
            <a:lvl1pPr marL="239994" indent="0" algn="ctr">
              <a:spcBef>
                <a:spcPts val="0"/>
              </a:spcBef>
              <a:buNone/>
              <a:defRPr sz="2667"/>
            </a:lvl1pPr>
          </a:lstStyle>
          <a:p>
            <a:r>
              <a:rPr lang="fi-FI"/>
              <a:t>Vedä kuva paikkamerkkiin tai</a:t>
            </a:r>
            <a:br>
              <a:rPr lang="fi-FI"/>
            </a:br>
            <a:r>
              <a:rPr lang="fi-FI"/>
              <a:t>lisää napsauttamalla kuvaketta</a:t>
            </a:r>
          </a:p>
        </p:txBody>
      </p:sp>
    </p:spTree>
    <p:extLst>
      <p:ext uri="{BB962C8B-B14F-4D97-AF65-F5344CB8AC3E}">
        <p14:creationId xmlns:p14="http://schemas.microsoft.com/office/powerpoint/2010/main" val="2704621045"/>
      </p:ext>
    </p:extLst>
  </p:cSld>
  <p:clrMapOvr>
    <a:masterClrMapping/>
  </p:clrMapOvr>
  <p:hf sldNum="0"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blank" preserve="1">
  <p:cSld name="Lopetusdia">
    <p:bg>
      <p:bgPr>
        <a:solidFill>
          <a:schemeClr val="accent1"/>
        </a:solidFill>
        <a:effectLst/>
      </p:bgPr>
    </p:bg>
    <p:spTree>
      <p:nvGrpSpPr>
        <p:cNvPr id="1" name=""/>
        <p:cNvGrpSpPr/>
        <p:nvPr/>
      </p:nvGrpSpPr>
      <p:grpSpPr>
        <a:xfrm>
          <a:off x="0" y="0"/>
          <a:ext cx="0" cy="0"/>
          <a:chOff x="0" y="0"/>
          <a:chExt cx="0" cy="0"/>
        </a:xfrm>
      </p:grpSpPr>
      <p:pic>
        <p:nvPicPr>
          <p:cNvPr id="9" name="Kuva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29546" y="2237780"/>
            <a:ext cx="6132909" cy="2382440"/>
          </a:xfrm>
          <a:prstGeom prst="rect">
            <a:avLst/>
          </a:prstGeom>
        </p:spPr>
      </p:pic>
    </p:spTree>
    <p:extLst>
      <p:ext uri="{BB962C8B-B14F-4D97-AF65-F5344CB8AC3E}">
        <p14:creationId xmlns:p14="http://schemas.microsoft.com/office/powerpoint/2010/main" val="1924524311"/>
      </p:ext>
    </p:extLst>
  </p:cSld>
  <p:clrMapOvr>
    <a:masterClrMapping/>
  </p:clrMapOvr>
  <p:hf sldNum="0"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1_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486000"/>
            <a:ext cx="7963200" cy="1850400"/>
          </a:xfrm>
        </p:spPr>
        <p:txBody>
          <a:bodyPr anchor="b"/>
          <a:lstStyle>
            <a:lvl1pPr>
              <a:defRPr sz="3600">
                <a:solidFill>
                  <a:schemeClr val="tx1"/>
                </a:solidFill>
              </a:defRPr>
            </a:lvl1pPr>
          </a:lstStyle>
          <a:p>
            <a:r>
              <a:rPr lang="en-US"/>
              <a:t>Click to edit Master title style</a:t>
            </a:r>
            <a:endParaRPr lang="fi-FI"/>
          </a:p>
        </p:txBody>
      </p:sp>
      <p:sp>
        <p:nvSpPr>
          <p:cNvPr id="3" name="Alaotsikko 2"/>
          <p:cNvSpPr>
            <a:spLocks noGrp="1"/>
          </p:cNvSpPr>
          <p:nvPr>
            <p:ph type="subTitle" idx="1"/>
          </p:nvPr>
        </p:nvSpPr>
        <p:spPr>
          <a:xfrm>
            <a:off x="414000" y="2502000"/>
            <a:ext cx="7963200" cy="2088000"/>
          </a:xfrm>
        </p:spPr>
        <p:txBody>
          <a:bodyPr>
            <a:noAutofit/>
          </a:bodyPr>
          <a:lstStyle>
            <a:lvl1pPr marL="0" indent="0" algn="l">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fi-FI"/>
          </a:p>
        </p:txBody>
      </p:sp>
      <p:sp>
        <p:nvSpPr>
          <p:cNvPr id="4" name="Päivämäärän paikkamerkki 3"/>
          <p:cNvSpPr>
            <a:spLocks noGrp="1"/>
          </p:cNvSpPr>
          <p:nvPr>
            <p:ph type="dt" sz="half" idx="10"/>
          </p:nvPr>
        </p:nvSpPr>
        <p:spPr/>
        <p:txBody>
          <a:bodyPr/>
          <a:lstStyle/>
          <a:p>
            <a:fld id="{5C121BBF-6B19-4C82-9DE3-E69FF4E32259}" type="datetime1">
              <a:rPr lang="fi-FI" smtClean="0"/>
              <a:t>16.4.2025</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spTree>
    <p:extLst>
      <p:ext uri="{BB962C8B-B14F-4D97-AF65-F5344CB8AC3E}">
        <p14:creationId xmlns:p14="http://schemas.microsoft.com/office/powerpoint/2010/main" val="395186425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1_Otsikko ja sisältö">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Päivämäärän paikkamerkki 3"/>
          <p:cNvSpPr>
            <a:spLocks noGrp="1"/>
          </p:cNvSpPr>
          <p:nvPr>
            <p:ph type="dt" sz="half" idx="10"/>
          </p:nvPr>
        </p:nvSpPr>
        <p:spPr/>
        <p:txBody>
          <a:bodyPr/>
          <a:lstStyle/>
          <a:p>
            <a:fld id="{339C2F9F-D62C-45B4-A903-8104CE8EF828}" type="datetime1">
              <a:rPr lang="fi-FI" smtClean="0"/>
              <a:t>16.4.2025</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sp>
        <p:nvSpPr>
          <p:cNvPr id="7" name="Otsikko 6">
            <a:extLst>
              <a:ext uri="{FF2B5EF4-FFF2-40B4-BE49-F238E27FC236}">
                <a16:creationId xmlns:a16="http://schemas.microsoft.com/office/drawing/2014/main" id="{46BE63EC-6095-471C-AE85-156114947DA3}"/>
              </a:ext>
            </a:extLst>
          </p:cNvPr>
          <p:cNvSpPr>
            <a:spLocks noGrp="1"/>
          </p:cNvSpPr>
          <p:nvPr>
            <p:ph type="title"/>
          </p:nvPr>
        </p:nvSpPr>
        <p:spPr/>
        <p:txBody>
          <a:bodyPr/>
          <a:lstStyle/>
          <a:p>
            <a:r>
              <a:rPr lang="en-US"/>
              <a:t>Click to edit Master title style</a:t>
            </a:r>
            <a:endParaRPr lang="fi-FI"/>
          </a:p>
        </p:txBody>
      </p:sp>
    </p:spTree>
    <p:extLst>
      <p:ext uri="{BB962C8B-B14F-4D97-AF65-F5344CB8AC3E}">
        <p14:creationId xmlns:p14="http://schemas.microsoft.com/office/powerpoint/2010/main" val="183179090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1_Otsikko ja sisältö 2">
    <p:bg>
      <p:bgPr>
        <a:solidFill>
          <a:schemeClr val="tx2"/>
        </a:solidFill>
        <a:effectLst/>
      </p:bgPr>
    </p:bg>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Päivämäärän paikkamerkki 3"/>
          <p:cNvSpPr>
            <a:spLocks noGrp="1"/>
          </p:cNvSpPr>
          <p:nvPr>
            <p:ph type="dt" sz="half" idx="10"/>
          </p:nvPr>
        </p:nvSpPr>
        <p:spPr/>
        <p:txBody>
          <a:bodyPr/>
          <a:lstStyle>
            <a:lvl1pPr>
              <a:defRPr>
                <a:solidFill>
                  <a:schemeClr val="bg1"/>
                </a:solidFill>
              </a:defRPr>
            </a:lvl1pPr>
          </a:lstStyle>
          <a:p>
            <a:fld id="{1CE8FED5-D933-44C8-9564-D710DB44FAAC}" type="datetime1">
              <a:rPr lang="fi-FI" smtClean="0"/>
              <a:t>16.4.2025</a:t>
            </a:fld>
            <a:endParaRPr lang="fi-FI"/>
          </a:p>
        </p:txBody>
      </p:sp>
      <p:sp>
        <p:nvSpPr>
          <p:cNvPr id="5" name="Alatunnisteen paikkamerkki 4"/>
          <p:cNvSpPr>
            <a:spLocks noGrp="1"/>
          </p:cNvSpPr>
          <p:nvPr>
            <p:ph type="ftr" sz="quarter" idx="11"/>
          </p:nvPr>
        </p:nvSpPr>
        <p:spPr/>
        <p:txBody>
          <a:bodyPr/>
          <a:lstStyle>
            <a:lvl1pPr>
              <a:defRPr>
                <a:solidFill>
                  <a:schemeClr val="bg1"/>
                </a:solidFill>
              </a:defRPr>
            </a:lvl1pPr>
          </a:lstStyle>
          <a:p>
            <a:r>
              <a:rPr lang="fi-FI"/>
              <a:t>[Alatunnisteteksti]</a:t>
            </a:r>
          </a:p>
        </p:txBody>
      </p:sp>
      <p:sp>
        <p:nvSpPr>
          <p:cNvPr id="6" name="Dian numeron paikkamerkki 5"/>
          <p:cNvSpPr>
            <a:spLocks noGrp="1"/>
          </p:cNvSpPr>
          <p:nvPr>
            <p:ph type="sldNum" sz="quarter" idx="12"/>
          </p:nvPr>
        </p:nvSpPr>
        <p:spPr/>
        <p:txBody>
          <a:bodyPr/>
          <a:lstStyle>
            <a:lvl1pPr>
              <a:defRPr>
                <a:solidFill>
                  <a:schemeClr val="bg1"/>
                </a:solidFill>
              </a:defRPr>
            </a:lvl1pPr>
          </a:lstStyle>
          <a:p>
            <a:fld id="{DA6950FC-F01D-432E-92A0-E4475BC39D8F}" type="slidenum">
              <a:rPr lang="fi-FI" smtClean="0"/>
              <a:t>‹#›</a:t>
            </a:fld>
            <a:endParaRPr lang="fi-FI"/>
          </a:p>
        </p:txBody>
      </p:sp>
      <p:sp>
        <p:nvSpPr>
          <p:cNvPr id="7" name="Otsikko 6">
            <a:extLst>
              <a:ext uri="{FF2B5EF4-FFF2-40B4-BE49-F238E27FC236}">
                <a16:creationId xmlns:a16="http://schemas.microsoft.com/office/drawing/2014/main" id="{46BE63EC-6095-471C-AE85-156114947DA3}"/>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fi-FI"/>
          </a:p>
        </p:txBody>
      </p:sp>
      <p:pic>
        <p:nvPicPr>
          <p:cNvPr id="9" name="Kuva 8">
            <a:extLst>
              <a:ext uri="{FF2B5EF4-FFF2-40B4-BE49-F238E27FC236}">
                <a16:creationId xmlns:a16="http://schemas.microsoft.com/office/drawing/2014/main" id="{B18DD67E-A907-49C4-9344-9E05BD7F82A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9675" b="-564"/>
          <a:stretch/>
        </p:blipFill>
        <p:spPr bwMode="black">
          <a:xfrm>
            <a:off x="9555888" y="18055"/>
            <a:ext cx="2340000" cy="925595"/>
          </a:xfrm>
          <a:prstGeom prst="rect">
            <a:avLst/>
          </a:prstGeom>
        </p:spPr>
      </p:pic>
    </p:spTree>
    <p:extLst>
      <p:ext uri="{BB962C8B-B14F-4D97-AF65-F5344CB8AC3E}">
        <p14:creationId xmlns:p14="http://schemas.microsoft.com/office/powerpoint/2010/main" val="3709905907"/>
      </p:ext>
    </p:extLst>
  </p:cSld>
  <p:clrMapOvr>
    <a:masterClrMapping/>
  </p:clrMapOvr>
  <p:hf sldNum="0"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1_Osanvaihto">
    <p:spTree>
      <p:nvGrpSpPr>
        <p:cNvPr id="1" name=""/>
        <p:cNvGrpSpPr/>
        <p:nvPr/>
      </p:nvGrpSpPr>
      <p:grpSpPr>
        <a:xfrm>
          <a:off x="0" y="0"/>
          <a:ext cx="0" cy="0"/>
          <a:chOff x="0" y="0"/>
          <a:chExt cx="0" cy="0"/>
        </a:xfrm>
      </p:grpSpPr>
      <p:sp>
        <p:nvSpPr>
          <p:cNvPr id="2" name="Otsikko 1"/>
          <p:cNvSpPr>
            <a:spLocks noGrp="1"/>
          </p:cNvSpPr>
          <p:nvPr>
            <p:ph type="ctrTitle"/>
          </p:nvPr>
        </p:nvSpPr>
        <p:spPr>
          <a:xfrm>
            <a:off x="1536000" y="1128000"/>
            <a:ext cx="9144000" cy="2400000"/>
          </a:xfrm>
        </p:spPr>
        <p:txBody>
          <a:bodyPr/>
          <a:lstStyle>
            <a:lvl1pPr algn="ctr">
              <a:defRPr sz="4000"/>
            </a:lvl1pPr>
          </a:lstStyle>
          <a:p>
            <a:r>
              <a:rPr lang="en-US"/>
              <a:t>Click to edit Master title style</a:t>
            </a:r>
            <a:endParaRPr lang="fi-FI"/>
          </a:p>
        </p:txBody>
      </p:sp>
      <p:sp>
        <p:nvSpPr>
          <p:cNvPr id="3" name="Alaotsikko 2"/>
          <p:cNvSpPr>
            <a:spLocks noGrp="1"/>
          </p:cNvSpPr>
          <p:nvPr>
            <p:ph type="subTitle" idx="1"/>
          </p:nvPr>
        </p:nvSpPr>
        <p:spPr>
          <a:xfrm>
            <a:off x="1536000" y="3600000"/>
            <a:ext cx="9144000" cy="1656000"/>
          </a:xfrm>
        </p:spPr>
        <p:txBody>
          <a:bodyPr>
            <a:noAutofit/>
          </a:bodyPr>
          <a:lstStyle>
            <a:lvl1pPr marL="0" indent="0" algn="ctr">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fi-FI"/>
          </a:p>
        </p:txBody>
      </p:sp>
      <p:sp>
        <p:nvSpPr>
          <p:cNvPr id="4" name="Päivämäärän paikkamerkki 3"/>
          <p:cNvSpPr>
            <a:spLocks noGrp="1"/>
          </p:cNvSpPr>
          <p:nvPr>
            <p:ph type="dt" sz="half" idx="10"/>
          </p:nvPr>
        </p:nvSpPr>
        <p:spPr/>
        <p:txBody>
          <a:bodyPr/>
          <a:lstStyle>
            <a:lvl1pPr>
              <a:defRPr>
                <a:noFill/>
              </a:defRPr>
            </a:lvl1pPr>
          </a:lstStyle>
          <a:p>
            <a:fld id="{1CE8FED5-D933-44C8-9564-D710DB44FAAC}" type="datetime1">
              <a:rPr lang="fi-FI" smtClean="0"/>
              <a:t>16.4.2025</a:t>
            </a:fld>
            <a:endParaRPr lang="fi-FI"/>
          </a:p>
        </p:txBody>
      </p:sp>
      <p:sp>
        <p:nvSpPr>
          <p:cNvPr id="5" name="Alatunnisteen paikkamerkki 4"/>
          <p:cNvSpPr>
            <a:spLocks noGrp="1"/>
          </p:cNvSpPr>
          <p:nvPr>
            <p:ph type="ftr" sz="quarter" idx="11"/>
          </p:nvPr>
        </p:nvSpPr>
        <p:spPr/>
        <p:txBody>
          <a:bodyPr/>
          <a:lstStyle>
            <a:lvl1pPr>
              <a:defRPr>
                <a:noFill/>
              </a:defRPr>
            </a:lvl1pPr>
          </a:lstStyle>
          <a:p>
            <a:r>
              <a:rPr lang="fi-FI"/>
              <a:t>[Alatunnisteteksti]</a:t>
            </a:r>
          </a:p>
        </p:txBody>
      </p:sp>
      <p:sp>
        <p:nvSpPr>
          <p:cNvPr id="6" name="Dian numeron paikkamerkki 5"/>
          <p:cNvSpPr>
            <a:spLocks noGrp="1"/>
          </p:cNvSpPr>
          <p:nvPr>
            <p:ph type="sldNum" sz="quarter" idx="12"/>
          </p:nvPr>
        </p:nvSpPr>
        <p:spPr/>
        <p:txBody>
          <a:bodyPr/>
          <a:lstStyle>
            <a:lvl1pPr>
              <a:defRPr>
                <a:noFill/>
              </a:defRPr>
            </a:lvl1pPr>
          </a:lstStyle>
          <a:p>
            <a:fld id="{DA6950FC-F01D-432E-92A0-E4475BC39D8F}" type="slidenum">
              <a:rPr lang="fi-FI" smtClean="0"/>
              <a:t>‹#›</a:t>
            </a:fld>
            <a:endParaRPr lang="fi-FI"/>
          </a:p>
        </p:txBody>
      </p:sp>
    </p:spTree>
    <p:extLst>
      <p:ext uri="{BB962C8B-B14F-4D97-AF65-F5344CB8AC3E}">
        <p14:creationId xmlns:p14="http://schemas.microsoft.com/office/powerpoint/2010/main" val="3355797364"/>
      </p:ext>
    </p:extLst>
  </p:cSld>
  <p:clrMapOvr>
    <a:masterClrMapping/>
  </p:clrMapOvr>
  <p:hf sldNum="0"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1_Osanvaihto 2">
    <p:bg>
      <p:bgPr>
        <a:solidFill>
          <a:schemeClr val="tx2"/>
        </a:solid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1536000" y="1128000"/>
            <a:ext cx="9144000" cy="2400000"/>
          </a:xfrm>
        </p:spPr>
        <p:txBody>
          <a:bodyPr/>
          <a:lstStyle>
            <a:lvl1pPr algn="ctr">
              <a:defRPr sz="4000">
                <a:solidFill>
                  <a:schemeClr val="bg1"/>
                </a:solidFill>
              </a:defRPr>
            </a:lvl1pPr>
          </a:lstStyle>
          <a:p>
            <a:r>
              <a:rPr lang="en-US"/>
              <a:t>Click to edit Master title style</a:t>
            </a:r>
            <a:endParaRPr lang="fi-FI"/>
          </a:p>
        </p:txBody>
      </p:sp>
      <p:sp>
        <p:nvSpPr>
          <p:cNvPr id="3" name="Alaotsikko 2"/>
          <p:cNvSpPr>
            <a:spLocks noGrp="1"/>
          </p:cNvSpPr>
          <p:nvPr>
            <p:ph type="subTitle" idx="1"/>
          </p:nvPr>
        </p:nvSpPr>
        <p:spPr>
          <a:xfrm>
            <a:off x="1536000" y="3600000"/>
            <a:ext cx="9144000" cy="1656000"/>
          </a:xfrm>
        </p:spPr>
        <p:txBody>
          <a:bodyPr>
            <a:noAutofit/>
          </a:bodyPr>
          <a:lstStyle>
            <a:lvl1pPr marL="0" indent="0" algn="ctr">
              <a:spcBef>
                <a:spcPts val="0"/>
              </a:spcBef>
              <a:buNone/>
              <a:defRPr sz="24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fi-FI"/>
          </a:p>
        </p:txBody>
      </p:sp>
      <p:sp>
        <p:nvSpPr>
          <p:cNvPr id="4" name="Päivämäärän paikkamerkki 3"/>
          <p:cNvSpPr>
            <a:spLocks noGrp="1"/>
          </p:cNvSpPr>
          <p:nvPr>
            <p:ph type="dt" sz="half" idx="10"/>
          </p:nvPr>
        </p:nvSpPr>
        <p:spPr/>
        <p:txBody>
          <a:bodyPr/>
          <a:lstStyle>
            <a:lvl1pPr>
              <a:defRPr>
                <a:noFill/>
              </a:defRPr>
            </a:lvl1pPr>
          </a:lstStyle>
          <a:p>
            <a:fld id="{1CE8FED5-D933-44C8-9564-D710DB44FAAC}" type="datetime1">
              <a:rPr lang="fi-FI" smtClean="0"/>
              <a:t>16.4.2025</a:t>
            </a:fld>
            <a:endParaRPr lang="fi-FI"/>
          </a:p>
        </p:txBody>
      </p:sp>
      <p:sp>
        <p:nvSpPr>
          <p:cNvPr id="5" name="Alatunnisteen paikkamerkki 4"/>
          <p:cNvSpPr>
            <a:spLocks noGrp="1"/>
          </p:cNvSpPr>
          <p:nvPr>
            <p:ph type="ftr" sz="quarter" idx="11"/>
          </p:nvPr>
        </p:nvSpPr>
        <p:spPr/>
        <p:txBody>
          <a:bodyPr/>
          <a:lstStyle>
            <a:lvl1pPr>
              <a:defRPr>
                <a:noFill/>
              </a:defRPr>
            </a:lvl1pPr>
          </a:lstStyle>
          <a:p>
            <a:r>
              <a:rPr lang="fi-FI"/>
              <a:t>[Alatunnisteteksti]</a:t>
            </a:r>
          </a:p>
        </p:txBody>
      </p:sp>
      <p:sp>
        <p:nvSpPr>
          <p:cNvPr id="6" name="Dian numeron paikkamerkki 5"/>
          <p:cNvSpPr>
            <a:spLocks noGrp="1"/>
          </p:cNvSpPr>
          <p:nvPr>
            <p:ph type="sldNum" sz="quarter" idx="12"/>
          </p:nvPr>
        </p:nvSpPr>
        <p:spPr/>
        <p:txBody>
          <a:bodyPr/>
          <a:lstStyle>
            <a:lvl1pPr>
              <a:defRPr>
                <a:noFill/>
              </a:defRPr>
            </a:lvl1pPr>
          </a:lstStyle>
          <a:p>
            <a:fld id="{DA6950FC-F01D-432E-92A0-E4475BC39D8F}" type="slidenum">
              <a:rPr lang="fi-FI" smtClean="0"/>
              <a:t>‹#›</a:t>
            </a:fld>
            <a:endParaRPr lang="fi-FI"/>
          </a:p>
        </p:txBody>
      </p:sp>
      <p:pic>
        <p:nvPicPr>
          <p:cNvPr id="8" name="Kuva 7">
            <a:extLst>
              <a:ext uri="{FF2B5EF4-FFF2-40B4-BE49-F238E27FC236}">
                <a16:creationId xmlns:a16="http://schemas.microsoft.com/office/drawing/2014/main" id="{30A00A45-5EE7-4C10-8E10-A75FF849C97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9675" b="-564"/>
          <a:stretch/>
        </p:blipFill>
        <p:spPr bwMode="black">
          <a:xfrm>
            <a:off x="9555888" y="18055"/>
            <a:ext cx="2340000" cy="925595"/>
          </a:xfrm>
          <a:prstGeom prst="rect">
            <a:avLst/>
          </a:prstGeom>
        </p:spPr>
      </p:pic>
    </p:spTree>
    <p:extLst>
      <p:ext uri="{BB962C8B-B14F-4D97-AF65-F5344CB8AC3E}">
        <p14:creationId xmlns:p14="http://schemas.microsoft.com/office/powerpoint/2010/main" val="2396734935"/>
      </p:ext>
    </p:extLst>
  </p:cSld>
  <p:clrMapOvr>
    <a:masterClrMapping/>
  </p:clrMapOvr>
  <p:hf sldNum="0"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1_Kuvallinen 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776532"/>
            <a:ext cx="10795468" cy="1200000"/>
          </a:xfrm>
        </p:spPr>
        <p:txBody>
          <a:bodyPr/>
          <a:lstStyle>
            <a:lvl1pPr>
              <a:defRPr sz="3600">
                <a:solidFill>
                  <a:schemeClr val="tx1"/>
                </a:solidFill>
              </a:defRPr>
            </a:lvl1pPr>
          </a:lstStyle>
          <a:p>
            <a:r>
              <a:rPr lang="en-US"/>
              <a:t>Click to edit Master title style</a:t>
            </a:r>
            <a:endParaRPr lang="fi-FI"/>
          </a:p>
        </p:txBody>
      </p:sp>
      <p:sp>
        <p:nvSpPr>
          <p:cNvPr id="3" name="Alaotsikko 2"/>
          <p:cNvSpPr>
            <a:spLocks noGrp="1"/>
          </p:cNvSpPr>
          <p:nvPr>
            <p:ph type="subTitle" idx="1"/>
          </p:nvPr>
        </p:nvSpPr>
        <p:spPr>
          <a:xfrm>
            <a:off x="414000" y="2024532"/>
            <a:ext cx="10795468" cy="1344000"/>
          </a:xfrm>
        </p:spPr>
        <p:txBody>
          <a:bodyPr>
            <a:noAutofit/>
          </a:bodyPr>
          <a:lstStyle>
            <a:lvl1pPr marL="0" indent="0" algn="l">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fi-FI"/>
          </a:p>
        </p:txBody>
      </p:sp>
      <p:sp>
        <p:nvSpPr>
          <p:cNvPr id="7" name="Suorakulmio 6"/>
          <p:cNvSpPr/>
          <p:nvPr/>
        </p:nvSpPr>
        <p:spPr bwMode="ltGray">
          <a:xfrm>
            <a:off x="9128560" y="3431685"/>
            <a:ext cx="3078000" cy="3429000"/>
          </a:xfrm>
          <a:prstGeom prst="rect">
            <a:avLst/>
          </a:prstGeom>
          <a:solidFill>
            <a:srgbClr val="00A3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400" err="1"/>
          </a:p>
        </p:txBody>
      </p:sp>
      <p:pic>
        <p:nvPicPr>
          <p:cNvPr id="8" name="Kuva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black">
          <a:xfrm>
            <a:off x="9459038" y="4690463"/>
            <a:ext cx="2346257" cy="911447"/>
          </a:xfrm>
          <a:prstGeom prst="rect">
            <a:avLst/>
          </a:prstGeom>
        </p:spPr>
      </p:pic>
      <p:sp>
        <p:nvSpPr>
          <p:cNvPr id="14" name="Kuvan paikkamerkki 13">
            <a:extLst>
              <a:ext uri="{FF2B5EF4-FFF2-40B4-BE49-F238E27FC236}">
                <a16:creationId xmlns:a16="http://schemas.microsoft.com/office/drawing/2014/main" id="{58BF3A17-CBF0-4A75-A58C-DF4A63495EE0}"/>
              </a:ext>
            </a:extLst>
          </p:cNvPr>
          <p:cNvSpPr>
            <a:spLocks noGrp="1"/>
          </p:cNvSpPr>
          <p:nvPr>
            <p:ph type="pic" sz="quarter" idx="13" hasCustomPrompt="1"/>
          </p:nvPr>
        </p:nvSpPr>
        <p:spPr>
          <a:xfrm>
            <a:off x="0" y="3431685"/>
            <a:ext cx="9139203" cy="3429000"/>
          </a:xfrm>
          <a:custGeom>
            <a:avLst/>
            <a:gdLst>
              <a:gd name="connsiteX0" fmla="*/ 0 w 9139203"/>
              <a:gd name="connsiteY0" fmla="*/ 0 h 3429000"/>
              <a:gd name="connsiteX1" fmla="*/ 9139203 w 9139203"/>
              <a:gd name="connsiteY1" fmla="*/ 0 h 3429000"/>
              <a:gd name="connsiteX2" fmla="*/ 9139203 w 9139203"/>
              <a:gd name="connsiteY2" fmla="*/ 554358 h 3429000"/>
              <a:gd name="connsiteX3" fmla="*/ 8475776 w 9139203"/>
              <a:gd name="connsiteY3" fmla="*/ 993655 h 3429000"/>
              <a:gd name="connsiteX4" fmla="*/ 9139203 w 9139203"/>
              <a:gd name="connsiteY4" fmla="*/ 1432952 h 3429000"/>
              <a:gd name="connsiteX5" fmla="*/ 9139203 w 9139203"/>
              <a:gd name="connsiteY5" fmla="*/ 3429000 h 3429000"/>
              <a:gd name="connsiteX6" fmla="*/ 0 w 9139203"/>
              <a:gd name="connsiteY6"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39203" h="3429000">
                <a:moveTo>
                  <a:pt x="0" y="0"/>
                </a:moveTo>
                <a:lnTo>
                  <a:pt x="9139203" y="0"/>
                </a:lnTo>
                <a:lnTo>
                  <a:pt x="9139203" y="554358"/>
                </a:lnTo>
                <a:lnTo>
                  <a:pt x="8475776" y="993655"/>
                </a:lnTo>
                <a:lnTo>
                  <a:pt x="9139203" y="1432952"/>
                </a:lnTo>
                <a:lnTo>
                  <a:pt x="9139203" y="3429000"/>
                </a:lnTo>
                <a:lnTo>
                  <a:pt x="0" y="3429000"/>
                </a:lnTo>
                <a:close/>
              </a:path>
            </a:pathLst>
          </a:custGeom>
          <a:solidFill>
            <a:schemeClr val="bg1">
              <a:lumMod val="85000"/>
            </a:schemeClr>
          </a:solidFill>
        </p:spPr>
        <p:txBody>
          <a:bodyPr wrap="square" anchor="ctr">
            <a:noAutofit/>
          </a:bodyPr>
          <a:lstStyle>
            <a:lvl1pPr marL="10584" indent="0" algn="ctr">
              <a:buNone/>
              <a:tabLst/>
              <a:defRPr/>
            </a:lvl1pPr>
          </a:lstStyle>
          <a:p>
            <a:r>
              <a:rPr lang="fi-FI"/>
              <a:t>Vedä kuva paikkamerkkiin tai </a:t>
            </a:r>
            <a:br>
              <a:rPr lang="fi-FI"/>
            </a:br>
            <a:r>
              <a:rPr lang="fi-FI"/>
              <a:t>lisää napsauttamalla kuvaketta</a:t>
            </a:r>
          </a:p>
        </p:txBody>
      </p:sp>
      <p:sp>
        <p:nvSpPr>
          <p:cNvPr id="4" name="Päivämäärän paikkamerkki 3"/>
          <p:cNvSpPr>
            <a:spLocks noGrp="1"/>
          </p:cNvSpPr>
          <p:nvPr>
            <p:ph type="dt" sz="half" idx="10"/>
          </p:nvPr>
        </p:nvSpPr>
        <p:spPr/>
        <p:txBody>
          <a:bodyPr/>
          <a:lstStyle/>
          <a:p>
            <a:fld id="{1CE8FED5-D933-44C8-9564-D710DB44FAAC}" type="datetime1">
              <a:rPr lang="fi-FI" smtClean="0"/>
              <a:t>16.4.2025</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a:xfrm>
            <a:off x="414000" y="6516000"/>
            <a:ext cx="576000" cy="324000"/>
          </a:xfrm>
        </p:spPr>
        <p:txBody>
          <a:bodyPr/>
          <a:lstStyle/>
          <a:p>
            <a:fld id="{DA6950FC-F01D-432E-92A0-E4475BC39D8F}" type="slidenum">
              <a:rPr lang="fi-FI" smtClean="0"/>
              <a:t>‹#›</a:t>
            </a:fld>
            <a:endParaRPr lang="fi-FI"/>
          </a:p>
        </p:txBody>
      </p:sp>
      <p:sp>
        <p:nvSpPr>
          <p:cNvPr id="15" name="Kolmio 9">
            <a:extLst>
              <a:ext uri="{FF2B5EF4-FFF2-40B4-BE49-F238E27FC236}">
                <a16:creationId xmlns:a16="http://schemas.microsoft.com/office/drawing/2014/main" id="{75A302AC-973C-4C9F-B64C-275B843D6E09}"/>
              </a:ext>
            </a:extLst>
          </p:cNvPr>
          <p:cNvSpPr/>
          <p:nvPr/>
        </p:nvSpPr>
        <p:spPr bwMode="ltGray">
          <a:xfrm rot="16200000">
            <a:off x="8356994" y="4091882"/>
            <a:ext cx="883212" cy="666915"/>
          </a:xfrm>
          <a:prstGeom prst="triangle">
            <a:avLst/>
          </a:prstGeom>
          <a:solidFill>
            <a:srgbClr val="00A3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err="1"/>
          </a:p>
        </p:txBody>
      </p:sp>
    </p:spTree>
    <p:extLst>
      <p:ext uri="{BB962C8B-B14F-4D97-AF65-F5344CB8AC3E}">
        <p14:creationId xmlns:p14="http://schemas.microsoft.com/office/powerpoint/2010/main" val="1085259056"/>
      </p:ext>
    </p:extLst>
  </p:cSld>
  <p:clrMapOvr>
    <a:masterClrMapping/>
  </p:clrMapOvr>
  <p:hf sldNum="0" hdr="0" ftr="0" dt="0"/>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1_Otsikko, diagrammi ja lähde">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414000" y="1416000"/>
            <a:ext cx="11248354" cy="432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
        <p:nvSpPr>
          <p:cNvPr id="4" name="Päivämäärän paikkamerkki 3"/>
          <p:cNvSpPr>
            <a:spLocks noGrp="1"/>
          </p:cNvSpPr>
          <p:nvPr>
            <p:ph type="dt" sz="half" idx="10"/>
          </p:nvPr>
        </p:nvSpPr>
        <p:spPr/>
        <p:txBody>
          <a:bodyPr/>
          <a:lstStyle/>
          <a:p>
            <a:fld id="{1CE8FED5-D933-44C8-9564-D710DB44FAAC}" type="datetime1">
              <a:rPr lang="fi-FI" smtClean="0"/>
              <a:t>16.4.2025</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cxnSp>
        <p:nvCxnSpPr>
          <p:cNvPr id="8" name="Suora yhdysviiva 7"/>
          <p:cNvCxnSpPr/>
          <p:nvPr/>
        </p:nvCxnSpPr>
        <p:spPr>
          <a:xfrm>
            <a:off x="414000" y="5841312"/>
            <a:ext cx="1125813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Otsikko 8">
            <a:extLst>
              <a:ext uri="{FF2B5EF4-FFF2-40B4-BE49-F238E27FC236}">
                <a16:creationId xmlns:a16="http://schemas.microsoft.com/office/drawing/2014/main" id="{09AE56AE-2C12-4176-879E-9B5423F76D66}"/>
              </a:ext>
            </a:extLst>
          </p:cNvPr>
          <p:cNvSpPr>
            <a:spLocks noGrp="1"/>
          </p:cNvSpPr>
          <p:nvPr>
            <p:ph type="title"/>
          </p:nvPr>
        </p:nvSpPr>
        <p:spPr/>
        <p:txBody>
          <a:bodyPr/>
          <a:lstStyle/>
          <a:p>
            <a:r>
              <a:rPr lang="en-US"/>
              <a:t>Click to edit Master title style</a:t>
            </a:r>
            <a:endParaRPr lang="fi-FI"/>
          </a:p>
        </p:txBody>
      </p:sp>
    </p:spTree>
    <p:extLst>
      <p:ext uri="{BB962C8B-B14F-4D97-AF65-F5344CB8AC3E}">
        <p14:creationId xmlns:p14="http://schemas.microsoft.com/office/powerpoint/2010/main" val="2609454893"/>
      </p:ext>
    </p:extLst>
  </p:cSld>
  <p:clrMapOvr>
    <a:masterClrMapping/>
  </p:clrMapOvr>
  <p:hf sldNum="0" hdr="0" ftr="0" dt="0"/>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1_Otsikko, sisältö ja lähde">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en-US"/>
              <a:t>Click to edit Master title style</a:t>
            </a:r>
            <a:endParaRPr lang="fi-FI"/>
          </a:p>
        </p:txBody>
      </p:sp>
      <p:sp>
        <p:nvSpPr>
          <p:cNvPr id="3" name="Sisällön paikkamerkki 2"/>
          <p:cNvSpPr>
            <a:spLocks noGrp="1"/>
          </p:cNvSpPr>
          <p:nvPr>
            <p:ph idx="1"/>
          </p:nvPr>
        </p:nvSpPr>
        <p:spPr>
          <a:xfrm>
            <a:off x="414000" y="1416000"/>
            <a:ext cx="11248354" cy="432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Päivämäärän paikkamerkki 3"/>
          <p:cNvSpPr>
            <a:spLocks noGrp="1"/>
          </p:cNvSpPr>
          <p:nvPr>
            <p:ph type="dt" sz="half" idx="10"/>
          </p:nvPr>
        </p:nvSpPr>
        <p:spPr/>
        <p:txBody>
          <a:bodyPr/>
          <a:lstStyle/>
          <a:p>
            <a:fld id="{1CE8FED5-D933-44C8-9564-D710DB44FAAC}" type="datetime1">
              <a:rPr lang="fi-FI" smtClean="0"/>
              <a:t>16.4.2025</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1393971496"/>
      </p:ext>
    </p:extLst>
  </p:cSld>
  <p:clrMapOvr>
    <a:masterClrMapping/>
  </p:clrMapOvr>
  <p:hf sldNum="0" hdr="0" ftr="0" dt="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1_Kaksi sisältökohdetta">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535083"/>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Sisällön paikkamerkki 3"/>
          <p:cNvSpPr>
            <a:spLocks noGrp="1"/>
          </p:cNvSpPr>
          <p:nvPr>
            <p:ph sz="half" idx="2"/>
          </p:nvPr>
        </p:nvSpPr>
        <p:spPr>
          <a:xfrm>
            <a:off x="6151880" y="1416000"/>
            <a:ext cx="5510474" cy="4535083"/>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5" name="Päivämäärän paikkamerkki 4"/>
          <p:cNvSpPr>
            <a:spLocks noGrp="1"/>
          </p:cNvSpPr>
          <p:nvPr>
            <p:ph type="dt" sz="half" idx="10"/>
          </p:nvPr>
        </p:nvSpPr>
        <p:spPr/>
        <p:txBody>
          <a:bodyPr/>
          <a:lstStyle/>
          <a:p>
            <a:fld id="{95E75A26-E7EB-42B7-B05A-8F0C149E23CB}" type="datetime1">
              <a:rPr lang="fi-FI" smtClean="0"/>
              <a:t>16.4.2025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8" name="Otsikko 7">
            <a:extLst>
              <a:ext uri="{FF2B5EF4-FFF2-40B4-BE49-F238E27FC236}">
                <a16:creationId xmlns:a16="http://schemas.microsoft.com/office/drawing/2014/main" id="{0381782D-255F-4853-838D-BA013CF688A1}"/>
              </a:ext>
            </a:extLst>
          </p:cNvPr>
          <p:cNvSpPr>
            <a:spLocks noGrp="1"/>
          </p:cNvSpPr>
          <p:nvPr>
            <p:ph type="title"/>
          </p:nvPr>
        </p:nvSpPr>
        <p:spPr/>
        <p:txBody>
          <a:bodyPr/>
          <a:lstStyle/>
          <a:p>
            <a:r>
              <a:rPr lang="en-US"/>
              <a:t>Click to edit Master title style</a:t>
            </a:r>
            <a:endParaRPr lang="fi-FI"/>
          </a:p>
        </p:txBody>
      </p:sp>
    </p:spTree>
    <p:extLst>
      <p:ext uri="{BB962C8B-B14F-4D97-AF65-F5344CB8AC3E}">
        <p14:creationId xmlns:p14="http://schemas.microsoft.com/office/powerpoint/2010/main" val="102205058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1_Kaksi sisältökohdetta ja lähde">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320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Sisällön paikkamerkki 3"/>
          <p:cNvSpPr>
            <a:spLocks noGrp="1"/>
          </p:cNvSpPr>
          <p:nvPr>
            <p:ph sz="half" idx="2"/>
          </p:nvPr>
        </p:nvSpPr>
        <p:spPr>
          <a:xfrm>
            <a:off x="6151880" y="1416000"/>
            <a:ext cx="5510474" cy="4320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5" name="Päivämäärän paikkamerkki 4"/>
          <p:cNvSpPr>
            <a:spLocks noGrp="1"/>
          </p:cNvSpPr>
          <p:nvPr>
            <p:ph type="dt" sz="half" idx="10"/>
          </p:nvPr>
        </p:nvSpPr>
        <p:spPr/>
        <p:txBody>
          <a:bodyPr/>
          <a:lstStyle/>
          <a:p>
            <a:fld id="{1CE8FED5-D933-44C8-9564-D710DB44FAAC}" type="datetime1">
              <a:rPr lang="fi-FI" smtClean="0"/>
              <a:t>16.4.2025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p:txBody>
          <a:bodyPr/>
          <a:lstStyle/>
          <a:p>
            <a:r>
              <a:rPr lang="en-US"/>
              <a:t>Click to edit Master title style</a:t>
            </a:r>
            <a:endParaRPr lang="fi-FI"/>
          </a:p>
        </p:txBody>
      </p:sp>
      <p:sp>
        <p:nvSpPr>
          <p:cNvPr id="8" name="Tekstin paikkamerkki 13"/>
          <p:cNvSpPr>
            <a:spLocks noGrp="1"/>
          </p:cNvSpPr>
          <p:nvPr>
            <p:ph type="body" sz="quarter" idx="13" hasCustomPrompt="1"/>
          </p:nvPr>
        </p:nvSpPr>
        <p:spPr>
          <a:xfrm>
            <a:off x="413999" y="5856000"/>
            <a:ext cx="5511293"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9" name="Suora yhdysviiva 8"/>
          <p:cNvCxnSpPr/>
          <p:nvPr/>
        </p:nvCxnSpPr>
        <p:spPr>
          <a:xfrm>
            <a:off x="414000" y="5841312"/>
            <a:ext cx="551129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kstin paikkamerkki 13"/>
          <p:cNvSpPr>
            <a:spLocks noGrp="1"/>
          </p:cNvSpPr>
          <p:nvPr>
            <p:ph type="body" sz="quarter" idx="14" hasCustomPrompt="1"/>
          </p:nvPr>
        </p:nvSpPr>
        <p:spPr>
          <a:xfrm>
            <a:off x="6153599" y="5856000"/>
            <a:ext cx="5511293"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11" name="Suora yhdysviiva 10"/>
          <p:cNvCxnSpPr/>
          <p:nvPr/>
        </p:nvCxnSpPr>
        <p:spPr>
          <a:xfrm>
            <a:off x="6153600" y="5841600"/>
            <a:ext cx="551129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2016295"/>
      </p:ext>
    </p:extLst>
  </p:cSld>
  <p:clrMapOvr>
    <a:masterClrMapping/>
  </p:clrMapOvr>
  <p:hf sldNum="0"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1_Kaksi erikokoista sisältöä">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512000"/>
            <a:ext cx="7656235" cy="4584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Sisällön paikkamerkki 3"/>
          <p:cNvSpPr>
            <a:spLocks noGrp="1"/>
          </p:cNvSpPr>
          <p:nvPr>
            <p:ph sz="half" idx="2"/>
          </p:nvPr>
        </p:nvSpPr>
        <p:spPr>
          <a:xfrm>
            <a:off x="8328000" y="1512000"/>
            <a:ext cx="3334354" cy="4584000"/>
          </a:xfrm>
        </p:spPr>
        <p:txBody>
          <a:bodyPr>
            <a:noAutofit/>
          </a:bodyPr>
          <a:lstStyle>
            <a:lvl1pPr marL="179996" indent="-179996">
              <a:spcBef>
                <a:spcPts val="0"/>
              </a:spcBef>
              <a:defRPr sz="2400"/>
            </a:lvl1pPr>
            <a:lvl2pPr marL="359991" indent="-179996">
              <a:spcBef>
                <a:spcPts val="0"/>
              </a:spcBef>
              <a:defRPr sz="2200"/>
            </a:lvl2pPr>
            <a:lvl3pPr marL="539987" indent="-179996">
              <a:spcBef>
                <a:spcPts val="0"/>
              </a:spcBef>
              <a:defRPr sz="2200"/>
            </a:lvl3pPr>
            <a:lvl4pPr marL="719982" indent="-179996">
              <a:spcBef>
                <a:spcPts val="0"/>
              </a:spcBef>
              <a:defRPr sz="2200"/>
            </a:lvl4pPr>
            <a:lvl5pPr marL="899978" indent="-179996">
              <a:spcBef>
                <a:spcPts val="0"/>
              </a:spcBef>
              <a:defRPr sz="2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5" name="Päivämäärän paikkamerkki 4"/>
          <p:cNvSpPr>
            <a:spLocks noGrp="1"/>
          </p:cNvSpPr>
          <p:nvPr>
            <p:ph type="dt" sz="half" idx="10"/>
          </p:nvPr>
        </p:nvSpPr>
        <p:spPr/>
        <p:txBody>
          <a:bodyPr/>
          <a:lstStyle/>
          <a:p>
            <a:fld id="{1CE8FED5-D933-44C8-9564-D710DB44FAAC}" type="datetime1">
              <a:rPr lang="fi-FI" smtClean="0"/>
              <a:t>16.4.2025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8" name="Otsikko 7"/>
          <p:cNvSpPr>
            <a:spLocks noGrp="1"/>
          </p:cNvSpPr>
          <p:nvPr>
            <p:ph type="title"/>
          </p:nvPr>
        </p:nvSpPr>
        <p:spPr/>
        <p:txBody>
          <a:bodyPr/>
          <a:lstStyle/>
          <a:p>
            <a:r>
              <a:rPr lang="en-US"/>
              <a:t>Click to edit Master title style</a:t>
            </a:r>
            <a:endParaRPr lang="fi-FI"/>
          </a:p>
        </p:txBody>
      </p:sp>
    </p:spTree>
    <p:extLst>
      <p:ext uri="{BB962C8B-B14F-4D97-AF65-F5344CB8AC3E}">
        <p14:creationId xmlns:p14="http://schemas.microsoft.com/office/powerpoint/2010/main" val="2195635721"/>
      </p:ext>
    </p:extLst>
  </p:cSld>
  <p:clrMapOvr>
    <a:masterClrMapping/>
  </p:clrMapOvr>
  <p:hf sldNum="0"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1_Kaksi erikokoista sisältöä ja lähde">
    <p:spTree>
      <p:nvGrpSpPr>
        <p:cNvPr id="1" name=""/>
        <p:cNvGrpSpPr/>
        <p:nvPr/>
      </p:nvGrpSpPr>
      <p:grpSpPr>
        <a:xfrm>
          <a:off x="0" y="0"/>
          <a:ext cx="0" cy="0"/>
          <a:chOff x="0" y="0"/>
          <a:chExt cx="0" cy="0"/>
        </a:xfrm>
      </p:grpSpPr>
      <p:sp>
        <p:nvSpPr>
          <p:cNvPr id="3" name="Sisällön paikkamerkki 2"/>
          <p:cNvSpPr>
            <a:spLocks noGrp="1"/>
          </p:cNvSpPr>
          <p:nvPr>
            <p:ph sz="half" idx="1" hasCustomPrompt="1"/>
          </p:nvPr>
        </p:nvSpPr>
        <p:spPr>
          <a:xfrm>
            <a:off x="414000" y="1416000"/>
            <a:ext cx="3314852" cy="4320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4" name="Sisällön paikkamerkki 3"/>
          <p:cNvSpPr>
            <a:spLocks noGrp="1"/>
          </p:cNvSpPr>
          <p:nvPr>
            <p:ph sz="half" idx="2"/>
          </p:nvPr>
        </p:nvSpPr>
        <p:spPr>
          <a:xfrm>
            <a:off x="4008000" y="1416000"/>
            <a:ext cx="7680000" cy="4320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5" name="Päivämäärän paikkamerkki 4"/>
          <p:cNvSpPr>
            <a:spLocks noGrp="1"/>
          </p:cNvSpPr>
          <p:nvPr>
            <p:ph type="dt" sz="half" idx="10"/>
          </p:nvPr>
        </p:nvSpPr>
        <p:spPr/>
        <p:txBody>
          <a:bodyPr/>
          <a:lstStyle/>
          <a:p>
            <a:fld id="{1CE8FED5-D933-44C8-9564-D710DB44FAAC}" type="datetime1">
              <a:rPr lang="fi-FI" smtClean="0"/>
              <a:t>16.4.2025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p:txBody>
          <a:bodyPr/>
          <a:lstStyle/>
          <a:p>
            <a:r>
              <a:rPr lang="en-US"/>
              <a:t>Click to edit Master title style</a:t>
            </a:r>
            <a:endParaRPr lang="fi-FI"/>
          </a:p>
        </p:txBody>
      </p:sp>
      <p:sp>
        <p:nvSpPr>
          <p:cNvPr id="8"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3351932637"/>
      </p:ext>
    </p:extLst>
  </p:cSld>
  <p:clrMapOvr>
    <a:masterClrMapping/>
  </p:clrMapOvr>
  <p:hf sldNum="0"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p:cSld name="1_Kuva ja musta 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bwMode="white">
          <a:xfrm>
            <a:off x="0" y="0"/>
            <a:ext cx="12192000" cy="6858000"/>
          </a:xfrm>
          <a:solidFill>
            <a:schemeClr val="bg1">
              <a:lumMod val="65000"/>
            </a:schemeClr>
          </a:solidFill>
        </p:spPr>
        <p:txBody>
          <a:bodyPr lIns="90000" anchor="ctr"/>
          <a:lstStyle>
            <a:lvl1pPr marL="0" indent="0" algn="ctr">
              <a:buNone/>
              <a:defRPr/>
            </a:lvl1pPr>
          </a:lstStyle>
          <a:p>
            <a:r>
              <a:rPr lang="fi-FI"/>
              <a:t>Vedä kuva paikkamerkkiin tai lisää napsauttamalla kuvaketta</a:t>
            </a:r>
          </a:p>
        </p:txBody>
      </p:sp>
      <p:sp>
        <p:nvSpPr>
          <p:cNvPr id="2" name="Otsikko 1"/>
          <p:cNvSpPr>
            <a:spLocks noGrp="1"/>
          </p:cNvSpPr>
          <p:nvPr>
            <p:ph type="title"/>
          </p:nvPr>
        </p:nvSpPr>
        <p:spPr>
          <a:xfrm>
            <a:off x="511091" y="3456000"/>
            <a:ext cx="11169818" cy="2847818"/>
          </a:xfrm>
        </p:spPr>
        <p:txBody>
          <a:bodyPr anchor="t" anchorCtr="0"/>
          <a:lstStyle>
            <a:lvl1pPr algn="ctr">
              <a:defRPr sz="6000" b="1" cap="all" baseline="0">
                <a:solidFill>
                  <a:schemeClr val="tx1"/>
                </a:solidFill>
              </a:defRPr>
            </a:lvl1pPr>
          </a:lstStyle>
          <a:p>
            <a:r>
              <a:rPr lang="en-US"/>
              <a:t>Click to edit Master title style</a:t>
            </a:r>
            <a:endParaRPr lang="fi-FI"/>
          </a:p>
        </p:txBody>
      </p:sp>
      <p:sp>
        <p:nvSpPr>
          <p:cNvPr id="5" name="Tekstin paikkamerkki 3">
            <a:extLst>
              <a:ext uri="{FF2B5EF4-FFF2-40B4-BE49-F238E27FC236}">
                <a16:creationId xmlns:a16="http://schemas.microsoft.com/office/drawing/2014/main" id="{881DAB8D-13F6-43CF-AF21-8EDDA0983AF6}"/>
              </a:ext>
            </a:extLst>
          </p:cNvPr>
          <p:cNvSpPr>
            <a:spLocks noGrp="1" noChangeAspect="1"/>
          </p:cNvSpPr>
          <p:nvPr>
            <p:ph type="body" sz="quarter" idx="11"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284898126"/>
      </p:ext>
    </p:extLst>
  </p:cSld>
  <p:clrMapOvr>
    <a:masterClrMapping/>
  </p:clrMapOvr>
  <p:hf sldNum="0"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1_Kuva ja nega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bwMode="white">
          <a:xfrm>
            <a:off x="0" y="0"/>
            <a:ext cx="12192000" cy="6858000"/>
          </a:xfrm>
          <a:solidFill>
            <a:schemeClr val="bg1">
              <a:lumMod val="65000"/>
            </a:schemeClr>
          </a:solidFill>
        </p:spPr>
        <p:txBody>
          <a:bodyPr lIns="90000" anchor="ctr"/>
          <a:lstStyle>
            <a:lvl1pPr marL="0" indent="0" algn="ctr">
              <a:buNone/>
              <a:defRPr/>
            </a:lvl1pPr>
          </a:lstStyle>
          <a:p>
            <a:r>
              <a:rPr lang="fi-FI"/>
              <a:t>Vedä kuva paikkamerkkiin tai lisää napsauttamalla kuvaketta</a:t>
            </a:r>
          </a:p>
        </p:txBody>
      </p:sp>
      <p:sp>
        <p:nvSpPr>
          <p:cNvPr id="2" name="Otsikko 1"/>
          <p:cNvSpPr>
            <a:spLocks noGrp="1"/>
          </p:cNvSpPr>
          <p:nvPr>
            <p:ph type="title"/>
          </p:nvPr>
        </p:nvSpPr>
        <p:spPr>
          <a:xfrm>
            <a:off x="511091" y="3456000"/>
            <a:ext cx="11169818" cy="2847818"/>
          </a:xfrm>
        </p:spPr>
        <p:txBody>
          <a:bodyPr anchor="t" anchorCtr="0"/>
          <a:lstStyle>
            <a:lvl1pPr algn="ctr">
              <a:defRPr sz="6000" b="1" cap="all" baseline="0">
                <a:solidFill>
                  <a:schemeClr val="bg1"/>
                </a:solidFill>
              </a:defRPr>
            </a:lvl1pPr>
          </a:lstStyle>
          <a:p>
            <a:r>
              <a:rPr lang="en-US"/>
              <a:t>Click to edit Master title style</a:t>
            </a:r>
            <a:endParaRPr lang="fi-FI"/>
          </a:p>
        </p:txBody>
      </p:sp>
      <p:sp>
        <p:nvSpPr>
          <p:cNvPr id="5" name="Tekstin paikkamerkki 3">
            <a:extLst>
              <a:ext uri="{FF2B5EF4-FFF2-40B4-BE49-F238E27FC236}">
                <a16:creationId xmlns:a16="http://schemas.microsoft.com/office/drawing/2014/main" id="{A86A8CFD-37ED-4749-956D-776FBCC0BB39}"/>
              </a:ext>
            </a:extLst>
          </p:cNvPr>
          <p:cNvSpPr>
            <a:spLocks noGrp="1" noChangeAspect="1"/>
          </p:cNvSpPr>
          <p:nvPr>
            <p:ph type="body" sz="quarter" idx="11"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4126975186"/>
      </p:ext>
    </p:extLst>
  </p:cSld>
  <p:clrMapOvr>
    <a:masterClrMapping/>
  </p:clrMapOvr>
  <p:hf sldNum="0"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1_Kuva ja sisältö">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29"/>
            <a:ext cx="7008000" cy="4424895"/>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1CE8FED5-D933-44C8-9564-D710DB44FAAC}" type="datetime1">
              <a:rPr lang="fi-FI" smtClean="0"/>
              <a:t>16.4.2025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a:xfrm>
            <a:off x="4656000" y="778729"/>
            <a:ext cx="7008000" cy="960000"/>
          </a:xfrm>
        </p:spPr>
        <p:txBody>
          <a:bodyPr/>
          <a:lstStyle/>
          <a:p>
            <a:r>
              <a:rPr lang="en-US"/>
              <a:t>Click to edit Master title style</a:t>
            </a:r>
            <a:endParaRPr lang="fi-FI"/>
          </a:p>
        </p:txBody>
      </p:sp>
    </p:spTree>
    <p:extLst>
      <p:ext uri="{BB962C8B-B14F-4D97-AF65-F5344CB8AC3E}">
        <p14:creationId xmlns:p14="http://schemas.microsoft.com/office/powerpoint/2010/main" val="2383778434"/>
      </p:ext>
    </p:extLst>
  </p:cSld>
  <p:clrMapOvr>
    <a:masterClrMapping/>
  </p:clrMapOvr>
  <p:hf sldNum="0" hdr="0" ftr="0" dt="0"/>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1_Kuva-sisältö ja kuvateksti">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31"/>
            <a:ext cx="7008000" cy="2472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1CE8FED5-D933-44C8-9564-D710DB44FAAC}" type="datetime1">
              <a:rPr lang="fi-FI" smtClean="0"/>
              <a:t>16.4.2025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a:xfrm>
            <a:off x="4656000" y="778731"/>
            <a:ext cx="7008000" cy="960000"/>
          </a:xfrm>
        </p:spPr>
        <p:txBody>
          <a:bodyPr/>
          <a:lstStyle/>
          <a:p>
            <a:r>
              <a:rPr lang="en-US"/>
              <a:t>Click to edit Master title style</a:t>
            </a:r>
            <a:endParaRPr lang="fi-FI"/>
          </a:p>
        </p:txBody>
      </p:sp>
      <p:sp>
        <p:nvSpPr>
          <p:cNvPr id="9" name="Tekstin paikkamerkki 8"/>
          <p:cNvSpPr>
            <a:spLocks noGrp="1"/>
          </p:cNvSpPr>
          <p:nvPr>
            <p:ph type="body" sz="quarter" idx="13" hasCustomPrompt="1"/>
          </p:nvPr>
        </p:nvSpPr>
        <p:spPr>
          <a:xfrm>
            <a:off x="4656667" y="4460331"/>
            <a:ext cx="7008000" cy="1897438"/>
          </a:xfrm>
        </p:spPr>
        <p:txBody>
          <a:bodyPr/>
          <a:lstStyle>
            <a:lvl1pPr marL="0" indent="0">
              <a:spcBef>
                <a:spcPts val="0"/>
              </a:spcBef>
              <a:buNone/>
              <a:defRPr sz="1800">
                <a:solidFill>
                  <a:schemeClr val="tx1"/>
                </a:solidFill>
              </a:defRPr>
            </a:lvl1pPr>
            <a:lvl2pPr marL="365991" indent="0">
              <a:buNone/>
              <a:defRPr sz="2667">
                <a:solidFill>
                  <a:schemeClr val="accent6">
                    <a:lumMod val="75000"/>
                    <a:lumOff val="25000"/>
                  </a:schemeClr>
                </a:solidFill>
              </a:defRPr>
            </a:lvl2pPr>
            <a:lvl3pPr marL="815980" indent="0">
              <a:buNone/>
              <a:defRPr sz="2667">
                <a:solidFill>
                  <a:schemeClr val="accent6">
                    <a:lumMod val="75000"/>
                    <a:lumOff val="25000"/>
                  </a:schemeClr>
                </a:solidFill>
              </a:defRPr>
            </a:lvl3pPr>
            <a:lvl4pPr marL="1199970" indent="0">
              <a:buNone/>
              <a:defRPr sz="2667">
                <a:solidFill>
                  <a:schemeClr val="accent6">
                    <a:lumMod val="75000"/>
                    <a:lumOff val="25000"/>
                  </a:schemeClr>
                </a:solidFill>
              </a:defRPr>
            </a:lvl4pPr>
            <a:lvl5pPr marL="1583960" indent="0">
              <a:buNone/>
              <a:defRPr sz="2667">
                <a:solidFill>
                  <a:schemeClr val="accent6">
                    <a:lumMod val="75000"/>
                    <a:lumOff val="25000"/>
                  </a:schemeClr>
                </a:solidFill>
              </a:defRPr>
            </a:lvl5pPr>
          </a:lstStyle>
          <a:p>
            <a:pPr lvl="0"/>
            <a:r>
              <a:rPr lang="fi-FI"/>
              <a:t>Kirjoita kuvateksti ja –lähde tähän</a:t>
            </a:r>
          </a:p>
        </p:txBody>
      </p:sp>
    </p:spTree>
    <p:extLst>
      <p:ext uri="{BB962C8B-B14F-4D97-AF65-F5344CB8AC3E}">
        <p14:creationId xmlns:p14="http://schemas.microsoft.com/office/powerpoint/2010/main" val="4069295944"/>
      </p:ext>
    </p:extLst>
  </p:cSld>
  <p:clrMapOvr>
    <a:masterClrMapping/>
  </p:clrMapOvr>
  <p:hf sldNum="0" hdr="0" ftr="0" dt="0"/>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1_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en-US"/>
              <a:t>Click to edit Master title style</a:t>
            </a:r>
            <a:endParaRPr lang="fi-FI"/>
          </a:p>
        </p:txBody>
      </p:sp>
      <p:sp>
        <p:nvSpPr>
          <p:cNvPr id="3" name="Päivämäärän paikkamerkki 2"/>
          <p:cNvSpPr>
            <a:spLocks noGrp="1"/>
          </p:cNvSpPr>
          <p:nvPr>
            <p:ph type="dt" sz="half" idx="10"/>
          </p:nvPr>
        </p:nvSpPr>
        <p:spPr/>
        <p:txBody>
          <a:bodyPr/>
          <a:lstStyle/>
          <a:p>
            <a:fld id="{A3C3278E-765C-4FED-AAAB-781631F41A93}" type="datetime1">
              <a:rPr lang="fi-FI" smtClean="0"/>
              <a:t>16.4.2025</a:t>
            </a:fld>
            <a:endParaRPr lang="fi-FI"/>
          </a:p>
        </p:txBody>
      </p:sp>
      <p:sp>
        <p:nvSpPr>
          <p:cNvPr id="4" name="Alatunnisteen paikkamerkki 3"/>
          <p:cNvSpPr>
            <a:spLocks noGrp="1"/>
          </p:cNvSpPr>
          <p:nvPr>
            <p:ph type="ftr" sz="quarter" idx="11"/>
          </p:nvPr>
        </p:nvSpPr>
        <p:spPr/>
        <p:txBody>
          <a:bodyPr/>
          <a:lstStyle/>
          <a:p>
            <a:r>
              <a:rPr lang="fi-FI"/>
              <a:t>[Alatunnisteteksti]</a:t>
            </a:r>
          </a:p>
        </p:txBody>
      </p:sp>
      <p:sp>
        <p:nvSpPr>
          <p:cNvPr id="5" name="Dian numeron paikkamerkki 4"/>
          <p:cNvSpPr>
            <a:spLocks noGrp="1"/>
          </p:cNvSpPr>
          <p:nvPr>
            <p:ph type="sldNum" sz="quarter" idx="12"/>
          </p:nvPr>
        </p:nvSpPr>
        <p:spPr/>
        <p:txBody>
          <a:bodyPr/>
          <a:lstStyle/>
          <a:p>
            <a:fld id="{DA6950FC-F01D-432E-92A0-E4475BC39D8F}" type="slidenum">
              <a:rPr lang="fi-FI" smtClean="0"/>
              <a:t>‹#›</a:t>
            </a:fld>
            <a:endParaRPr lang="fi-FI"/>
          </a:p>
        </p:txBody>
      </p:sp>
    </p:spTree>
    <p:extLst>
      <p:ext uri="{BB962C8B-B14F-4D97-AF65-F5344CB8AC3E}">
        <p14:creationId xmlns:p14="http://schemas.microsoft.com/office/powerpoint/2010/main" val="110485561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Title and content - no sub heading">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59999" y="1708150"/>
            <a:ext cx="11466873" cy="4018118"/>
          </a:xfrm>
        </p:spPr>
        <p:txBody>
          <a:bodyPr>
            <a:noAutofit/>
          </a:bodyPr>
          <a:lstStyle>
            <a:lvl1pPr>
              <a:defRPr sz="1400" b="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dirty="0"/>
              <a:t>Click to edit master title style</a:t>
            </a:r>
          </a:p>
        </p:txBody>
      </p:sp>
      <p:sp>
        <p:nvSpPr>
          <p:cNvPr id="1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dirty="0"/>
          </a:p>
        </p:txBody>
      </p:sp>
      <p:sp>
        <p:nvSpPr>
          <p:cNvPr id="6" name="Footer Placeholder 70"/>
          <p:cNvSpPr>
            <a:spLocks noGrp="1"/>
          </p:cNvSpPr>
          <p:nvPr>
            <p:ph type="ftr" sz="quarter" idx="3"/>
          </p:nvPr>
        </p:nvSpPr>
        <p:spPr>
          <a:xfrm>
            <a:off x="5855250" y="6146837"/>
            <a:ext cx="3728697" cy="711164"/>
          </a:xfrm>
          <a:prstGeom prst="rect">
            <a:avLst/>
          </a:prstGeom>
        </p:spPr>
        <p:txBody>
          <a:bodyPr lIns="496800" tIns="90000" anchor="ctr">
            <a:noAutofit/>
          </a:bodyPr>
          <a:lstStyle>
            <a:lvl1pPr algn="r">
              <a:defRPr lang="en-AU" sz="1250" b="0">
                <a:solidFill>
                  <a:schemeClr val="bg1">
                    <a:lumMod val="50000"/>
                  </a:schemeClr>
                </a:solidFill>
                <a:latin typeface="+mn-lt"/>
                <a:cs typeface="+mn-cs"/>
              </a:defRPr>
            </a:lvl1pPr>
          </a:lstStyle>
          <a:p>
            <a:pPr>
              <a:spcBef>
                <a:spcPct val="20000"/>
              </a:spcBef>
              <a:buFont typeface="Arial" pitchFamily="34" charset="0"/>
              <a:buNone/>
            </a:pPr>
            <a:r>
              <a:rPr lang="fi-FI"/>
              <a:t>Yrittäjägallup, kierros 1/2024 helmikuu</a:t>
            </a:r>
            <a:endParaRPr lang="fi-FI" dirty="0"/>
          </a:p>
        </p:txBody>
      </p:sp>
    </p:spTree>
    <p:extLst>
      <p:ext uri="{BB962C8B-B14F-4D97-AF65-F5344CB8AC3E}">
        <p14:creationId xmlns:p14="http://schemas.microsoft.com/office/powerpoint/2010/main" val="3660331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486000"/>
            <a:ext cx="7963200" cy="1850400"/>
          </a:xfrm>
        </p:spPr>
        <p:txBody>
          <a:bodyPr anchor="b"/>
          <a:lstStyle>
            <a:lvl1pPr>
              <a:defRPr sz="3600">
                <a:solidFill>
                  <a:schemeClr val="tx1"/>
                </a:solidFill>
              </a:defRPr>
            </a:lvl1pPr>
          </a:lstStyle>
          <a:p>
            <a:r>
              <a:rPr lang="fi-FI"/>
              <a:t>Muokkaa ots. perustyyl. napsautt.</a:t>
            </a:r>
          </a:p>
        </p:txBody>
      </p:sp>
      <p:sp>
        <p:nvSpPr>
          <p:cNvPr id="3" name="Alaotsikko 2"/>
          <p:cNvSpPr>
            <a:spLocks noGrp="1"/>
          </p:cNvSpPr>
          <p:nvPr>
            <p:ph type="subTitle" idx="1"/>
          </p:nvPr>
        </p:nvSpPr>
        <p:spPr>
          <a:xfrm>
            <a:off x="414000" y="2502000"/>
            <a:ext cx="7963200" cy="2088000"/>
          </a:xfrm>
        </p:spPr>
        <p:txBody>
          <a:bodyPr>
            <a:noAutofit/>
          </a:bodyPr>
          <a:lstStyle>
            <a:lvl1pPr marL="0" indent="0" algn="l">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570FA3E1-7F60-4AC8-87B3-17B891252B45}" type="datetimeFigureOut">
              <a:rPr lang="fi-FI" smtClean="0"/>
              <a:t>16.4.2025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DF31D3C4-5E84-4D05-B4B0-B0365EF9FEC8}" type="slidenum">
              <a:rPr lang="fi-FI" smtClean="0"/>
              <a:t>‹#›</a:t>
            </a:fld>
            <a:endParaRPr lang="fi-FI"/>
          </a:p>
        </p:txBody>
      </p:sp>
    </p:spTree>
    <p:extLst>
      <p:ext uri="{BB962C8B-B14F-4D97-AF65-F5344CB8AC3E}">
        <p14:creationId xmlns:p14="http://schemas.microsoft.com/office/powerpoint/2010/main" val="429017247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Otsikko ja sisältö">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570FA3E1-7F60-4AC8-87B3-17B891252B45}" type="datetimeFigureOut">
              <a:rPr lang="fi-FI" smtClean="0"/>
              <a:t>16.4.2025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DF31D3C4-5E84-4D05-B4B0-B0365EF9FEC8}" type="slidenum">
              <a:rPr lang="fi-FI" smtClean="0"/>
              <a:t>‹#›</a:t>
            </a:fld>
            <a:endParaRPr lang="fi-FI"/>
          </a:p>
        </p:txBody>
      </p:sp>
      <p:sp>
        <p:nvSpPr>
          <p:cNvPr id="7" name="Otsikko 6">
            <a:extLst>
              <a:ext uri="{FF2B5EF4-FFF2-40B4-BE49-F238E27FC236}">
                <a16:creationId xmlns:a16="http://schemas.microsoft.com/office/drawing/2014/main" id="{46BE63EC-6095-471C-AE85-156114947DA3}"/>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406211381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p:cSld name="Otsikko ja sisältö 2">
    <p:bg>
      <p:bgPr>
        <a:solidFill>
          <a:schemeClr val="tx2"/>
        </a:solidFill>
        <a:effectLst/>
      </p:bgPr>
    </p:bg>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lvl1pPr>
              <a:defRPr>
                <a:solidFill>
                  <a:schemeClr val="bg1"/>
                </a:solidFill>
              </a:defRPr>
            </a:lvl1pPr>
          </a:lstStyle>
          <a:p>
            <a:fld id="{570FA3E1-7F60-4AC8-87B3-17B891252B45}" type="datetimeFigureOut">
              <a:rPr lang="fi-FI" smtClean="0"/>
              <a:t>16.4.2025</a:t>
            </a:fld>
            <a:endParaRPr lang="fi-FI"/>
          </a:p>
        </p:txBody>
      </p:sp>
      <p:sp>
        <p:nvSpPr>
          <p:cNvPr id="5" name="Alatunnisteen paikkamerkki 4"/>
          <p:cNvSpPr>
            <a:spLocks noGrp="1"/>
          </p:cNvSpPr>
          <p:nvPr>
            <p:ph type="ftr" sz="quarter" idx="11"/>
          </p:nvPr>
        </p:nvSpPr>
        <p:spPr/>
        <p:txBody>
          <a:bodyPr/>
          <a:lstStyle>
            <a:lvl1pPr>
              <a:defRPr>
                <a:solidFill>
                  <a:schemeClr val="bg1"/>
                </a:solidFill>
              </a:defRPr>
            </a:lvl1pPr>
          </a:lstStyle>
          <a:p>
            <a:endParaRPr lang="fi-FI"/>
          </a:p>
        </p:txBody>
      </p:sp>
      <p:sp>
        <p:nvSpPr>
          <p:cNvPr id="6" name="Dian numeron paikkamerkki 5"/>
          <p:cNvSpPr>
            <a:spLocks noGrp="1"/>
          </p:cNvSpPr>
          <p:nvPr>
            <p:ph type="sldNum" sz="quarter" idx="12"/>
          </p:nvPr>
        </p:nvSpPr>
        <p:spPr/>
        <p:txBody>
          <a:bodyPr/>
          <a:lstStyle>
            <a:lvl1pPr>
              <a:defRPr>
                <a:solidFill>
                  <a:schemeClr val="bg1"/>
                </a:solidFill>
              </a:defRPr>
            </a:lvl1pPr>
          </a:lstStyle>
          <a:p>
            <a:fld id="{DF31D3C4-5E84-4D05-B4B0-B0365EF9FEC8}" type="slidenum">
              <a:rPr lang="fi-FI" smtClean="0"/>
              <a:t>‹#›</a:t>
            </a:fld>
            <a:endParaRPr lang="fi-FI"/>
          </a:p>
        </p:txBody>
      </p:sp>
      <p:sp>
        <p:nvSpPr>
          <p:cNvPr id="7" name="Otsikko 6">
            <a:extLst>
              <a:ext uri="{FF2B5EF4-FFF2-40B4-BE49-F238E27FC236}">
                <a16:creationId xmlns:a16="http://schemas.microsoft.com/office/drawing/2014/main" id="{46BE63EC-6095-471C-AE85-156114947DA3}"/>
              </a:ext>
            </a:extLst>
          </p:cNvPr>
          <p:cNvSpPr>
            <a:spLocks noGrp="1"/>
          </p:cNvSpPr>
          <p:nvPr>
            <p:ph type="title"/>
          </p:nvPr>
        </p:nvSpPr>
        <p:spPr/>
        <p:txBody>
          <a:bodyPr/>
          <a:lstStyle>
            <a:lvl1pPr>
              <a:defRPr>
                <a:solidFill>
                  <a:schemeClr val="bg1"/>
                </a:solidFill>
              </a:defRPr>
            </a:lvl1pPr>
          </a:lstStyle>
          <a:p>
            <a:r>
              <a:rPr lang="fi-FI"/>
              <a:t>Muokkaa ots. perustyyl. napsautt.</a:t>
            </a:r>
          </a:p>
        </p:txBody>
      </p:sp>
      <p:pic>
        <p:nvPicPr>
          <p:cNvPr id="9" name="Kuva 8">
            <a:extLst>
              <a:ext uri="{FF2B5EF4-FFF2-40B4-BE49-F238E27FC236}">
                <a16:creationId xmlns:a16="http://schemas.microsoft.com/office/drawing/2014/main" id="{B18DD67E-A907-49C4-9344-9E05BD7F82A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9675" b="-564"/>
          <a:stretch/>
        </p:blipFill>
        <p:spPr bwMode="black">
          <a:xfrm>
            <a:off x="9555888" y="18055"/>
            <a:ext cx="2340000" cy="925595"/>
          </a:xfrm>
          <a:prstGeom prst="rect">
            <a:avLst/>
          </a:prstGeom>
        </p:spPr>
      </p:pic>
    </p:spTree>
    <p:extLst>
      <p:ext uri="{BB962C8B-B14F-4D97-AF65-F5344CB8AC3E}">
        <p14:creationId xmlns:p14="http://schemas.microsoft.com/office/powerpoint/2010/main" val="272323905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Osanvaihto">
    <p:spTree>
      <p:nvGrpSpPr>
        <p:cNvPr id="1" name=""/>
        <p:cNvGrpSpPr/>
        <p:nvPr/>
      </p:nvGrpSpPr>
      <p:grpSpPr>
        <a:xfrm>
          <a:off x="0" y="0"/>
          <a:ext cx="0" cy="0"/>
          <a:chOff x="0" y="0"/>
          <a:chExt cx="0" cy="0"/>
        </a:xfrm>
      </p:grpSpPr>
      <p:sp>
        <p:nvSpPr>
          <p:cNvPr id="2" name="Otsikko 1"/>
          <p:cNvSpPr>
            <a:spLocks noGrp="1"/>
          </p:cNvSpPr>
          <p:nvPr>
            <p:ph type="ctrTitle"/>
          </p:nvPr>
        </p:nvSpPr>
        <p:spPr>
          <a:xfrm>
            <a:off x="1536000" y="1128000"/>
            <a:ext cx="9144000" cy="2400000"/>
          </a:xfrm>
        </p:spPr>
        <p:txBody>
          <a:bodyPr/>
          <a:lstStyle>
            <a:lvl1pPr algn="ctr">
              <a:defRPr sz="4000"/>
            </a:lvl1pPr>
          </a:lstStyle>
          <a:p>
            <a:r>
              <a:rPr lang="fi-FI"/>
              <a:t>Muokkaa ots. perustyyl. napsautt.</a:t>
            </a:r>
          </a:p>
        </p:txBody>
      </p:sp>
      <p:sp>
        <p:nvSpPr>
          <p:cNvPr id="3" name="Alaotsikko 2"/>
          <p:cNvSpPr>
            <a:spLocks noGrp="1"/>
          </p:cNvSpPr>
          <p:nvPr>
            <p:ph type="subTitle" idx="1"/>
          </p:nvPr>
        </p:nvSpPr>
        <p:spPr>
          <a:xfrm>
            <a:off x="1536000" y="3600000"/>
            <a:ext cx="9144000" cy="1656000"/>
          </a:xfrm>
        </p:spPr>
        <p:txBody>
          <a:bodyPr>
            <a:noAutofit/>
          </a:bodyPr>
          <a:lstStyle>
            <a:lvl1pPr marL="0" indent="0" algn="ctr">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lvl1pPr>
              <a:defRPr>
                <a:noFill/>
              </a:defRPr>
            </a:lvl1pPr>
          </a:lstStyle>
          <a:p>
            <a:fld id="{570FA3E1-7F60-4AC8-87B3-17B891252B45}" type="datetimeFigureOut">
              <a:rPr lang="fi-FI" smtClean="0"/>
              <a:t>16.4.2025</a:t>
            </a:fld>
            <a:endParaRPr lang="fi-FI"/>
          </a:p>
        </p:txBody>
      </p:sp>
      <p:sp>
        <p:nvSpPr>
          <p:cNvPr id="5" name="Alatunnisteen paikkamerkki 4"/>
          <p:cNvSpPr>
            <a:spLocks noGrp="1"/>
          </p:cNvSpPr>
          <p:nvPr>
            <p:ph type="ftr" sz="quarter" idx="11"/>
          </p:nvPr>
        </p:nvSpPr>
        <p:spPr/>
        <p:txBody>
          <a:bodyPr/>
          <a:lstStyle>
            <a:lvl1pPr>
              <a:defRPr>
                <a:noFill/>
              </a:defRPr>
            </a:lvl1pPr>
          </a:lstStyle>
          <a:p>
            <a:endParaRPr lang="fi-FI"/>
          </a:p>
        </p:txBody>
      </p:sp>
      <p:sp>
        <p:nvSpPr>
          <p:cNvPr id="6" name="Dian numeron paikkamerkki 5"/>
          <p:cNvSpPr>
            <a:spLocks noGrp="1"/>
          </p:cNvSpPr>
          <p:nvPr>
            <p:ph type="sldNum" sz="quarter" idx="12"/>
          </p:nvPr>
        </p:nvSpPr>
        <p:spPr/>
        <p:txBody>
          <a:bodyPr/>
          <a:lstStyle>
            <a:lvl1pPr>
              <a:defRPr>
                <a:noFill/>
              </a:defRPr>
            </a:lvl1pPr>
          </a:lstStyle>
          <a:p>
            <a:fld id="{DF31D3C4-5E84-4D05-B4B0-B0365EF9FEC8}" type="slidenum">
              <a:rPr lang="fi-FI" smtClean="0"/>
              <a:t>‹#›</a:t>
            </a:fld>
            <a:endParaRPr lang="fi-FI"/>
          </a:p>
        </p:txBody>
      </p:sp>
    </p:spTree>
    <p:extLst>
      <p:ext uri="{BB962C8B-B14F-4D97-AF65-F5344CB8AC3E}">
        <p14:creationId xmlns:p14="http://schemas.microsoft.com/office/powerpoint/2010/main" val="386944912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p:cSld name="Osanvaihto 2">
    <p:bg>
      <p:bgPr>
        <a:solidFill>
          <a:schemeClr val="tx2"/>
        </a:solid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1536000" y="1128000"/>
            <a:ext cx="9144000" cy="2400000"/>
          </a:xfrm>
        </p:spPr>
        <p:txBody>
          <a:bodyPr/>
          <a:lstStyle>
            <a:lvl1pPr algn="ctr">
              <a:defRPr sz="4000">
                <a:solidFill>
                  <a:schemeClr val="bg1"/>
                </a:solidFill>
              </a:defRPr>
            </a:lvl1pPr>
          </a:lstStyle>
          <a:p>
            <a:r>
              <a:rPr lang="fi-FI"/>
              <a:t>Muokkaa ots. perustyyl. napsautt.</a:t>
            </a:r>
          </a:p>
        </p:txBody>
      </p:sp>
      <p:sp>
        <p:nvSpPr>
          <p:cNvPr id="3" name="Alaotsikko 2"/>
          <p:cNvSpPr>
            <a:spLocks noGrp="1"/>
          </p:cNvSpPr>
          <p:nvPr>
            <p:ph type="subTitle" idx="1"/>
          </p:nvPr>
        </p:nvSpPr>
        <p:spPr>
          <a:xfrm>
            <a:off x="1536000" y="3600000"/>
            <a:ext cx="9144000" cy="1656000"/>
          </a:xfrm>
        </p:spPr>
        <p:txBody>
          <a:bodyPr>
            <a:noAutofit/>
          </a:bodyPr>
          <a:lstStyle>
            <a:lvl1pPr marL="0" indent="0" algn="ctr">
              <a:spcBef>
                <a:spcPts val="0"/>
              </a:spcBef>
              <a:buNone/>
              <a:defRPr sz="24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lvl1pPr>
              <a:defRPr>
                <a:noFill/>
              </a:defRPr>
            </a:lvl1pPr>
          </a:lstStyle>
          <a:p>
            <a:fld id="{570FA3E1-7F60-4AC8-87B3-17B891252B45}" type="datetimeFigureOut">
              <a:rPr lang="fi-FI" smtClean="0"/>
              <a:t>16.4.2025</a:t>
            </a:fld>
            <a:endParaRPr lang="fi-FI"/>
          </a:p>
        </p:txBody>
      </p:sp>
      <p:sp>
        <p:nvSpPr>
          <p:cNvPr id="5" name="Alatunnisteen paikkamerkki 4"/>
          <p:cNvSpPr>
            <a:spLocks noGrp="1"/>
          </p:cNvSpPr>
          <p:nvPr>
            <p:ph type="ftr" sz="quarter" idx="11"/>
          </p:nvPr>
        </p:nvSpPr>
        <p:spPr/>
        <p:txBody>
          <a:bodyPr/>
          <a:lstStyle>
            <a:lvl1pPr>
              <a:defRPr>
                <a:noFill/>
              </a:defRPr>
            </a:lvl1pPr>
          </a:lstStyle>
          <a:p>
            <a:endParaRPr lang="fi-FI"/>
          </a:p>
        </p:txBody>
      </p:sp>
      <p:sp>
        <p:nvSpPr>
          <p:cNvPr id="6" name="Dian numeron paikkamerkki 5"/>
          <p:cNvSpPr>
            <a:spLocks noGrp="1"/>
          </p:cNvSpPr>
          <p:nvPr>
            <p:ph type="sldNum" sz="quarter" idx="12"/>
          </p:nvPr>
        </p:nvSpPr>
        <p:spPr/>
        <p:txBody>
          <a:bodyPr/>
          <a:lstStyle>
            <a:lvl1pPr>
              <a:defRPr>
                <a:noFill/>
              </a:defRPr>
            </a:lvl1pPr>
          </a:lstStyle>
          <a:p>
            <a:fld id="{DF31D3C4-5E84-4D05-B4B0-B0365EF9FEC8}" type="slidenum">
              <a:rPr lang="fi-FI" smtClean="0"/>
              <a:t>‹#›</a:t>
            </a:fld>
            <a:endParaRPr lang="fi-FI"/>
          </a:p>
        </p:txBody>
      </p:sp>
      <p:pic>
        <p:nvPicPr>
          <p:cNvPr id="8" name="Kuva 7">
            <a:extLst>
              <a:ext uri="{FF2B5EF4-FFF2-40B4-BE49-F238E27FC236}">
                <a16:creationId xmlns:a16="http://schemas.microsoft.com/office/drawing/2014/main" id="{30A00A45-5EE7-4C10-8E10-A75FF849C97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9675" b="-564"/>
          <a:stretch/>
        </p:blipFill>
        <p:spPr bwMode="black">
          <a:xfrm>
            <a:off x="9555888" y="18055"/>
            <a:ext cx="2340000" cy="925595"/>
          </a:xfrm>
          <a:prstGeom prst="rect">
            <a:avLst/>
          </a:prstGeom>
        </p:spPr>
      </p:pic>
    </p:spTree>
    <p:extLst>
      <p:ext uri="{BB962C8B-B14F-4D97-AF65-F5344CB8AC3E}">
        <p14:creationId xmlns:p14="http://schemas.microsoft.com/office/powerpoint/2010/main" val="312514295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Kuvallinen 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776532"/>
            <a:ext cx="10795468" cy="1200000"/>
          </a:xfrm>
        </p:spPr>
        <p:txBody>
          <a:bodyPr/>
          <a:lstStyle>
            <a:lvl1pPr>
              <a:defRPr sz="3600">
                <a:solidFill>
                  <a:schemeClr val="tx1"/>
                </a:solidFill>
              </a:defRPr>
            </a:lvl1pPr>
          </a:lstStyle>
          <a:p>
            <a:r>
              <a:rPr lang="fi-FI"/>
              <a:t>Muokkaa ots. perustyyl. napsautt.</a:t>
            </a:r>
          </a:p>
        </p:txBody>
      </p:sp>
      <p:sp>
        <p:nvSpPr>
          <p:cNvPr id="3" name="Alaotsikko 2"/>
          <p:cNvSpPr>
            <a:spLocks noGrp="1"/>
          </p:cNvSpPr>
          <p:nvPr>
            <p:ph type="subTitle" idx="1"/>
          </p:nvPr>
        </p:nvSpPr>
        <p:spPr>
          <a:xfrm>
            <a:off x="414000" y="2024532"/>
            <a:ext cx="10795468" cy="1344000"/>
          </a:xfrm>
        </p:spPr>
        <p:txBody>
          <a:bodyPr>
            <a:noAutofit/>
          </a:bodyPr>
          <a:lstStyle>
            <a:lvl1pPr marL="0" indent="0" algn="l">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7" name="Suorakulmio 6"/>
          <p:cNvSpPr/>
          <p:nvPr/>
        </p:nvSpPr>
        <p:spPr bwMode="ltGray">
          <a:xfrm>
            <a:off x="9128560" y="3431685"/>
            <a:ext cx="3078000" cy="3429000"/>
          </a:xfrm>
          <a:prstGeom prst="rect">
            <a:avLst/>
          </a:prstGeom>
          <a:solidFill>
            <a:srgbClr val="00A3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400" err="1"/>
          </a:p>
        </p:txBody>
      </p:sp>
      <p:pic>
        <p:nvPicPr>
          <p:cNvPr id="8" name="Kuva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black">
          <a:xfrm>
            <a:off x="9459038" y="4690463"/>
            <a:ext cx="2346257" cy="911447"/>
          </a:xfrm>
          <a:prstGeom prst="rect">
            <a:avLst/>
          </a:prstGeom>
        </p:spPr>
      </p:pic>
      <p:sp>
        <p:nvSpPr>
          <p:cNvPr id="14" name="Kuvan paikkamerkki 13">
            <a:extLst>
              <a:ext uri="{FF2B5EF4-FFF2-40B4-BE49-F238E27FC236}">
                <a16:creationId xmlns:a16="http://schemas.microsoft.com/office/drawing/2014/main" id="{58BF3A17-CBF0-4A75-A58C-DF4A63495EE0}"/>
              </a:ext>
            </a:extLst>
          </p:cNvPr>
          <p:cNvSpPr>
            <a:spLocks noGrp="1"/>
          </p:cNvSpPr>
          <p:nvPr>
            <p:ph type="pic" sz="quarter" idx="13" hasCustomPrompt="1"/>
          </p:nvPr>
        </p:nvSpPr>
        <p:spPr>
          <a:xfrm>
            <a:off x="0" y="3431685"/>
            <a:ext cx="9139203" cy="3429000"/>
          </a:xfrm>
          <a:custGeom>
            <a:avLst/>
            <a:gdLst>
              <a:gd name="connsiteX0" fmla="*/ 0 w 9139203"/>
              <a:gd name="connsiteY0" fmla="*/ 0 h 3429000"/>
              <a:gd name="connsiteX1" fmla="*/ 9139203 w 9139203"/>
              <a:gd name="connsiteY1" fmla="*/ 0 h 3429000"/>
              <a:gd name="connsiteX2" fmla="*/ 9139203 w 9139203"/>
              <a:gd name="connsiteY2" fmla="*/ 554358 h 3429000"/>
              <a:gd name="connsiteX3" fmla="*/ 8475776 w 9139203"/>
              <a:gd name="connsiteY3" fmla="*/ 993655 h 3429000"/>
              <a:gd name="connsiteX4" fmla="*/ 9139203 w 9139203"/>
              <a:gd name="connsiteY4" fmla="*/ 1432952 h 3429000"/>
              <a:gd name="connsiteX5" fmla="*/ 9139203 w 9139203"/>
              <a:gd name="connsiteY5" fmla="*/ 3429000 h 3429000"/>
              <a:gd name="connsiteX6" fmla="*/ 0 w 9139203"/>
              <a:gd name="connsiteY6"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39203" h="3429000">
                <a:moveTo>
                  <a:pt x="0" y="0"/>
                </a:moveTo>
                <a:lnTo>
                  <a:pt x="9139203" y="0"/>
                </a:lnTo>
                <a:lnTo>
                  <a:pt x="9139203" y="554358"/>
                </a:lnTo>
                <a:lnTo>
                  <a:pt x="8475776" y="993655"/>
                </a:lnTo>
                <a:lnTo>
                  <a:pt x="9139203" y="1432952"/>
                </a:lnTo>
                <a:lnTo>
                  <a:pt x="9139203" y="3429000"/>
                </a:lnTo>
                <a:lnTo>
                  <a:pt x="0" y="3429000"/>
                </a:lnTo>
                <a:close/>
              </a:path>
            </a:pathLst>
          </a:custGeom>
          <a:solidFill>
            <a:schemeClr val="bg1">
              <a:lumMod val="85000"/>
            </a:schemeClr>
          </a:solidFill>
        </p:spPr>
        <p:txBody>
          <a:bodyPr wrap="square" anchor="ctr">
            <a:noAutofit/>
          </a:bodyPr>
          <a:lstStyle>
            <a:lvl1pPr marL="10584" indent="0" algn="ctr">
              <a:buNone/>
              <a:tabLst/>
              <a:defRPr/>
            </a:lvl1pPr>
          </a:lstStyle>
          <a:p>
            <a:r>
              <a:rPr lang="fi-FI"/>
              <a:t>Vedä kuva paikkamerkkiin tai </a:t>
            </a:r>
            <a:br>
              <a:rPr lang="fi-FI"/>
            </a:br>
            <a:r>
              <a:rPr lang="fi-FI"/>
              <a:t>lisää napsauttamalla kuvaketta</a:t>
            </a:r>
          </a:p>
        </p:txBody>
      </p:sp>
      <p:sp>
        <p:nvSpPr>
          <p:cNvPr id="4" name="Päivämäärän paikkamerkki 3"/>
          <p:cNvSpPr>
            <a:spLocks noGrp="1"/>
          </p:cNvSpPr>
          <p:nvPr>
            <p:ph type="dt" sz="half" idx="10"/>
          </p:nvPr>
        </p:nvSpPr>
        <p:spPr/>
        <p:txBody>
          <a:bodyPr/>
          <a:lstStyle/>
          <a:p>
            <a:fld id="{570FA3E1-7F60-4AC8-87B3-17B891252B45}" type="datetimeFigureOut">
              <a:rPr lang="fi-FI" smtClean="0"/>
              <a:t>16.4.2025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a:xfrm>
            <a:off x="414000" y="6516000"/>
            <a:ext cx="576000" cy="324000"/>
          </a:xfrm>
        </p:spPr>
        <p:txBody>
          <a:bodyPr/>
          <a:lstStyle/>
          <a:p>
            <a:fld id="{DF31D3C4-5E84-4D05-B4B0-B0365EF9FEC8}" type="slidenum">
              <a:rPr lang="fi-FI" smtClean="0"/>
              <a:t>‹#›</a:t>
            </a:fld>
            <a:endParaRPr lang="fi-FI"/>
          </a:p>
        </p:txBody>
      </p:sp>
      <p:sp>
        <p:nvSpPr>
          <p:cNvPr id="15" name="Kolmio 9">
            <a:extLst>
              <a:ext uri="{FF2B5EF4-FFF2-40B4-BE49-F238E27FC236}">
                <a16:creationId xmlns:a16="http://schemas.microsoft.com/office/drawing/2014/main" id="{75A302AC-973C-4C9F-B64C-275B843D6E09}"/>
              </a:ext>
            </a:extLst>
          </p:cNvPr>
          <p:cNvSpPr/>
          <p:nvPr/>
        </p:nvSpPr>
        <p:spPr bwMode="ltGray">
          <a:xfrm rot="16200000">
            <a:off x="8356994" y="4091882"/>
            <a:ext cx="883212" cy="666915"/>
          </a:xfrm>
          <a:prstGeom prst="triangle">
            <a:avLst/>
          </a:prstGeom>
          <a:solidFill>
            <a:srgbClr val="00A3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err="1"/>
          </a:p>
        </p:txBody>
      </p:sp>
    </p:spTree>
    <p:extLst>
      <p:ext uri="{BB962C8B-B14F-4D97-AF65-F5344CB8AC3E}">
        <p14:creationId xmlns:p14="http://schemas.microsoft.com/office/powerpoint/2010/main" val="360145215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Otsikko, diagrammi ja lähde">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414000" y="1416000"/>
            <a:ext cx="11248354" cy="4320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
        <p:nvSpPr>
          <p:cNvPr id="4" name="Päivämäärän paikkamerkki 3"/>
          <p:cNvSpPr>
            <a:spLocks noGrp="1"/>
          </p:cNvSpPr>
          <p:nvPr>
            <p:ph type="dt" sz="half" idx="10"/>
          </p:nvPr>
        </p:nvSpPr>
        <p:spPr/>
        <p:txBody>
          <a:bodyPr/>
          <a:lstStyle/>
          <a:p>
            <a:fld id="{570FA3E1-7F60-4AC8-87B3-17B891252B45}" type="datetimeFigureOut">
              <a:rPr lang="fi-FI" smtClean="0"/>
              <a:t>16.4.2025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DF31D3C4-5E84-4D05-B4B0-B0365EF9FEC8}" type="slidenum">
              <a:rPr lang="fi-FI" smtClean="0"/>
              <a:t>‹#›</a:t>
            </a:fld>
            <a:endParaRPr lang="fi-FI"/>
          </a:p>
        </p:txBody>
      </p:sp>
      <p:cxnSp>
        <p:nvCxnSpPr>
          <p:cNvPr id="8" name="Suora yhdysviiva 7"/>
          <p:cNvCxnSpPr/>
          <p:nvPr/>
        </p:nvCxnSpPr>
        <p:spPr>
          <a:xfrm>
            <a:off x="414000" y="5841312"/>
            <a:ext cx="1125813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Otsikko 8">
            <a:extLst>
              <a:ext uri="{FF2B5EF4-FFF2-40B4-BE49-F238E27FC236}">
                <a16:creationId xmlns:a16="http://schemas.microsoft.com/office/drawing/2014/main" id="{09AE56AE-2C12-4176-879E-9B5423F76D66}"/>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45398731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Otsikko, sisältö ja lähde">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p>
        </p:txBody>
      </p:sp>
      <p:sp>
        <p:nvSpPr>
          <p:cNvPr id="3" name="Sisällön paikkamerkki 2"/>
          <p:cNvSpPr>
            <a:spLocks noGrp="1"/>
          </p:cNvSpPr>
          <p:nvPr>
            <p:ph idx="1"/>
          </p:nvPr>
        </p:nvSpPr>
        <p:spPr>
          <a:xfrm>
            <a:off x="414000" y="1416000"/>
            <a:ext cx="11248354" cy="4320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570FA3E1-7F60-4AC8-87B3-17B891252B45}" type="datetimeFigureOut">
              <a:rPr lang="fi-FI" smtClean="0"/>
              <a:t>16.4.2025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DF31D3C4-5E84-4D05-B4B0-B0365EF9FEC8}" type="slidenum">
              <a:rPr lang="fi-FI" smtClean="0"/>
              <a:t>‹#›</a:t>
            </a:fld>
            <a:endParaRPr lang="fi-FI"/>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299751645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Kaksi sisältökohdetta">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535083"/>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51880" y="1416000"/>
            <a:ext cx="5510474" cy="4535083"/>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570FA3E1-7F60-4AC8-87B3-17B891252B45}" type="datetimeFigureOut">
              <a:rPr lang="fi-FI" smtClean="0"/>
              <a:t>16.4.2025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DF31D3C4-5E84-4D05-B4B0-B0365EF9FEC8}" type="slidenum">
              <a:rPr lang="fi-FI" smtClean="0"/>
              <a:t>‹#›</a:t>
            </a:fld>
            <a:endParaRPr lang="fi-FI"/>
          </a:p>
        </p:txBody>
      </p:sp>
      <p:sp>
        <p:nvSpPr>
          <p:cNvPr id="8" name="Otsikko 7">
            <a:extLst>
              <a:ext uri="{FF2B5EF4-FFF2-40B4-BE49-F238E27FC236}">
                <a16:creationId xmlns:a16="http://schemas.microsoft.com/office/drawing/2014/main" id="{0381782D-255F-4853-838D-BA013CF688A1}"/>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234520148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Kaksi sisältökohdetta ja lähde">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320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51880" y="1416000"/>
            <a:ext cx="5510474" cy="4320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570FA3E1-7F60-4AC8-87B3-17B891252B45}" type="datetimeFigureOut">
              <a:rPr lang="fi-FI" smtClean="0"/>
              <a:t>16.4.2025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DF31D3C4-5E84-4D05-B4B0-B0365EF9FEC8}" type="slidenum">
              <a:rPr lang="fi-FI" smtClean="0"/>
              <a:t>‹#›</a:t>
            </a:fld>
            <a:endParaRPr lang="fi-FI"/>
          </a:p>
        </p:txBody>
      </p:sp>
      <p:sp>
        <p:nvSpPr>
          <p:cNvPr id="2" name="Otsikko 1"/>
          <p:cNvSpPr>
            <a:spLocks noGrp="1"/>
          </p:cNvSpPr>
          <p:nvPr>
            <p:ph type="title"/>
          </p:nvPr>
        </p:nvSpPr>
        <p:spPr/>
        <p:txBody>
          <a:bodyPr/>
          <a:lstStyle/>
          <a:p>
            <a:r>
              <a:rPr lang="fi-FI"/>
              <a:t>Muokkaa ots. perustyyl. napsautt.</a:t>
            </a:r>
          </a:p>
        </p:txBody>
      </p:sp>
      <p:sp>
        <p:nvSpPr>
          <p:cNvPr id="8" name="Tekstin paikkamerkki 13"/>
          <p:cNvSpPr>
            <a:spLocks noGrp="1"/>
          </p:cNvSpPr>
          <p:nvPr>
            <p:ph type="body" sz="quarter" idx="13" hasCustomPrompt="1"/>
          </p:nvPr>
        </p:nvSpPr>
        <p:spPr>
          <a:xfrm>
            <a:off x="413999" y="5856000"/>
            <a:ext cx="5511293"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9" name="Suora yhdysviiva 8"/>
          <p:cNvCxnSpPr/>
          <p:nvPr/>
        </p:nvCxnSpPr>
        <p:spPr>
          <a:xfrm>
            <a:off x="414000" y="5841312"/>
            <a:ext cx="551129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kstin paikkamerkki 13"/>
          <p:cNvSpPr>
            <a:spLocks noGrp="1"/>
          </p:cNvSpPr>
          <p:nvPr>
            <p:ph type="body" sz="quarter" idx="14" hasCustomPrompt="1"/>
          </p:nvPr>
        </p:nvSpPr>
        <p:spPr>
          <a:xfrm>
            <a:off x="6153599" y="5856000"/>
            <a:ext cx="5511293"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11" name="Suora yhdysviiva 10"/>
          <p:cNvCxnSpPr/>
          <p:nvPr/>
        </p:nvCxnSpPr>
        <p:spPr>
          <a:xfrm>
            <a:off x="6153600" y="5841600"/>
            <a:ext cx="551129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892390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Kaksi erikokoista sisältöä">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512000"/>
            <a:ext cx="7656235" cy="4584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8328000" y="1512000"/>
            <a:ext cx="3334354" cy="4584000"/>
          </a:xfrm>
        </p:spPr>
        <p:txBody>
          <a:bodyPr>
            <a:noAutofit/>
          </a:bodyPr>
          <a:lstStyle>
            <a:lvl1pPr marL="179996" indent="-179996">
              <a:spcBef>
                <a:spcPts val="0"/>
              </a:spcBef>
              <a:defRPr sz="2400"/>
            </a:lvl1pPr>
            <a:lvl2pPr marL="359991" indent="-179996">
              <a:spcBef>
                <a:spcPts val="0"/>
              </a:spcBef>
              <a:defRPr sz="2200"/>
            </a:lvl2pPr>
            <a:lvl3pPr marL="539987" indent="-179996">
              <a:spcBef>
                <a:spcPts val="0"/>
              </a:spcBef>
              <a:defRPr sz="2200"/>
            </a:lvl3pPr>
            <a:lvl4pPr marL="719982" indent="-179996">
              <a:spcBef>
                <a:spcPts val="0"/>
              </a:spcBef>
              <a:defRPr sz="2200"/>
            </a:lvl4pPr>
            <a:lvl5pPr marL="899978" indent="-179996">
              <a:spcBef>
                <a:spcPts val="0"/>
              </a:spcBef>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570FA3E1-7F60-4AC8-87B3-17B891252B45}" type="datetimeFigureOut">
              <a:rPr lang="fi-FI" smtClean="0"/>
              <a:t>16.4.2025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DF31D3C4-5E84-4D05-B4B0-B0365EF9FEC8}" type="slidenum">
              <a:rPr lang="fi-FI" smtClean="0"/>
              <a:t>‹#›</a:t>
            </a:fld>
            <a:endParaRPr lang="fi-FI"/>
          </a:p>
        </p:txBody>
      </p:sp>
      <p:sp>
        <p:nvSpPr>
          <p:cNvPr id="8" name="Otsikko 7"/>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61764333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Kaksi erikokoista sisältöä ja lähde">
    <p:spTree>
      <p:nvGrpSpPr>
        <p:cNvPr id="1" name=""/>
        <p:cNvGrpSpPr/>
        <p:nvPr/>
      </p:nvGrpSpPr>
      <p:grpSpPr>
        <a:xfrm>
          <a:off x="0" y="0"/>
          <a:ext cx="0" cy="0"/>
          <a:chOff x="0" y="0"/>
          <a:chExt cx="0" cy="0"/>
        </a:xfrm>
      </p:grpSpPr>
      <p:sp>
        <p:nvSpPr>
          <p:cNvPr id="3" name="Sisällön paikkamerkki 2"/>
          <p:cNvSpPr>
            <a:spLocks noGrp="1"/>
          </p:cNvSpPr>
          <p:nvPr>
            <p:ph sz="half" idx="1" hasCustomPrompt="1"/>
          </p:nvPr>
        </p:nvSpPr>
        <p:spPr>
          <a:xfrm>
            <a:off x="414000" y="1416000"/>
            <a:ext cx="3314852" cy="4320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4" name="Sisällön paikkamerkki 3"/>
          <p:cNvSpPr>
            <a:spLocks noGrp="1"/>
          </p:cNvSpPr>
          <p:nvPr>
            <p:ph sz="half" idx="2"/>
          </p:nvPr>
        </p:nvSpPr>
        <p:spPr>
          <a:xfrm>
            <a:off x="4008000" y="1416000"/>
            <a:ext cx="7680000" cy="4320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570FA3E1-7F60-4AC8-87B3-17B891252B45}" type="datetimeFigureOut">
              <a:rPr lang="fi-FI" smtClean="0"/>
              <a:t>16.4.2025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DF31D3C4-5E84-4D05-B4B0-B0365EF9FEC8}" type="slidenum">
              <a:rPr lang="fi-FI" smtClean="0"/>
              <a:t>‹#›</a:t>
            </a:fld>
            <a:endParaRPr lang="fi-FI"/>
          </a:p>
        </p:txBody>
      </p:sp>
      <p:sp>
        <p:nvSpPr>
          <p:cNvPr id="2" name="Otsikko 1"/>
          <p:cNvSpPr>
            <a:spLocks noGrp="1"/>
          </p:cNvSpPr>
          <p:nvPr>
            <p:ph type="title"/>
          </p:nvPr>
        </p:nvSpPr>
        <p:spPr/>
        <p:txBody>
          <a:bodyPr/>
          <a:lstStyle/>
          <a:p>
            <a:r>
              <a:rPr lang="fi-FI"/>
              <a:t>Muokkaa ots. perustyyl. napsautt.</a:t>
            </a:r>
          </a:p>
        </p:txBody>
      </p:sp>
      <p:sp>
        <p:nvSpPr>
          <p:cNvPr id="8"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283932229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p:cSld name="Kuva ja musta 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bwMode="white">
          <a:xfrm>
            <a:off x="0" y="0"/>
            <a:ext cx="12192000" cy="6858000"/>
          </a:xfrm>
          <a:solidFill>
            <a:schemeClr val="bg1">
              <a:lumMod val="65000"/>
            </a:schemeClr>
          </a:solidFill>
        </p:spPr>
        <p:txBody>
          <a:bodyPr lIns="90000" anchor="ctr"/>
          <a:lstStyle>
            <a:lvl1pPr marL="0" indent="0" algn="ctr">
              <a:buNone/>
              <a:defRPr/>
            </a:lvl1pPr>
          </a:lstStyle>
          <a:p>
            <a:r>
              <a:rPr lang="fi-FI"/>
              <a:t>Vedä kuva paikkamerkkiin tai lisää napsauttamalla kuvaketta</a:t>
            </a:r>
          </a:p>
        </p:txBody>
      </p:sp>
      <p:sp>
        <p:nvSpPr>
          <p:cNvPr id="2" name="Otsikko 1"/>
          <p:cNvSpPr>
            <a:spLocks noGrp="1"/>
          </p:cNvSpPr>
          <p:nvPr>
            <p:ph type="title"/>
          </p:nvPr>
        </p:nvSpPr>
        <p:spPr>
          <a:xfrm>
            <a:off x="511091" y="3456000"/>
            <a:ext cx="11169818" cy="2847818"/>
          </a:xfrm>
        </p:spPr>
        <p:txBody>
          <a:bodyPr anchor="t" anchorCtr="0"/>
          <a:lstStyle>
            <a:lvl1pPr algn="ctr">
              <a:defRPr sz="6000" b="1" cap="all" baseline="0">
                <a:solidFill>
                  <a:schemeClr val="tx1"/>
                </a:solidFill>
              </a:defRPr>
            </a:lvl1pPr>
          </a:lstStyle>
          <a:p>
            <a:r>
              <a:rPr lang="fi-FI"/>
              <a:t>Muokkaa ots. perustyyl. napsautt.</a:t>
            </a:r>
          </a:p>
        </p:txBody>
      </p:sp>
      <p:sp>
        <p:nvSpPr>
          <p:cNvPr id="5" name="Tekstin paikkamerkki 3">
            <a:extLst>
              <a:ext uri="{FF2B5EF4-FFF2-40B4-BE49-F238E27FC236}">
                <a16:creationId xmlns:a16="http://schemas.microsoft.com/office/drawing/2014/main" id="{881DAB8D-13F6-43CF-AF21-8EDDA0983AF6}"/>
              </a:ext>
            </a:extLst>
          </p:cNvPr>
          <p:cNvSpPr>
            <a:spLocks noGrp="1" noChangeAspect="1"/>
          </p:cNvSpPr>
          <p:nvPr>
            <p:ph type="body" sz="quarter" idx="11"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164072228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p:cSld name="Kuva ja nega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bwMode="white">
          <a:xfrm>
            <a:off x="0" y="0"/>
            <a:ext cx="12192000" cy="6858000"/>
          </a:xfrm>
          <a:solidFill>
            <a:schemeClr val="bg1">
              <a:lumMod val="65000"/>
            </a:schemeClr>
          </a:solidFill>
        </p:spPr>
        <p:txBody>
          <a:bodyPr lIns="90000" anchor="ctr"/>
          <a:lstStyle>
            <a:lvl1pPr marL="0" indent="0" algn="ctr">
              <a:buNone/>
              <a:defRPr/>
            </a:lvl1pPr>
          </a:lstStyle>
          <a:p>
            <a:r>
              <a:rPr lang="fi-FI"/>
              <a:t>Vedä kuva paikkamerkkiin tai lisää napsauttamalla kuvaketta</a:t>
            </a:r>
          </a:p>
        </p:txBody>
      </p:sp>
      <p:sp>
        <p:nvSpPr>
          <p:cNvPr id="2" name="Otsikko 1"/>
          <p:cNvSpPr>
            <a:spLocks noGrp="1"/>
          </p:cNvSpPr>
          <p:nvPr>
            <p:ph type="title"/>
          </p:nvPr>
        </p:nvSpPr>
        <p:spPr>
          <a:xfrm>
            <a:off x="511091" y="3456000"/>
            <a:ext cx="11169818" cy="2847818"/>
          </a:xfrm>
        </p:spPr>
        <p:txBody>
          <a:bodyPr anchor="t" anchorCtr="0"/>
          <a:lstStyle>
            <a:lvl1pPr algn="ctr">
              <a:defRPr sz="6000" b="1" cap="all" baseline="0">
                <a:solidFill>
                  <a:schemeClr val="bg1"/>
                </a:solidFill>
              </a:defRPr>
            </a:lvl1pPr>
          </a:lstStyle>
          <a:p>
            <a:r>
              <a:rPr lang="fi-FI"/>
              <a:t>Muokkaa ots. perustyyl. napsautt.</a:t>
            </a:r>
          </a:p>
        </p:txBody>
      </p:sp>
      <p:sp>
        <p:nvSpPr>
          <p:cNvPr id="5" name="Tekstin paikkamerkki 3">
            <a:extLst>
              <a:ext uri="{FF2B5EF4-FFF2-40B4-BE49-F238E27FC236}">
                <a16:creationId xmlns:a16="http://schemas.microsoft.com/office/drawing/2014/main" id="{A86A8CFD-37ED-4749-956D-776FBCC0BB39}"/>
              </a:ext>
            </a:extLst>
          </p:cNvPr>
          <p:cNvSpPr>
            <a:spLocks noGrp="1" noChangeAspect="1"/>
          </p:cNvSpPr>
          <p:nvPr>
            <p:ph type="body" sz="quarter" idx="11"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408778847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p:cSld name="Kuva ja kuvateksti">
    <p:spTree>
      <p:nvGrpSpPr>
        <p:cNvPr id="1" name=""/>
        <p:cNvGrpSpPr/>
        <p:nvPr/>
      </p:nvGrpSpPr>
      <p:grpSpPr>
        <a:xfrm>
          <a:off x="0" y="0"/>
          <a:ext cx="0" cy="0"/>
          <a:chOff x="0" y="0"/>
          <a:chExt cx="0" cy="0"/>
        </a:xfrm>
      </p:grpSpPr>
      <p:sp>
        <p:nvSpPr>
          <p:cNvPr id="7" name="Tekstin paikkamerkki 13"/>
          <p:cNvSpPr>
            <a:spLocks noGrp="1"/>
          </p:cNvSpPr>
          <p:nvPr>
            <p:ph type="body" sz="quarter" idx="13" hasCustomPrompt="1"/>
          </p:nvPr>
        </p:nvSpPr>
        <p:spPr>
          <a:xfrm>
            <a:off x="414000" y="5856000"/>
            <a:ext cx="9576000" cy="1008000"/>
          </a:xfrm>
        </p:spPr>
        <p:txBody>
          <a:bodyPr tIns="0" bIns="0">
            <a:noAutofit/>
          </a:bodyPr>
          <a:lstStyle>
            <a:lvl1pPr marL="0" indent="0">
              <a:spcBef>
                <a:spcPts val="0"/>
              </a:spcBef>
              <a:buNone/>
              <a:defRPr sz="18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sp>
        <p:nvSpPr>
          <p:cNvPr id="12" name="Kuvan paikkamerkki 11"/>
          <p:cNvSpPr>
            <a:spLocks noGrp="1"/>
          </p:cNvSpPr>
          <p:nvPr>
            <p:ph type="pic" sz="quarter" idx="14" hasCustomPrompt="1"/>
          </p:nvPr>
        </p:nvSpPr>
        <p:spPr bwMode="hidden">
          <a:xfrm>
            <a:off x="0" y="0"/>
            <a:ext cx="12192000" cy="5808000"/>
          </a:xfrm>
          <a:solidFill>
            <a:schemeClr val="bg1">
              <a:lumMod val="85000"/>
            </a:schemeClr>
          </a:solidFill>
        </p:spPr>
        <p:txBody>
          <a:bodyPr anchor="ctr"/>
          <a:lstStyle>
            <a:lvl1pPr marL="0" indent="0" algn="ctr">
              <a:buNone/>
              <a:defRPr/>
            </a:lvl1pPr>
          </a:lstStyle>
          <a:p>
            <a:r>
              <a:rPr lang="fi-FI"/>
              <a:t>Vedä kuva paikkamerkkiin tai</a:t>
            </a:r>
            <a:br>
              <a:rPr lang="fi-FI"/>
            </a:br>
            <a:r>
              <a:rPr lang="fi-FI"/>
              <a:t>lisää napsauttamalla kuvaketta</a:t>
            </a:r>
          </a:p>
        </p:txBody>
      </p:sp>
      <p:sp>
        <p:nvSpPr>
          <p:cNvPr id="5" name="Tekstin paikkamerkki 3">
            <a:extLst>
              <a:ext uri="{FF2B5EF4-FFF2-40B4-BE49-F238E27FC236}">
                <a16:creationId xmlns:a16="http://schemas.microsoft.com/office/drawing/2014/main" id="{2CA83F02-F75C-41E6-8063-D1CDE2812214}"/>
              </a:ext>
            </a:extLst>
          </p:cNvPr>
          <p:cNvSpPr>
            <a:spLocks noGrp="1" noChangeAspect="1"/>
          </p:cNvSpPr>
          <p:nvPr>
            <p:ph type="body" sz="quarter" idx="11"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111119679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Kuva ja sisältö">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29"/>
            <a:ext cx="7008000" cy="4424895"/>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570FA3E1-7F60-4AC8-87B3-17B891252B45}" type="datetimeFigureOut">
              <a:rPr lang="fi-FI" smtClean="0"/>
              <a:t>16.4.2025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DF31D3C4-5E84-4D05-B4B0-B0365EF9FEC8}" type="slidenum">
              <a:rPr lang="fi-FI" smtClean="0"/>
              <a:t>‹#›</a:t>
            </a:fld>
            <a:endParaRPr lang="fi-FI"/>
          </a:p>
        </p:txBody>
      </p:sp>
      <p:sp>
        <p:nvSpPr>
          <p:cNvPr id="2" name="Otsikko 1"/>
          <p:cNvSpPr>
            <a:spLocks noGrp="1"/>
          </p:cNvSpPr>
          <p:nvPr>
            <p:ph type="title"/>
          </p:nvPr>
        </p:nvSpPr>
        <p:spPr>
          <a:xfrm>
            <a:off x="4656000" y="778729"/>
            <a:ext cx="7008000" cy="960000"/>
          </a:xfrm>
        </p:spPr>
        <p:txBody>
          <a:bodyPr/>
          <a:lstStyle/>
          <a:p>
            <a:r>
              <a:rPr lang="fi-FI"/>
              <a:t>Muokkaa ots. perustyyl. napsautt.</a:t>
            </a:r>
          </a:p>
        </p:txBody>
      </p:sp>
    </p:spTree>
    <p:extLst>
      <p:ext uri="{BB962C8B-B14F-4D97-AF65-F5344CB8AC3E}">
        <p14:creationId xmlns:p14="http://schemas.microsoft.com/office/powerpoint/2010/main" val="88904194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Kuva-sisältö ja kuvateksti">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31"/>
            <a:ext cx="7008000" cy="2472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570FA3E1-7F60-4AC8-87B3-17B891252B45}" type="datetimeFigureOut">
              <a:rPr lang="fi-FI" smtClean="0"/>
              <a:t>16.4.2025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DF31D3C4-5E84-4D05-B4B0-B0365EF9FEC8}" type="slidenum">
              <a:rPr lang="fi-FI" smtClean="0"/>
              <a:t>‹#›</a:t>
            </a:fld>
            <a:endParaRPr lang="fi-FI"/>
          </a:p>
        </p:txBody>
      </p:sp>
      <p:sp>
        <p:nvSpPr>
          <p:cNvPr id="2" name="Otsikko 1"/>
          <p:cNvSpPr>
            <a:spLocks noGrp="1"/>
          </p:cNvSpPr>
          <p:nvPr>
            <p:ph type="title"/>
          </p:nvPr>
        </p:nvSpPr>
        <p:spPr>
          <a:xfrm>
            <a:off x="4656000" y="778731"/>
            <a:ext cx="7008000" cy="960000"/>
          </a:xfrm>
        </p:spPr>
        <p:txBody>
          <a:bodyPr/>
          <a:lstStyle/>
          <a:p>
            <a:r>
              <a:rPr lang="fi-FI"/>
              <a:t>Muokkaa ots. perustyyl. napsautt.</a:t>
            </a:r>
          </a:p>
        </p:txBody>
      </p:sp>
      <p:sp>
        <p:nvSpPr>
          <p:cNvPr id="9" name="Tekstin paikkamerkki 8"/>
          <p:cNvSpPr>
            <a:spLocks noGrp="1"/>
          </p:cNvSpPr>
          <p:nvPr>
            <p:ph type="body" sz="quarter" idx="13" hasCustomPrompt="1"/>
          </p:nvPr>
        </p:nvSpPr>
        <p:spPr>
          <a:xfrm>
            <a:off x="4656667" y="4460331"/>
            <a:ext cx="7008000" cy="1897438"/>
          </a:xfrm>
        </p:spPr>
        <p:txBody>
          <a:bodyPr/>
          <a:lstStyle>
            <a:lvl1pPr marL="0" indent="0">
              <a:spcBef>
                <a:spcPts val="0"/>
              </a:spcBef>
              <a:buNone/>
              <a:defRPr sz="1800">
                <a:solidFill>
                  <a:schemeClr val="tx1"/>
                </a:solidFill>
              </a:defRPr>
            </a:lvl1pPr>
            <a:lvl2pPr marL="365991" indent="0">
              <a:buNone/>
              <a:defRPr sz="2667">
                <a:solidFill>
                  <a:schemeClr val="accent6">
                    <a:lumMod val="75000"/>
                    <a:lumOff val="25000"/>
                  </a:schemeClr>
                </a:solidFill>
              </a:defRPr>
            </a:lvl2pPr>
            <a:lvl3pPr marL="815980" indent="0">
              <a:buNone/>
              <a:defRPr sz="2667">
                <a:solidFill>
                  <a:schemeClr val="accent6">
                    <a:lumMod val="75000"/>
                    <a:lumOff val="25000"/>
                  </a:schemeClr>
                </a:solidFill>
              </a:defRPr>
            </a:lvl3pPr>
            <a:lvl4pPr marL="1199970" indent="0">
              <a:buNone/>
              <a:defRPr sz="2667">
                <a:solidFill>
                  <a:schemeClr val="accent6">
                    <a:lumMod val="75000"/>
                    <a:lumOff val="25000"/>
                  </a:schemeClr>
                </a:solidFill>
              </a:defRPr>
            </a:lvl4pPr>
            <a:lvl5pPr marL="1583960" indent="0">
              <a:buNone/>
              <a:defRPr sz="2667">
                <a:solidFill>
                  <a:schemeClr val="accent6">
                    <a:lumMod val="75000"/>
                    <a:lumOff val="25000"/>
                  </a:schemeClr>
                </a:solidFill>
              </a:defRPr>
            </a:lvl5pPr>
          </a:lstStyle>
          <a:p>
            <a:pPr lvl="0"/>
            <a:r>
              <a:rPr lang="fi-FI"/>
              <a:t>Kirjoita kuvateksti ja –lähde tähän</a:t>
            </a:r>
          </a:p>
        </p:txBody>
      </p:sp>
    </p:spTree>
    <p:extLst>
      <p:ext uri="{BB962C8B-B14F-4D97-AF65-F5344CB8AC3E}">
        <p14:creationId xmlns:p14="http://schemas.microsoft.com/office/powerpoint/2010/main" val="103287208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p>
        </p:txBody>
      </p:sp>
      <p:sp>
        <p:nvSpPr>
          <p:cNvPr id="3" name="Päivämäärän paikkamerkki 2"/>
          <p:cNvSpPr>
            <a:spLocks noGrp="1"/>
          </p:cNvSpPr>
          <p:nvPr>
            <p:ph type="dt" sz="half" idx="10"/>
          </p:nvPr>
        </p:nvSpPr>
        <p:spPr/>
        <p:txBody>
          <a:bodyPr/>
          <a:lstStyle/>
          <a:p>
            <a:fld id="{570FA3E1-7F60-4AC8-87B3-17B891252B45}" type="datetimeFigureOut">
              <a:rPr lang="fi-FI" smtClean="0"/>
              <a:t>16.4.2025</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DF31D3C4-5E84-4D05-B4B0-B0365EF9FEC8}" type="slidenum">
              <a:rPr lang="fi-FI" smtClean="0"/>
              <a:t>‹#›</a:t>
            </a:fld>
            <a:endParaRPr lang="fi-FI"/>
          </a:p>
        </p:txBody>
      </p:sp>
    </p:spTree>
    <p:extLst>
      <p:ext uri="{BB962C8B-B14F-4D97-AF65-F5344CB8AC3E}">
        <p14:creationId xmlns:p14="http://schemas.microsoft.com/office/powerpoint/2010/main" val="242220907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Logollinen di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570FA3E1-7F60-4AC8-87B3-17B891252B45}" type="datetimeFigureOut">
              <a:rPr lang="fi-FI" smtClean="0"/>
              <a:t>16.4.2025</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DF31D3C4-5E84-4D05-B4B0-B0365EF9FEC8}" type="slidenum">
              <a:rPr lang="fi-FI" smtClean="0"/>
              <a:t>‹#›</a:t>
            </a:fld>
            <a:endParaRPr lang="fi-FI"/>
          </a:p>
        </p:txBody>
      </p:sp>
    </p:spTree>
    <p:extLst>
      <p:ext uri="{BB962C8B-B14F-4D97-AF65-F5344CB8AC3E}">
        <p14:creationId xmlns:p14="http://schemas.microsoft.com/office/powerpoint/2010/main" val="327660313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p:cSld name="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22788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Kayntikorttidi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570FA3E1-7F60-4AC8-87B3-17B891252B45}" type="datetimeFigureOut">
              <a:rPr lang="fi-FI" smtClean="0"/>
              <a:t>16.4.2025</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DF31D3C4-5E84-4D05-B4B0-B0365EF9FEC8}" type="slidenum">
              <a:rPr lang="fi-FI" smtClean="0"/>
              <a:t>‹#›</a:t>
            </a:fld>
            <a:endParaRPr lang="fi-FI"/>
          </a:p>
        </p:txBody>
      </p:sp>
      <p:sp>
        <p:nvSpPr>
          <p:cNvPr id="6" name="Tekstin paikkamerkki 5"/>
          <p:cNvSpPr>
            <a:spLocks noGrp="1"/>
          </p:cNvSpPr>
          <p:nvPr>
            <p:ph type="body" sz="quarter" idx="13" hasCustomPrompt="1"/>
          </p:nvPr>
        </p:nvSpPr>
        <p:spPr>
          <a:xfrm>
            <a:off x="414000" y="1097280"/>
            <a:ext cx="5544000" cy="4731552"/>
          </a:xfrm>
        </p:spPr>
        <p:txBody>
          <a:bodyPr/>
          <a:lstStyle>
            <a:lvl1pPr marL="0" indent="0">
              <a:spcBef>
                <a:spcPts val="0"/>
              </a:spcBef>
              <a:buNone/>
              <a:defRPr sz="2400"/>
            </a:lvl1pPr>
          </a:lstStyle>
          <a:p>
            <a:pPr lvl="0"/>
            <a:r>
              <a:rPr lang="fi-FI"/>
              <a:t>Etunimi Sukunimi</a:t>
            </a:r>
            <a:br>
              <a:rPr lang="fi-FI"/>
            </a:br>
            <a:r>
              <a:rPr lang="fi-FI"/>
              <a:t>tehtävänimike</a:t>
            </a:r>
            <a:br>
              <a:rPr lang="fi-FI"/>
            </a:br>
            <a:br>
              <a:rPr lang="fi-FI"/>
            </a:br>
            <a:r>
              <a:rPr lang="fi-FI"/>
              <a:t>p. 00 0000 000, 000 000 000</a:t>
            </a:r>
            <a:br>
              <a:rPr lang="fi-FI"/>
            </a:br>
            <a:r>
              <a:rPr lang="fi-FI" err="1"/>
              <a:t>etunimi.sukunimi@yrittajat.fi</a:t>
            </a:r>
            <a:br>
              <a:rPr lang="fi-FI"/>
            </a:br>
            <a:br>
              <a:rPr lang="fi-FI"/>
            </a:br>
            <a:r>
              <a:rPr lang="fi-FI"/>
              <a:t>Twitter:</a:t>
            </a:r>
            <a:br>
              <a:rPr lang="fi-FI"/>
            </a:br>
            <a:r>
              <a:rPr lang="fi-FI"/>
              <a:t>Instagram:</a:t>
            </a:r>
            <a:br>
              <a:rPr lang="fi-FI"/>
            </a:br>
            <a:r>
              <a:rPr lang="fi-FI"/>
              <a:t>Facebook:</a:t>
            </a:r>
            <a:br>
              <a:rPr lang="fi-FI"/>
            </a:br>
            <a:br>
              <a:rPr lang="fi-FI"/>
            </a:br>
            <a:r>
              <a:rPr lang="fi-FI" err="1"/>
              <a:t>yrittajat.fi</a:t>
            </a:r>
            <a:endParaRPr lang="fi-FI"/>
          </a:p>
        </p:txBody>
      </p:sp>
      <p:sp>
        <p:nvSpPr>
          <p:cNvPr id="8" name="Kuvan paikkamerkki 7"/>
          <p:cNvSpPr>
            <a:spLocks noGrp="1"/>
          </p:cNvSpPr>
          <p:nvPr>
            <p:ph type="pic" sz="quarter" idx="14" hasCustomPrompt="1"/>
          </p:nvPr>
        </p:nvSpPr>
        <p:spPr>
          <a:xfrm>
            <a:off x="6096000" y="1097280"/>
            <a:ext cx="6096000" cy="4731552"/>
          </a:xfrm>
          <a:noFill/>
        </p:spPr>
        <p:txBody>
          <a:bodyPr anchor="ctr"/>
          <a:lstStyle>
            <a:lvl1pPr marL="239994" indent="0" algn="ctr">
              <a:spcBef>
                <a:spcPts val="0"/>
              </a:spcBef>
              <a:buNone/>
              <a:defRPr sz="2667"/>
            </a:lvl1pPr>
          </a:lstStyle>
          <a:p>
            <a:r>
              <a:rPr lang="fi-FI"/>
              <a:t>Vedä kuva paikkamerkkiin tai</a:t>
            </a:r>
            <a:br>
              <a:rPr lang="fi-FI"/>
            </a:br>
            <a:r>
              <a:rPr lang="fi-FI"/>
              <a:t>lisää napsauttamalla kuvaketta</a:t>
            </a:r>
          </a:p>
        </p:txBody>
      </p:sp>
    </p:spTree>
    <p:extLst>
      <p:ext uri="{BB962C8B-B14F-4D97-AF65-F5344CB8AC3E}">
        <p14:creationId xmlns:p14="http://schemas.microsoft.com/office/powerpoint/2010/main" val="306906785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blank" preserve="1">
  <p:cSld name="Lopetusdia">
    <p:bg>
      <p:bgPr>
        <a:solidFill>
          <a:schemeClr val="accent1"/>
        </a:solidFill>
        <a:effectLst/>
      </p:bgPr>
    </p:bg>
    <p:spTree>
      <p:nvGrpSpPr>
        <p:cNvPr id="1" name=""/>
        <p:cNvGrpSpPr/>
        <p:nvPr/>
      </p:nvGrpSpPr>
      <p:grpSpPr>
        <a:xfrm>
          <a:off x="0" y="0"/>
          <a:ext cx="0" cy="0"/>
          <a:chOff x="0" y="0"/>
          <a:chExt cx="0" cy="0"/>
        </a:xfrm>
      </p:grpSpPr>
      <p:pic>
        <p:nvPicPr>
          <p:cNvPr id="9" name="Kuva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29546" y="2237780"/>
            <a:ext cx="6132909" cy="2382440"/>
          </a:xfrm>
          <a:prstGeom prst="rect">
            <a:avLst/>
          </a:prstGeom>
        </p:spPr>
      </p:pic>
    </p:spTree>
    <p:extLst>
      <p:ext uri="{BB962C8B-B14F-4D97-AF65-F5344CB8AC3E}">
        <p14:creationId xmlns:p14="http://schemas.microsoft.com/office/powerpoint/2010/main" val="40299751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Title slide 1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0000" y="1490400"/>
            <a:ext cx="3520800" cy="1976400"/>
          </a:xfrm>
          <a:prstGeom prst="rect">
            <a:avLst/>
          </a:prstGeom>
        </p:spPr>
        <p:txBody>
          <a:bodyPr anchor="t">
            <a:noAutofit/>
          </a:bodyPr>
          <a:lstStyle>
            <a:lvl1pPr algn="l">
              <a:defRPr sz="3000" b="0">
                <a:solidFill>
                  <a:schemeClr val="tx1"/>
                </a:solidFill>
              </a:defRPr>
            </a:lvl1pPr>
          </a:lstStyle>
          <a:p>
            <a:r>
              <a:rPr lang="en-GB"/>
              <a:t>Click to add title</a:t>
            </a:r>
          </a:p>
        </p:txBody>
      </p:sp>
      <p:sp>
        <p:nvSpPr>
          <p:cNvPr id="3" name="Subtitle 2"/>
          <p:cNvSpPr>
            <a:spLocks noGrp="1"/>
          </p:cNvSpPr>
          <p:nvPr>
            <p:ph type="subTitle" idx="1" hasCustomPrompt="1"/>
          </p:nvPr>
        </p:nvSpPr>
        <p:spPr>
          <a:xfrm>
            <a:off x="360000" y="3708000"/>
            <a:ext cx="3520800" cy="1022400"/>
          </a:xfrm>
          <a:prstGeom prst="rect">
            <a:avLst/>
          </a:prstGeom>
        </p:spPr>
        <p:txBody>
          <a:bodyPr anchor="t">
            <a:noAutofit/>
          </a:bodyPr>
          <a:lstStyle>
            <a:lvl1pPr marL="0" indent="0" algn="l">
              <a:spcBef>
                <a:spcPts val="600"/>
              </a:spcBef>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a:t>
            </a:r>
          </a:p>
        </p:txBody>
      </p:sp>
      <p:sp>
        <p:nvSpPr>
          <p:cNvPr id="6" name="Text Placeholder 5">
            <a:extLst>
              <a:ext uri="{FF2B5EF4-FFF2-40B4-BE49-F238E27FC236}">
                <a16:creationId xmlns:a16="http://schemas.microsoft.com/office/drawing/2014/main" id="{50929DC8-987C-4BF4-9A49-8F549F1F3DBE}"/>
              </a:ext>
            </a:extLst>
          </p:cNvPr>
          <p:cNvSpPr>
            <a:spLocks noGrp="1"/>
          </p:cNvSpPr>
          <p:nvPr>
            <p:ph type="body" sz="quarter" idx="10" hasCustomPrompt="1"/>
          </p:nvPr>
        </p:nvSpPr>
        <p:spPr>
          <a:xfrm>
            <a:off x="360363" y="4971600"/>
            <a:ext cx="3521075" cy="1022350"/>
          </a:xfrm>
        </p:spPr>
        <p:txBody>
          <a:bodyPr anchor="b"/>
          <a:lstStyle>
            <a:lvl1pPr>
              <a:spcBef>
                <a:spcPts val="600"/>
              </a:spcBef>
              <a:defRPr sz="1200"/>
            </a:lvl1pPr>
          </a:lstStyle>
          <a:p>
            <a:pPr lvl="0"/>
            <a:r>
              <a:rPr lang="en-GB"/>
              <a:t>Click to add text</a:t>
            </a:r>
          </a:p>
        </p:txBody>
      </p:sp>
      <p:pic>
        <p:nvPicPr>
          <p:cNvPr id="8" name="Picture 7">
            <a:extLst>
              <a:ext uri="{FF2B5EF4-FFF2-40B4-BE49-F238E27FC236}">
                <a16:creationId xmlns:a16="http://schemas.microsoft.com/office/drawing/2014/main" id="{D2A73C7B-FCCC-4382-8B5E-EF6C045FAD3F}"/>
              </a:ext>
            </a:extLst>
          </p:cNvPr>
          <p:cNvPicPr>
            <a:picLocks noChangeAspect="1"/>
          </p:cNvPicPr>
          <p:nvPr userDrawn="1"/>
        </p:nvPicPr>
        <p:blipFill>
          <a:blip r:embed="rId2"/>
          <a:stretch>
            <a:fillRect/>
          </a:stretch>
        </p:blipFill>
        <p:spPr>
          <a:xfrm>
            <a:off x="9956686" y="6304110"/>
            <a:ext cx="1519697" cy="410318"/>
          </a:xfrm>
          <a:prstGeom prst="rect">
            <a:avLst/>
          </a:prstGeom>
        </p:spPr>
      </p:pic>
      <p:pic>
        <p:nvPicPr>
          <p:cNvPr id="4" name="Picture 9" descr="A close up of a logo&#10;&#10;Description automatically generated">
            <a:extLst>
              <a:ext uri="{FF2B5EF4-FFF2-40B4-BE49-F238E27FC236}">
                <a16:creationId xmlns:a16="http://schemas.microsoft.com/office/drawing/2014/main" id="{C4622A7A-8228-F102-2676-C04EEE04EBF5}"/>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60000" y="246788"/>
            <a:ext cx="207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0341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white)">
    <p:bg>
      <p:bgPr>
        <a:solidFill>
          <a:schemeClr val="bg1"/>
        </a:solidFill>
        <a:effectLst/>
      </p:bgPr>
    </p:bg>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CC213809-11F2-4FF6-8836-C61FDCCBA32E}"/>
              </a:ext>
            </a:extLst>
          </p:cNvPr>
          <p:cNvSpPr>
            <a:spLocks noGrp="1"/>
          </p:cNvSpPr>
          <p:nvPr>
            <p:ph type="pic" sz="quarter" idx="19"/>
          </p:nvPr>
        </p:nvSpPr>
        <p:spPr>
          <a:xfrm>
            <a:off x="4272000" y="1490400"/>
            <a:ext cx="7920000" cy="4500000"/>
          </a:xfrm>
        </p:spPr>
        <p:txBody>
          <a:bodyPr/>
          <a:lstStyle/>
          <a:p>
            <a:r>
              <a:rPr lang="en-US"/>
              <a:t>Click icon to add picture</a:t>
            </a:r>
            <a:endParaRPr lang="en-GB"/>
          </a:p>
        </p:txBody>
      </p:sp>
      <p:sp>
        <p:nvSpPr>
          <p:cNvPr id="9" name="Title 1">
            <a:extLst>
              <a:ext uri="{FF2B5EF4-FFF2-40B4-BE49-F238E27FC236}">
                <a16:creationId xmlns:a16="http://schemas.microsoft.com/office/drawing/2014/main" id="{F1EB514B-0857-4EBF-B042-2A3E81792E20}"/>
              </a:ext>
            </a:extLst>
          </p:cNvPr>
          <p:cNvSpPr>
            <a:spLocks noGrp="1"/>
          </p:cNvSpPr>
          <p:nvPr>
            <p:ph type="ctrTitle" hasCustomPrompt="1"/>
          </p:nvPr>
        </p:nvSpPr>
        <p:spPr>
          <a:xfrm>
            <a:off x="360000" y="1490400"/>
            <a:ext cx="3520800" cy="1975330"/>
          </a:xfrm>
          <a:prstGeom prst="rect">
            <a:avLst/>
          </a:prstGeom>
        </p:spPr>
        <p:txBody>
          <a:bodyPr anchor="t">
            <a:noAutofit/>
          </a:bodyPr>
          <a:lstStyle>
            <a:lvl1pPr algn="l">
              <a:defRPr sz="3000" b="0">
                <a:solidFill>
                  <a:schemeClr val="tx1"/>
                </a:solidFill>
              </a:defRPr>
            </a:lvl1pPr>
          </a:lstStyle>
          <a:p>
            <a:r>
              <a:rPr lang="en-GB"/>
              <a:t>Click to add title</a:t>
            </a:r>
          </a:p>
        </p:txBody>
      </p:sp>
      <p:sp>
        <p:nvSpPr>
          <p:cNvPr id="10" name="Subtitle 2">
            <a:extLst>
              <a:ext uri="{FF2B5EF4-FFF2-40B4-BE49-F238E27FC236}">
                <a16:creationId xmlns:a16="http://schemas.microsoft.com/office/drawing/2014/main" id="{E8F4C310-09FC-4B27-9FA2-5128CE9C6086}"/>
              </a:ext>
            </a:extLst>
          </p:cNvPr>
          <p:cNvSpPr>
            <a:spLocks noGrp="1"/>
          </p:cNvSpPr>
          <p:nvPr>
            <p:ph type="subTitle" idx="1" hasCustomPrompt="1"/>
          </p:nvPr>
        </p:nvSpPr>
        <p:spPr>
          <a:xfrm>
            <a:off x="360000" y="3708000"/>
            <a:ext cx="3520800" cy="1022713"/>
          </a:xfrm>
          <a:prstGeom prst="rect">
            <a:avLst/>
          </a:prstGeom>
        </p:spPr>
        <p:txBody>
          <a:bodyPr anchor="t">
            <a:noAutofit/>
          </a:bodyPr>
          <a:lstStyle>
            <a:lvl1pPr marL="0" indent="0" algn="l">
              <a:spcBef>
                <a:spcPts val="600"/>
              </a:spcBef>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a:t>
            </a:r>
          </a:p>
        </p:txBody>
      </p:sp>
      <p:sp>
        <p:nvSpPr>
          <p:cNvPr id="3" name="Text Placeholder 2">
            <a:extLst>
              <a:ext uri="{FF2B5EF4-FFF2-40B4-BE49-F238E27FC236}">
                <a16:creationId xmlns:a16="http://schemas.microsoft.com/office/drawing/2014/main" id="{198B54B2-17FC-4F44-A549-93DE726BD63E}"/>
              </a:ext>
            </a:extLst>
          </p:cNvPr>
          <p:cNvSpPr>
            <a:spLocks noGrp="1"/>
          </p:cNvSpPr>
          <p:nvPr>
            <p:ph type="body" sz="quarter" idx="20" hasCustomPrompt="1"/>
          </p:nvPr>
        </p:nvSpPr>
        <p:spPr>
          <a:xfrm>
            <a:off x="360000" y="4971600"/>
            <a:ext cx="3519536" cy="1022713"/>
          </a:xfrm>
        </p:spPr>
        <p:txBody>
          <a:bodyPr anchor="b"/>
          <a:lstStyle>
            <a:lvl1pPr>
              <a:spcBef>
                <a:spcPts val="600"/>
              </a:spcBef>
              <a:defRPr sz="1200"/>
            </a:lvl1pPr>
          </a:lstStyle>
          <a:p>
            <a:pPr lvl="0"/>
            <a:r>
              <a:rPr lang="en-US"/>
              <a:t>Click to add text</a:t>
            </a:r>
          </a:p>
        </p:txBody>
      </p:sp>
      <p:pic>
        <p:nvPicPr>
          <p:cNvPr id="12" name="Picture 11">
            <a:extLst>
              <a:ext uri="{FF2B5EF4-FFF2-40B4-BE49-F238E27FC236}">
                <a16:creationId xmlns:a16="http://schemas.microsoft.com/office/drawing/2014/main" id="{8367E2D2-7C31-4CEA-8775-7B4E031C0347}"/>
              </a:ext>
            </a:extLst>
          </p:cNvPr>
          <p:cNvPicPr>
            <a:picLocks noChangeAspect="1"/>
          </p:cNvPicPr>
          <p:nvPr userDrawn="1"/>
        </p:nvPicPr>
        <p:blipFill>
          <a:blip r:embed="rId2"/>
          <a:stretch>
            <a:fillRect/>
          </a:stretch>
        </p:blipFill>
        <p:spPr>
          <a:xfrm>
            <a:off x="4213475" y="1490401"/>
            <a:ext cx="63612" cy="4500000"/>
          </a:xfrm>
          <a:prstGeom prst="rect">
            <a:avLst/>
          </a:prstGeom>
        </p:spPr>
      </p:pic>
      <p:pic>
        <p:nvPicPr>
          <p:cNvPr id="8" name="Picture 7">
            <a:extLst>
              <a:ext uri="{FF2B5EF4-FFF2-40B4-BE49-F238E27FC236}">
                <a16:creationId xmlns:a16="http://schemas.microsoft.com/office/drawing/2014/main" id="{FC5C8632-FA72-48DB-A3AB-14A4D37C9AD8}"/>
              </a:ext>
            </a:extLst>
          </p:cNvPr>
          <p:cNvPicPr>
            <a:picLocks noChangeAspect="1"/>
          </p:cNvPicPr>
          <p:nvPr userDrawn="1"/>
        </p:nvPicPr>
        <p:blipFill>
          <a:blip r:embed="rId3"/>
          <a:stretch>
            <a:fillRect/>
          </a:stretch>
        </p:blipFill>
        <p:spPr>
          <a:xfrm>
            <a:off x="9956686" y="6304110"/>
            <a:ext cx="1519697" cy="410318"/>
          </a:xfrm>
          <a:prstGeom prst="rect">
            <a:avLst/>
          </a:prstGeom>
        </p:spPr>
      </p:pic>
      <p:pic>
        <p:nvPicPr>
          <p:cNvPr id="2" name="Picture 9" descr="A close up of a logo&#10;&#10;Description automatically generated">
            <a:extLst>
              <a:ext uri="{FF2B5EF4-FFF2-40B4-BE49-F238E27FC236}">
                <a16:creationId xmlns:a16="http://schemas.microsoft.com/office/drawing/2014/main" id="{9A4DCAD8-C24D-7FFB-B35E-64BEA5B063A8}"/>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0000" y="246788"/>
            <a:ext cx="207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032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Title slide 1 (black)">
    <p:bg>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0000" y="1490400"/>
            <a:ext cx="3520800" cy="1976400"/>
          </a:xfrm>
          <a:prstGeom prst="rect">
            <a:avLst/>
          </a:prstGeom>
        </p:spPr>
        <p:txBody>
          <a:bodyPr anchor="t">
            <a:noAutofit/>
          </a:bodyPr>
          <a:lstStyle>
            <a:lvl1pPr algn="l">
              <a:defRPr sz="3000" b="0">
                <a:solidFill>
                  <a:srgbClr val="FFFFFF"/>
                </a:solidFill>
              </a:defRPr>
            </a:lvl1pPr>
          </a:lstStyle>
          <a:p>
            <a:r>
              <a:rPr lang="en-GB"/>
              <a:t>Click to add title</a:t>
            </a:r>
          </a:p>
        </p:txBody>
      </p:sp>
      <p:sp>
        <p:nvSpPr>
          <p:cNvPr id="3" name="Subtitle 2"/>
          <p:cNvSpPr>
            <a:spLocks noGrp="1"/>
          </p:cNvSpPr>
          <p:nvPr>
            <p:ph type="subTitle" idx="1" hasCustomPrompt="1"/>
          </p:nvPr>
        </p:nvSpPr>
        <p:spPr>
          <a:xfrm>
            <a:off x="360000" y="3708000"/>
            <a:ext cx="3520800" cy="1022400"/>
          </a:xfrm>
          <a:prstGeom prst="rect">
            <a:avLst/>
          </a:prstGeom>
        </p:spPr>
        <p:txBody>
          <a:bodyPr anchor="t">
            <a:noAutofit/>
          </a:bodyPr>
          <a:lstStyle>
            <a:lvl1pPr marL="0" indent="0" algn="l">
              <a:spcBef>
                <a:spcPts val="600"/>
              </a:spcBef>
              <a:buNone/>
              <a:defRPr sz="1800" b="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a:t>
            </a:r>
          </a:p>
        </p:txBody>
      </p:sp>
      <p:sp>
        <p:nvSpPr>
          <p:cNvPr id="6" name="Text Placeholder 5">
            <a:extLst>
              <a:ext uri="{FF2B5EF4-FFF2-40B4-BE49-F238E27FC236}">
                <a16:creationId xmlns:a16="http://schemas.microsoft.com/office/drawing/2014/main" id="{50929DC8-987C-4BF4-9A49-8F549F1F3DBE}"/>
              </a:ext>
            </a:extLst>
          </p:cNvPr>
          <p:cNvSpPr>
            <a:spLocks noGrp="1"/>
          </p:cNvSpPr>
          <p:nvPr>
            <p:ph type="body" sz="quarter" idx="10" hasCustomPrompt="1"/>
          </p:nvPr>
        </p:nvSpPr>
        <p:spPr>
          <a:xfrm>
            <a:off x="360363" y="4971600"/>
            <a:ext cx="3521075" cy="1022350"/>
          </a:xfrm>
        </p:spPr>
        <p:txBody>
          <a:bodyPr anchor="b"/>
          <a:lstStyle>
            <a:lvl1pPr>
              <a:spcBef>
                <a:spcPts val="600"/>
              </a:spcBef>
              <a:defRPr sz="1200">
                <a:solidFill>
                  <a:srgbClr val="FFFFFF"/>
                </a:solidFill>
              </a:defRPr>
            </a:lvl1pPr>
          </a:lstStyle>
          <a:p>
            <a:pPr lvl="0"/>
            <a:r>
              <a:rPr lang="en-GB"/>
              <a:t>Click to add text</a:t>
            </a:r>
          </a:p>
        </p:txBody>
      </p:sp>
      <p:pic>
        <p:nvPicPr>
          <p:cNvPr id="4" name="Picture 9" descr="A close up of a logo&#10;&#10;Description automatically generated">
            <a:extLst>
              <a:ext uri="{FF2B5EF4-FFF2-40B4-BE49-F238E27FC236}">
                <a16:creationId xmlns:a16="http://schemas.microsoft.com/office/drawing/2014/main" id="{EB610D2C-1EA5-4E1E-1E87-EA0AA117AA8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60000" y="246788"/>
            <a:ext cx="207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575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black)">
    <p:bg>
      <p:bgPr>
        <a:solidFill>
          <a:srgbClr val="000000"/>
        </a:solidFill>
        <a:effectLst/>
      </p:bgPr>
    </p:bg>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CC213809-11F2-4FF6-8836-C61FDCCBA32E}"/>
              </a:ext>
            </a:extLst>
          </p:cNvPr>
          <p:cNvSpPr>
            <a:spLocks noGrp="1"/>
          </p:cNvSpPr>
          <p:nvPr>
            <p:ph type="pic" sz="quarter" idx="19"/>
          </p:nvPr>
        </p:nvSpPr>
        <p:spPr>
          <a:xfrm>
            <a:off x="4272000" y="1490400"/>
            <a:ext cx="7920000" cy="4500000"/>
          </a:xfrm>
        </p:spPr>
        <p:txBody>
          <a:bodyPr/>
          <a:lstStyle/>
          <a:p>
            <a:r>
              <a:rPr lang="en-US"/>
              <a:t>Click icon to add picture</a:t>
            </a:r>
            <a:endParaRPr lang="en-GB"/>
          </a:p>
        </p:txBody>
      </p:sp>
      <p:sp>
        <p:nvSpPr>
          <p:cNvPr id="9" name="Title 1">
            <a:extLst>
              <a:ext uri="{FF2B5EF4-FFF2-40B4-BE49-F238E27FC236}">
                <a16:creationId xmlns:a16="http://schemas.microsoft.com/office/drawing/2014/main" id="{F1EB514B-0857-4EBF-B042-2A3E81792E20}"/>
              </a:ext>
            </a:extLst>
          </p:cNvPr>
          <p:cNvSpPr>
            <a:spLocks noGrp="1"/>
          </p:cNvSpPr>
          <p:nvPr>
            <p:ph type="ctrTitle" hasCustomPrompt="1"/>
          </p:nvPr>
        </p:nvSpPr>
        <p:spPr>
          <a:xfrm>
            <a:off x="360000" y="1490400"/>
            <a:ext cx="3520800" cy="1975330"/>
          </a:xfrm>
          <a:prstGeom prst="rect">
            <a:avLst/>
          </a:prstGeom>
        </p:spPr>
        <p:txBody>
          <a:bodyPr anchor="t">
            <a:noAutofit/>
          </a:bodyPr>
          <a:lstStyle>
            <a:lvl1pPr algn="l">
              <a:defRPr sz="3000" b="0">
                <a:solidFill>
                  <a:schemeClr val="bg1"/>
                </a:solidFill>
              </a:defRPr>
            </a:lvl1pPr>
          </a:lstStyle>
          <a:p>
            <a:r>
              <a:rPr lang="en-GB"/>
              <a:t>Click to add title</a:t>
            </a:r>
          </a:p>
        </p:txBody>
      </p:sp>
      <p:sp>
        <p:nvSpPr>
          <p:cNvPr id="10" name="Subtitle 2">
            <a:extLst>
              <a:ext uri="{FF2B5EF4-FFF2-40B4-BE49-F238E27FC236}">
                <a16:creationId xmlns:a16="http://schemas.microsoft.com/office/drawing/2014/main" id="{E8F4C310-09FC-4B27-9FA2-5128CE9C6086}"/>
              </a:ext>
            </a:extLst>
          </p:cNvPr>
          <p:cNvSpPr>
            <a:spLocks noGrp="1"/>
          </p:cNvSpPr>
          <p:nvPr>
            <p:ph type="subTitle" idx="1" hasCustomPrompt="1"/>
          </p:nvPr>
        </p:nvSpPr>
        <p:spPr>
          <a:xfrm>
            <a:off x="360000" y="3708000"/>
            <a:ext cx="3520800" cy="1022713"/>
          </a:xfrm>
          <a:prstGeom prst="rect">
            <a:avLst/>
          </a:prstGeom>
        </p:spPr>
        <p:txBody>
          <a:bodyPr anchor="t">
            <a:noAutofit/>
          </a:bodyPr>
          <a:lstStyle>
            <a:lvl1pPr marL="0" indent="0" algn="l">
              <a:spcBef>
                <a:spcPts val="600"/>
              </a:spcBef>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a:t>
            </a:r>
          </a:p>
        </p:txBody>
      </p:sp>
      <p:sp>
        <p:nvSpPr>
          <p:cNvPr id="3" name="Text Placeholder 2">
            <a:extLst>
              <a:ext uri="{FF2B5EF4-FFF2-40B4-BE49-F238E27FC236}">
                <a16:creationId xmlns:a16="http://schemas.microsoft.com/office/drawing/2014/main" id="{198B54B2-17FC-4F44-A549-93DE726BD63E}"/>
              </a:ext>
            </a:extLst>
          </p:cNvPr>
          <p:cNvSpPr>
            <a:spLocks noGrp="1"/>
          </p:cNvSpPr>
          <p:nvPr>
            <p:ph type="body" sz="quarter" idx="20" hasCustomPrompt="1"/>
          </p:nvPr>
        </p:nvSpPr>
        <p:spPr>
          <a:xfrm>
            <a:off x="360000" y="4971600"/>
            <a:ext cx="3519536" cy="1022713"/>
          </a:xfrm>
        </p:spPr>
        <p:txBody>
          <a:bodyPr anchor="b"/>
          <a:lstStyle>
            <a:lvl1pPr>
              <a:spcBef>
                <a:spcPts val="600"/>
              </a:spcBef>
              <a:defRPr sz="1200">
                <a:solidFill>
                  <a:schemeClr val="bg1"/>
                </a:solidFill>
              </a:defRPr>
            </a:lvl1pPr>
          </a:lstStyle>
          <a:p>
            <a:pPr lvl="0"/>
            <a:r>
              <a:rPr lang="en-US"/>
              <a:t>Click to add text </a:t>
            </a:r>
          </a:p>
        </p:txBody>
      </p:sp>
      <p:pic>
        <p:nvPicPr>
          <p:cNvPr id="11" name="Picture 10">
            <a:extLst>
              <a:ext uri="{FF2B5EF4-FFF2-40B4-BE49-F238E27FC236}">
                <a16:creationId xmlns:a16="http://schemas.microsoft.com/office/drawing/2014/main" id="{AB940724-CD0A-4966-9236-B1E83A63E8E9}"/>
              </a:ext>
            </a:extLst>
          </p:cNvPr>
          <p:cNvPicPr>
            <a:picLocks noChangeAspect="1"/>
          </p:cNvPicPr>
          <p:nvPr userDrawn="1"/>
        </p:nvPicPr>
        <p:blipFill>
          <a:blip r:embed="rId2"/>
          <a:stretch>
            <a:fillRect/>
          </a:stretch>
        </p:blipFill>
        <p:spPr>
          <a:xfrm>
            <a:off x="4213475" y="1490401"/>
            <a:ext cx="63612" cy="4500000"/>
          </a:xfrm>
          <a:prstGeom prst="rect">
            <a:avLst/>
          </a:prstGeom>
        </p:spPr>
      </p:pic>
      <p:pic>
        <p:nvPicPr>
          <p:cNvPr id="2" name="Picture 9" descr="A close up of a logo&#10;&#10;Description automatically generated">
            <a:extLst>
              <a:ext uri="{FF2B5EF4-FFF2-40B4-BE49-F238E27FC236}">
                <a16:creationId xmlns:a16="http://schemas.microsoft.com/office/drawing/2014/main" id="{737D9043-8B25-DD18-681D-8BEEBF8F5FCD}"/>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60000" y="246788"/>
            <a:ext cx="207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8269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Section header (white)">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5" hasCustomPrompt="1"/>
          </p:nvPr>
        </p:nvSpPr>
        <p:spPr>
          <a:xfrm>
            <a:off x="359999" y="2258559"/>
            <a:ext cx="5643563" cy="1980000"/>
          </a:xfrm>
          <a:prstGeom prst="rect">
            <a:avLst/>
          </a:prstGeom>
        </p:spPr>
        <p:txBody>
          <a:bodyPr anchor="t"/>
          <a:lstStyle>
            <a:lvl1pPr algn="l">
              <a:spcBef>
                <a:spcPts val="200"/>
              </a:spcBef>
              <a:defRPr sz="4000" b="0">
                <a:solidFill>
                  <a:schemeClr val="tx1"/>
                </a:solidFill>
              </a:defRPr>
            </a:lvl1pPr>
            <a:lvl2pPr marL="0" indent="0" algn="l">
              <a:spcBef>
                <a:spcPts val="200"/>
              </a:spcBef>
              <a:buNone/>
              <a:defRPr sz="2200" b="0">
                <a:solidFill>
                  <a:schemeClr val="tx1"/>
                </a:solidFill>
              </a:defRPr>
            </a:lvl2pPr>
          </a:lstStyle>
          <a:p>
            <a:pPr lvl="0"/>
            <a:r>
              <a:rPr lang="en-GB"/>
              <a:t>Click to add title</a:t>
            </a:r>
          </a:p>
        </p:txBody>
      </p:sp>
      <p:sp>
        <p:nvSpPr>
          <p:cNvPr id="5" name="Text Placeholder 2"/>
          <p:cNvSpPr>
            <a:spLocks noGrp="1"/>
          </p:cNvSpPr>
          <p:nvPr>
            <p:ph type="body" sz="quarter" idx="16" hasCustomPrompt="1"/>
          </p:nvPr>
        </p:nvSpPr>
        <p:spPr>
          <a:xfrm>
            <a:off x="359999" y="1713600"/>
            <a:ext cx="976676" cy="540000"/>
          </a:xfrm>
          <a:prstGeom prst="rect">
            <a:avLst/>
          </a:prstGeom>
        </p:spPr>
        <p:txBody>
          <a:bodyPr anchor="t"/>
          <a:lstStyle>
            <a:lvl1pPr algn="l">
              <a:spcBef>
                <a:spcPts val="200"/>
              </a:spcBef>
              <a:defRPr sz="4000" b="0">
                <a:solidFill>
                  <a:schemeClr val="tx1"/>
                </a:solidFill>
              </a:defRPr>
            </a:lvl1pPr>
            <a:lvl2pPr marL="0" indent="0" algn="l">
              <a:spcBef>
                <a:spcPts val="200"/>
              </a:spcBef>
              <a:buNone/>
              <a:defRPr sz="2200" b="0">
                <a:solidFill>
                  <a:schemeClr val="tx1"/>
                </a:solidFill>
              </a:defRPr>
            </a:lvl2pPr>
          </a:lstStyle>
          <a:p>
            <a:pPr lvl="0"/>
            <a:r>
              <a:rPr lang="en-US"/>
              <a:t>No.</a:t>
            </a:r>
          </a:p>
        </p:txBody>
      </p:sp>
      <p:pic>
        <p:nvPicPr>
          <p:cNvPr id="4" name="Picture 3">
            <a:extLst>
              <a:ext uri="{FF2B5EF4-FFF2-40B4-BE49-F238E27FC236}">
                <a16:creationId xmlns:a16="http://schemas.microsoft.com/office/drawing/2014/main" id="{D11F4666-D6B5-45BF-9029-D7C0FE8FC4D8}"/>
              </a:ext>
            </a:extLst>
          </p:cNvPr>
          <p:cNvPicPr>
            <a:picLocks noChangeAspect="1"/>
          </p:cNvPicPr>
          <p:nvPr userDrawn="1"/>
        </p:nvPicPr>
        <p:blipFill>
          <a:blip r:embed="rId2"/>
          <a:stretch>
            <a:fillRect/>
          </a:stretch>
        </p:blipFill>
        <p:spPr>
          <a:xfrm>
            <a:off x="9956686" y="6304110"/>
            <a:ext cx="1519697" cy="410318"/>
          </a:xfrm>
          <a:prstGeom prst="rect">
            <a:avLst/>
          </a:prstGeom>
        </p:spPr>
      </p:pic>
    </p:spTree>
    <p:extLst>
      <p:ext uri="{BB962C8B-B14F-4D97-AF65-F5344CB8AC3E}">
        <p14:creationId xmlns:p14="http://schemas.microsoft.com/office/powerpoint/2010/main" val="3102104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Section header (black)">
    <p:bg>
      <p:bgPr>
        <a:solidFill>
          <a:srgbClr val="000000"/>
        </a:solidFill>
        <a:effectLst/>
      </p:bgPr>
    </p:bg>
    <p:spTree>
      <p:nvGrpSpPr>
        <p:cNvPr id="1" name=""/>
        <p:cNvGrpSpPr/>
        <p:nvPr/>
      </p:nvGrpSpPr>
      <p:grpSpPr>
        <a:xfrm>
          <a:off x="0" y="0"/>
          <a:ext cx="0" cy="0"/>
          <a:chOff x="0" y="0"/>
          <a:chExt cx="0" cy="0"/>
        </a:xfrm>
      </p:grpSpPr>
      <p:sp>
        <p:nvSpPr>
          <p:cNvPr id="5" name="Text Placeholder 2"/>
          <p:cNvSpPr>
            <a:spLocks noGrp="1"/>
          </p:cNvSpPr>
          <p:nvPr>
            <p:ph type="body" sz="quarter" idx="15" hasCustomPrompt="1"/>
          </p:nvPr>
        </p:nvSpPr>
        <p:spPr>
          <a:xfrm>
            <a:off x="359998" y="2257200"/>
            <a:ext cx="5643927" cy="1980000"/>
          </a:xfrm>
          <a:prstGeom prst="rect">
            <a:avLst/>
          </a:prstGeom>
        </p:spPr>
        <p:txBody>
          <a:bodyPr anchor="t"/>
          <a:lstStyle>
            <a:lvl1pPr algn="l">
              <a:spcBef>
                <a:spcPts val="200"/>
              </a:spcBef>
              <a:defRPr sz="4000" b="0">
                <a:solidFill>
                  <a:schemeClr val="bg1"/>
                </a:solidFill>
              </a:defRPr>
            </a:lvl1pPr>
            <a:lvl2pPr marL="0" indent="0" algn="l">
              <a:spcBef>
                <a:spcPts val="200"/>
              </a:spcBef>
              <a:buNone/>
              <a:defRPr sz="2200" b="0">
                <a:solidFill>
                  <a:schemeClr val="bg1"/>
                </a:solidFill>
              </a:defRPr>
            </a:lvl2pPr>
          </a:lstStyle>
          <a:p>
            <a:pPr lvl="0"/>
            <a:r>
              <a:rPr lang="en-GB"/>
              <a:t>Click to add title</a:t>
            </a:r>
          </a:p>
        </p:txBody>
      </p:sp>
      <p:sp>
        <p:nvSpPr>
          <p:cNvPr id="7" name="Text Placeholder 2"/>
          <p:cNvSpPr>
            <a:spLocks noGrp="1"/>
          </p:cNvSpPr>
          <p:nvPr>
            <p:ph type="body" sz="quarter" idx="16" hasCustomPrompt="1"/>
          </p:nvPr>
        </p:nvSpPr>
        <p:spPr>
          <a:xfrm>
            <a:off x="360363" y="1713332"/>
            <a:ext cx="976312" cy="540000"/>
          </a:xfrm>
          <a:prstGeom prst="rect">
            <a:avLst/>
          </a:prstGeom>
        </p:spPr>
        <p:txBody>
          <a:bodyPr anchor="t"/>
          <a:lstStyle>
            <a:lvl1pPr algn="l">
              <a:spcBef>
                <a:spcPts val="200"/>
              </a:spcBef>
              <a:defRPr sz="4000" b="0">
                <a:solidFill>
                  <a:schemeClr val="bg1"/>
                </a:solidFill>
              </a:defRPr>
            </a:lvl1pPr>
            <a:lvl2pPr marL="0" indent="0" algn="l">
              <a:spcBef>
                <a:spcPts val="200"/>
              </a:spcBef>
              <a:buNone/>
              <a:defRPr sz="2200" b="0">
                <a:solidFill>
                  <a:schemeClr val="tx1"/>
                </a:solidFill>
              </a:defRPr>
            </a:lvl2pPr>
          </a:lstStyle>
          <a:p>
            <a:pPr lvl="0"/>
            <a:r>
              <a:rPr lang="en-US"/>
              <a:t>No.</a:t>
            </a:r>
          </a:p>
        </p:txBody>
      </p:sp>
    </p:spTree>
    <p:extLst>
      <p:ext uri="{BB962C8B-B14F-4D97-AF65-F5344CB8AC3E}">
        <p14:creationId xmlns:p14="http://schemas.microsoft.com/office/powerpoint/2010/main" val="827543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itle and 1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596ED-8270-4BD9-9069-84F474882F2A}"/>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FACA3A6B-089A-48DA-907F-9446B1276098}"/>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3E873D13-8BEF-4470-A16D-19EDE6E7AAA3}"/>
              </a:ext>
            </a:extLst>
          </p:cNvPr>
          <p:cNvSpPr>
            <a:spLocks noGrp="1"/>
          </p:cNvSpPr>
          <p:nvPr>
            <p:ph type="ftr" sz="quarter" idx="11"/>
          </p:nvPr>
        </p:nvSpPr>
        <p:spPr/>
        <p:txBody>
          <a:bodyPr/>
          <a:lstStyle/>
          <a:p>
            <a:r>
              <a:rPr lang="fi-FI"/>
              <a:t>Yrittäjägallup, kierros 4/2024 elokuu</a:t>
            </a:r>
            <a:endParaRPr lang="en-GB"/>
          </a:p>
        </p:txBody>
      </p:sp>
      <p:sp>
        <p:nvSpPr>
          <p:cNvPr id="8" name="Text Placeholder 7">
            <a:extLst>
              <a:ext uri="{FF2B5EF4-FFF2-40B4-BE49-F238E27FC236}">
                <a16:creationId xmlns:a16="http://schemas.microsoft.com/office/drawing/2014/main" id="{50105BF4-D562-44BF-BA5C-F9CA4C0FE918}"/>
              </a:ext>
            </a:extLst>
          </p:cNvPr>
          <p:cNvSpPr>
            <a:spLocks noGrp="1"/>
          </p:cNvSpPr>
          <p:nvPr>
            <p:ph type="body" sz="quarter" idx="13" hasCustomPrompt="1"/>
          </p:nvPr>
        </p:nvSpPr>
        <p:spPr>
          <a:xfrm>
            <a:off x="360363" y="910800"/>
            <a:ext cx="11466000" cy="396000"/>
          </a:xfrm>
        </p:spPr>
        <p:txBody>
          <a:bodyPr/>
          <a:lstStyle>
            <a:lvl1pPr>
              <a:spcBef>
                <a:spcPts val="600"/>
              </a:spcBef>
              <a:defRPr sz="2200"/>
            </a:lvl1pPr>
          </a:lstStyle>
          <a:p>
            <a:pPr lvl="0"/>
            <a:r>
              <a:rPr lang="en-US"/>
              <a:t>Click to add subtitle</a:t>
            </a:r>
            <a:endParaRPr lang="en-GB"/>
          </a:p>
        </p:txBody>
      </p:sp>
      <p:sp>
        <p:nvSpPr>
          <p:cNvPr id="10" name="Content Placeholder 9">
            <a:extLst>
              <a:ext uri="{FF2B5EF4-FFF2-40B4-BE49-F238E27FC236}">
                <a16:creationId xmlns:a16="http://schemas.microsoft.com/office/drawing/2014/main" id="{E01F0EAC-DF03-4553-8D22-C26B163DC97D}"/>
              </a:ext>
            </a:extLst>
          </p:cNvPr>
          <p:cNvSpPr>
            <a:spLocks noGrp="1"/>
          </p:cNvSpPr>
          <p:nvPr>
            <p:ph sz="quarter" idx="14" hasCustomPrompt="1"/>
          </p:nvPr>
        </p:nvSpPr>
        <p:spPr>
          <a:xfrm>
            <a:off x="360363" y="1710000"/>
            <a:ext cx="114660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8472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le and 1 x content +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B7F44-1A9D-43CE-8B94-70E892BCC6C4}"/>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00F0CD56-CDEF-4F99-82E9-F8344BA7D8B8}"/>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CAF17232-4933-4B44-AB0A-14F7352465FB}"/>
              </a:ext>
            </a:extLst>
          </p:cNvPr>
          <p:cNvSpPr>
            <a:spLocks noGrp="1"/>
          </p:cNvSpPr>
          <p:nvPr>
            <p:ph type="ftr" sz="quarter" idx="11"/>
          </p:nvPr>
        </p:nvSpPr>
        <p:spPr/>
        <p:txBody>
          <a:bodyPr/>
          <a:lstStyle/>
          <a:p>
            <a:r>
              <a:rPr lang="fi-FI"/>
              <a:t>Yrittäjägallup, kierros 4/2024 elokuu</a:t>
            </a:r>
            <a:endParaRPr lang="en-GB"/>
          </a:p>
        </p:txBody>
      </p:sp>
      <p:sp>
        <p:nvSpPr>
          <p:cNvPr id="6" name="Text Placeholder 5">
            <a:extLst>
              <a:ext uri="{FF2B5EF4-FFF2-40B4-BE49-F238E27FC236}">
                <a16:creationId xmlns:a16="http://schemas.microsoft.com/office/drawing/2014/main" id="{54A8CE99-0AD9-4D9C-9C09-47545620E96B}"/>
              </a:ext>
            </a:extLst>
          </p:cNvPr>
          <p:cNvSpPr>
            <a:spLocks noGrp="1"/>
          </p:cNvSpPr>
          <p:nvPr>
            <p:ph type="body" sz="quarter" idx="12" hasCustomPrompt="1"/>
          </p:nvPr>
        </p:nvSpPr>
        <p:spPr>
          <a:xfrm>
            <a:off x="360000" y="1710000"/>
            <a:ext cx="11464925" cy="604800"/>
          </a:xfrm>
        </p:spPr>
        <p:txBody>
          <a:bodyPr/>
          <a:lstStyle>
            <a:lvl1pPr>
              <a:defRPr b="1"/>
            </a:lvl1pPr>
          </a:lstStyle>
          <a:p>
            <a:pPr lvl="0"/>
            <a:r>
              <a:rPr lang="en-US"/>
              <a:t>Click to add text</a:t>
            </a:r>
            <a:endParaRPr lang="en-GB"/>
          </a:p>
        </p:txBody>
      </p:sp>
      <p:sp>
        <p:nvSpPr>
          <p:cNvPr id="8" name="Content Placeholder 7">
            <a:extLst>
              <a:ext uri="{FF2B5EF4-FFF2-40B4-BE49-F238E27FC236}">
                <a16:creationId xmlns:a16="http://schemas.microsoft.com/office/drawing/2014/main" id="{58CF1398-AEAE-44BE-B05F-E03B17EB921A}"/>
              </a:ext>
            </a:extLst>
          </p:cNvPr>
          <p:cNvSpPr>
            <a:spLocks noGrp="1"/>
          </p:cNvSpPr>
          <p:nvPr>
            <p:ph sz="quarter" idx="13" hasCustomPrompt="1"/>
          </p:nvPr>
        </p:nvSpPr>
        <p:spPr>
          <a:xfrm>
            <a:off x="360000" y="2376000"/>
            <a:ext cx="114660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1A51D583-D2F5-4206-82FD-3E7E687E574D}"/>
              </a:ext>
            </a:extLst>
          </p:cNvPr>
          <p:cNvSpPr>
            <a:spLocks noGrp="1"/>
          </p:cNvSpPr>
          <p:nvPr>
            <p:ph type="body" sz="quarter" idx="14" hasCustomPrompt="1"/>
          </p:nvPr>
        </p:nvSpPr>
        <p:spPr>
          <a:xfrm>
            <a:off x="360000" y="910800"/>
            <a:ext cx="11466513" cy="396000"/>
          </a:xfrm>
        </p:spPr>
        <p:txBody>
          <a:bodyPr/>
          <a:lstStyle>
            <a:lvl1pPr>
              <a:defRPr sz="2200"/>
            </a:lvl1pPr>
          </a:lstStyle>
          <a:p>
            <a:pPr lvl="0"/>
            <a:r>
              <a:rPr lang="en-US"/>
              <a:t>Click to add subtitle</a:t>
            </a:r>
            <a:endParaRPr lang="en-GB"/>
          </a:p>
        </p:txBody>
      </p:sp>
    </p:spTree>
    <p:extLst>
      <p:ext uri="{BB962C8B-B14F-4D97-AF65-F5344CB8AC3E}">
        <p14:creationId xmlns:p14="http://schemas.microsoft.com/office/powerpoint/2010/main" val="3261896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itle and 2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667F2-B31E-4932-857C-E542EC7E06FE}"/>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4286C412-8D9A-4518-BD82-093D1D70BD3A}"/>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458D1434-081E-42DD-A0E7-8AD211AD6053}"/>
              </a:ext>
            </a:extLst>
          </p:cNvPr>
          <p:cNvSpPr>
            <a:spLocks noGrp="1"/>
          </p:cNvSpPr>
          <p:nvPr>
            <p:ph type="ftr" sz="quarter" idx="11"/>
          </p:nvPr>
        </p:nvSpPr>
        <p:spPr/>
        <p:txBody>
          <a:bodyPr/>
          <a:lstStyle/>
          <a:p>
            <a:r>
              <a:rPr lang="fi-FI"/>
              <a:t>Yrittäjägallup, kierros 4/2024 elokuu</a:t>
            </a:r>
            <a:endParaRPr lang="en-GB"/>
          </a:p>
        </p:txBody>
      </p:sp>
      <p:sp>
        <p:nvSpPr>
          <p:cNvPr id="6" name="Content Placeholder 5">
            <a:extLst>
              <a:ext uri="{FF2B5EF4-FFF2-40B4-BE49-F238E27FC236}">
                <a16:creationId xmlns:a16="http://schemas.microsoft.com/office/drawing/2014/main" id="{F1D24B38-2DD2-4BE4-A6BC-6AB461A6A6AC}"/>
              </a:ext>
            </a:extLst>
          </p:cNvPr>
          <p:cNvSpPr>
            <a:spLocks noGrp="1"/>
          </p:cNvSpPr>
          <p:nvPr>
            <p:ph sz="quarter" idx="12" hasCustomPrompt="1"/>
          </p:nvPr>
        </p:nvSpPr>
        <p:spPr>
          <a:xfrm>
            <a:off x="360363" y="1710000"/>
            <a:ext cx="5626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7">
            <a:extLst>
              <a:ext uri="{FF2B5EF4-FFF2-40B4-BE49-F238E27FC236}">
                <a16:creationId xmlns:a16="http://schemas.microsoft.com/office/drawing/2014/main" id="{A028BB49-92B7-4BBE-AD91-816AF9386D4C}"/>
              </a:ext>
            </a:extLst>
          </p:cNvPr>
          <p:cNvSpPr>
            <a:spLocks noGrp="1"/>
          </p:cNvSpPr>
          <p:nvPr>
            <p:ph sz="quarter" idx="13" hasCustomPrompt="1"/>
          </p:nvPr>
        </p:nvSpPr>
        <p:spPr>
          <a:xfrm>
            <a:off x="6200965" y="1710000"/>
            <a:ext cx="5626800" cy="3998913"/>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29FAE1AF-1132-4B0D-8DC6-F52576CE682C}"/>
              </a:ext>
            </a:extLst>
          </p:cNvPr>
          <p:cNvSpPr>
            <a:spLocks noGrp="1"/>
          </p:cNvSpPr>
          <p:nvPr>
            <p:ph type="body" sz="quarter" idx="14" hasCustomPrompt="1"/>
          </p:nvPr>
        </p:nvSpPr>
        <p:spPr>
          <a:xfrm>
            <a:off x="360363" y="910800"/>
            <a:ext cx="11466000" cy="396000"/>
          </a:xfrm>
        </p:spPr>
        <p:txBody>
          <a:bodyPr/>
          <a:lstStyle>
            <a:lvl1pPr>
              <a:defRPr sz="2200"/>
            </a:lvl1pPr>
          </a:lstStyle>
          <a:p>
            <a:pPr lvl="0"/>
            <a:r>
              <a:rPr lang="en-US"/>
              <a:t>Click to add subtitle</a:t>
            </a:r>
            <a:endParaRPr lang="en-GB"/>
          </a:p>
        </p:txBody>
      </p:sp>
    </p:spTree>
    <p:extLst>
      <p:ext uri="{BB962C8B-B14F-4D97-AF65-F5344CB8AC3E}">
        <p14:creationId xmlns:p14="http://schemas.microsoft.com/office/powerpoint/2010/main" val="1819286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itle and 2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07A87-9762-46A5-A1BF-60907C2C37A7}"/>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3CEE70F8-6350-4489-8BF1-B1E111BCABD9}"/>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A50CCAD9-3BB6-43FD-8F71-48FD58809076}"/>
              </a:ext>
            </a:extLst>
          </p:cNvPr>
          <p:cNvSpPr>
            <a:spLocks noGrp="1"/>
          </p:cNvSpPr>
          <p:nvPr>
            <p:ph type="ftr" sz="quarter" idx="11"/>
          </p:nvPr>
        </p:nvSpPr>
        <p:spPr/>
        <p:txBody>
          <a:bodyPr/>
          <a:lstStyle/>
          <a:p>
            <a:r>
              <a:rPr lang="fi-FI"/>
              <a:t>Yrittäjägallup, kierros 4/2024 elokuu</a:t>
            </a:r>
            <a:endParaRPr lang="en-GB"/>
          </a:p>
        </p:txBody>
      </p:sp>
      <p:sp>
        <p:nvSpPr>
          <p:cNvPr id="6" name="Text Placeholder 5">
            <a:extLst>
              <a:ext uri="{FF2B5EF4-FFF2-40B4-BE49-F238E27FC236}">
                <a16:creationId xmlns:a16="http://schemas.microsoft.com/office/drawing/2014/main" id="{260E6D9E-AC7D-4CD8-9A1B-DC502AAB0B81}"/>
              </a:ext>
            </a:extLst>
          </p:cNvPr>
          <p:cNvSpPr>
            <a:spLocks noGrp="1"/>
          </p:cNvSpPr>
          <p:nvPr>
            <p:ph type="body" sz="quarter" idx="12" hasCustomPrompt="1"/>
          </p:nvPr>
        </p:nvSpPr>
        <p:spPr>
          <a:xfrm>
            <a:off x="360363" y="1710000"/>
            <a:ext cx="5626800" cy="604800"/>
          </a:xfrm>
        </p:spPr>
        <p:txBody>
          <a:bodyPr/>
          <a:lstStyle>
            <a:lvl1pPr>
              <a:defRPr b="1"/>
            </a:lvl1pPr>
          </a:lstStyle>
          <a:p>
            <a:pPr lvl="0"/>
            <a:r>
              <a:rPr lang="en-US"/>
              <a:t>Click to add text</a:t>
            </a:r>
            <a:endParaRPr lang="en-GB"/>
          </a:p>
        </p:txBody>
      </p:sp>
      <p:sp>
        <p:nvSpPr>
          <p:cNvPr id="8" name="Content Placeholder 7">
            <a:extLst>
              <a:ext uri="{FF2B5EF4-FFF2-40B4-BE49-F238E27FC236}">
                <a16:creationId xmlns:a16="http://schemas.microsoft.com/office/drawing/2014/main" id="{0F252CF9-0987-4CBA-8CC7-B6582ECA2390}"/>
              </a:ext>
            </a:extLst>
          </p:cNvPr>
          <p:cNvSpPr>
            <a:spLocks noGrp="1"/>
          </p:cNvSpPr>
          <p:nvPr>
            <p:ph sz="quarter" idx="13" hasCustomPrompt="1"/>
          </p:nvPr>
        </p:nvSpPr>
        <p:spPr>
          <a:xfrm>
            <a:off x="360363" y="2376000"/>
            <a:ext cx="56268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1FAA4903-9221-4FF9-912C-268A8584F333}"/>
              </a:ext>
            </a:extLst>
          </p:cNvPr>
          <p:cNvSpPr>
            <a:spLocks noGrp="1"/>
          </p:cNvSpPr>
          <p:nvPr>
            <p:ph type="body" sz="quarter" idx="14" hasCustomPrompt="1"/>
          </p:nvPr>
        </p:nvSpPr>
        <p:spPr>
          <a:xfrm>
            <a:off x="6202800" y="1710000"/>
            <a:ext cx="5626800" cy="604838"/>
          </a:xfrm>
        </p:spPr>
        <p:txBody>
          <a:bodyPr/>
          <a:lstStyle>
            <a:lvl1pPr>
              <a:defRPr b="1"/>
            </a:lvl1pPr>
          </a:lstStyle>
          <a:p>
            <a:pPr lvl="0"/>
            <a:r>
              <a:rPr lang="en-US"/>
              <a:t>Click to add text</a:t>
            </a:r>
            <a:endParaRPr lang="en-GB"/>
          </a:p>
        </p:txBody>
      </p:sp>
      <p:sp>
        <p:nvSpPr>
          <p:cNvPr id="12" name="Content Placeholder 11">
            <a:extLst>
              <a:ext uri="{FF2B5EF4-FFF2-40B4-BE49-F238E27FC236}">
                <a16:creationId xmlns:a16="http://schemas.microsoft.com/office/drawing/2014/main" id="{23F8654F-9C23-4A2E-AF1D-7C6743D88CE6}"/>
              </a:ext>
            </a:extLst>
          </p:cNvPr>
          <p:cNvSpPr>
            <a:spLocks noGrp="1"/>
          </p:cNvSpPr>
          <p:nvPr>
            <p:ph sz="quarter" idx="15" hasCustomPrompt="1"/>
          </p:nvPr>
        </p:nvSpPr>
        <p:spPr>
          <a:xfrm>
            <a:off x="6202363" y="2376488"/>
            <a:ext cx="5626800" cy="3343275"/>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13">
            <a:extLst>
              <a:ext uri="{FF2B5EF4-FFF2-40B4-BE49-F238E27FC236}">
                <a16:creationId xmlns:a16="http://schemas.microsoft.com/office/drawing/2014/main" id="{D1F22C1D-496B-4E53-BF19-ED9291DCCF94}"/>
              </a:ext>
            </a:extLst>
          </p:cNvPr>
          <p:cNvSpPr>
            <a:spLocks noGrp="1"/>
          </p:cNvSpPr>
          <p:nvPr>
            <p:ph type="body" sz="quarter" idx="16" hasCustomPrompt="1"/>
          </p:nvPr>
        </p:nvSpPr>
        <p:spPr>
          <a:xfrm>
            <a:off x="360363" y="910800"/>
            <a:ext cx="11466512" cy="396000"/>
          </a:xfrm>
        </p:spPr>
        <p:txBody>
          <a:bodyPr/>
          <a:lstStyle>
            <a:lvl1pPr>
              <a:defRPr sz="2200"/>
            </a:lvl1pPr>
            <a:lvl2pPr>
              <a:defRPr sz="2200"/>
            </a:lvl2pPr>
            <a:lvl3pPr>
              <a:defRPr sz="2200"/>
            </a:lvl3pPr>
            <a:lvl4pPr>
              <a:defRPr sz="2200"/>
            </a:lvl4pPr>
            <a:lvl5pPr>
              <a:defRPr sz="2200"/>
            </a:lvl5pPr>
          </a:lstStyle>
          <a:p>
            <a:pPr lvl="0"/>
            <a:r>
              <a:rPr lang="en-US"/>
              <a:t>Click to add subtitle</a:t>
            </a:r>
            <a:endParaRPr lang="en-GB"/>
          </a:p>
        </p:txBody>
      </p:sp>
    </p:spTree>
    <p:extLst>
      <p:ext uri="{BB962C8B-B14F-4D97-AF65-F5344CB8AC3E}">
        <p14:creationId xmlns:p14="http://schemas.microsoft.com/office/powerpoint/2010/main" val="3380939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le and 3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ECC06-0E64-440D-9CE8-5164D165186F}"/>
              </a:ext>
            </a:extLst>
          </p:cNvPr>
          <p:cNvSpPr>
            <a:spLocks noGrp="1"/>
          </p:cNvSpPr>
          <p:nvPr>
            <p:ph type="title" hasCustomPrompt="1"/>
          </p:nvPr>
        </p:nvSpPr>
        <p:spPr>
          <a:xfrm>
            <a:off x="359999" y="430718"/>
            <a:ext cx="11466875"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F490BAE0-3503-40B7-97FF-3BBA5C4DD77A}"/>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A542D4FE-2A34-4C36-A765-CE00B9912ADD}"/>
              </a:ext>
            </a:extLst>
          </p:cNvPr>
          <p:cNvSpPr>
            <a:spLocks noGrp="1"/>
          </p:cNvSpPr>
          <p:nvPr>
            <p:ph type="ftr" sz="quarter" idx="11"/>
          </p:nvPr>
        </p:nvSpPr>
        <p:spPr/>
        <p:txBody>
          <a:bodyPr/>
          <a:lstStyle/>
          <a:p>
            <a:r>
              <a:rPr lang="fi-FI"/>
              <a:t>Yrittäjägallup, kierros 4/2024 elokuu</a:t>
            </a:r>
            <a:endParaRPr lang="en-GB"/>
          </a:p>
        </p:txBody>
      </p:sp>
      <p:sp>
        <p:nvSpPr>
          <p:cNvPr id="6" name="Content Placeholder 5">
            <a:extLst>
              <a:ext uri="{FF2B5EF4-FFF2-40B4-BE49-F238E27FC236}">
                <a16:creationId xmlns:a16="http://schemas.microsoft.com/office/drawing/2014/main" id="{D9E4B3E9-7CA2-4847-B7BD-96957DE30226}"/>
              </a:ext>
            </a:extLst>
          </p:cNvPr>
          <p:cNvSpPr>
            <a:spLocks noGrp="1"/>
          </p:cNvSpPr>
          <p:nvPr>
            <p:ph sz="quarter" idx="12" hasCustomPrompt="1"/>
          </p:nvPr>
        </p:nvSpPr>
        <p:spPr>
          <a:xfrm>
            <a:off x="360362" y="1710000"/>
            <a:ext cx="36720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7">
            <a:extLst>
              <a:ext uri="{FF2B5EF4-FFF2-40B4-BE49-F238E27FC236}">
                <a16:creationId xmlns:a16="http://schemas.microsoft.com/office/drawing/2014/main" id="{910D5E0E-637F-4A32-A98F-3FE4ED81219E}"/>
              </a:ext>
            </a:extLst>
          </p:cNvPr>
          <p:cNvSpPr>
            <a:spLocks noGrp="1"/>
          </p:cNvSpPr>
          <p:nvPr>
            <p:ph sz="quarter" idx="13" hasCustomPrompt="1"/>
          </p:nvPr>
        </p:nvSpPr>
        <p:spPr>
          <a:xfrm>
            <a:off x="4257618" y="1710000"/>
            <a:ext cx="36720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9">
            <a:extLst>
              <a:ext uri="{FF2B5EF4-FFF2-40B4-BE49-F238E27FC236}">
                <a16:creationId xmlns:a16="http://schemas.microsoft.com/office/drawing/2014/main" id="{A6435609-FC5D-424F-A15C-A0856D1FFFF3}"/>
              </a:ext>
            </a:extLst>
          </p:cNvPr>
          <p:cNvSpPr>
            <a:spLocks noGrp="1"/>
          </p:cNvSpPr>
          <p:nvPr>
            <p:ph sz="quarter" idx="14" hasCustomPrompt="1"/>
          </p:nvPr>
        </p:nvSpPr>
        <p:spPr>
          <a:xfrm>
            <a:off x="8154874" y="1710000"/>
            <a:ext cx="36720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ext Placeholder 11">
            <a:extLst>
              <a:ext uri="{FF2B5EF4-FFF2-40B4-BE49-F238E27FC236}">
                <a16:creationId xmlns:a16="http://schemas.microsoft.com/office/drawing/2014/main" id="{F7582AC7-4667-407B-A5E8-45D6349311AA}"/>
              </a:ext>
            </a:extLst>
          </p:cNvPr>
          <p:cNvSpPr>
            <a:spLocks noGrp="1"/>
          </p:cNvSpPr>
          <p:nvPr>
            <p:ph type="body" sz="quarter" idx="15" hasCustomPrompt="1"/>
          </p:nvPr>
        </p:nvSpPr>
        <p:spPr>
          <a:xfrm>
            <a:off x="360000" y="910800"/>
            <a:ext cx="11466000" cy="396000"/>
          </a:xfrm>
        </p:spPr>
        <p:txBody>
          <a:bodyPr/>
          <a:lstStyle>
            <a:lvl1pPr>
              <a:defRPr sz="2200"/>
            </a:lvl1pPr>
            <a:lvl2pPr>
              <a:defRPr sz="2200"/>
            </a:lvl2pPr>
            <a:lvl3pPr>
              <a:defRPr sz="2200"/>
            </a:lvl3pPr>
            <a:lvl4pPr>
              <a:defRPr sz="2200"/>
            </a:lvl4pPr>
            <a:lvl5pPr>
              <a:defRPr sz="2200"/>
            </a:lvl5pPr>
          </a:lstStyle>
          <a:p>
            <a:pPr lvl="0"/>
            <a:r>
              <a:rPr lang="en-US"/>
              <a:t>Click to add subtitle</a:t>
            </a:r>
            <a:endParaRPr lang="en-GB"/>
          </a:p>
        </p:txBody>
      </p:sp>
    </p:spTree>
    <p:extLst>
      <p:ext uri="{BB962C8B-B14F-4D97-AF65-F5344CB8AC3E}">
        <p14:creationId xmlns:p14="http://schemas.microsoft.com/office/powerpoint/2010/main" val="3049047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itle and 3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5AEE3-9929-4A79-A968-8D4311BF5D5E}"/>
              </a:ext>
            </a:extLst>
          </p:cNvPr>
          <p:cNvSpPr>
            <a:spLocks noGrp="1"/>
          </p:cNvSpPr>
          <p:nvPr>
            <p:ph type="title" hasCustomPrompt="1"/>
          </p:nvPr>
        </p:nvSpPr>
        <p:spPr>
          <a:xfrm>
            <a:off x="359999" y="430718"/>
            <a:ext cx="11466875"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DDAA155B-CCB9-45EF-83E7-A4F386C3D593}"/>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6E46BAB9-04B4-4317-A1F0-FDDB9A1286EA}"/>
              </a:ext>
            </a:extLst>
          </p:cNvPr>
          <p:cNvSpPr>
            <a:spLocks noGrp="1"/>
          </p:cNvSpPr>
          <p:nvPr>
            <p:ph type="ftr" sz="quarter" idx="11"/>
          </p:nvPr>
        </p:nvSpPr>
        <p:spPr/>
        <p:txBody>
          <a:bodyPr/>
          <a:lstStyle/>
          <a:p>
            <a:r>
              <a:rPr lang="fi-FI"/>
              <a:t>Yrittäjägallup, kierros 4/2024 elokuu</a:t>
            </a:r>
            <a:endParaRPr lang="en-GB"/>
          </a:p>
        </p:txBody>
      </p:sp>
      <p:sp>
        <p:nvSpPr>
          <p:cNvPr id="6" name="Text Placeholder 5">
            <a:extLst>
              <a:ext uri="{FF2B5EF4-FFF2-40B4-BE49-F238E27FC236}">
                <a16:creationId xmlns:a16="http://schemas.microsoft.com/office/drawing/2014/main" id="{02044888-1B05-4294-ABC2-A93A4A32E0DD}"/>
              </a:ext>
            </a:extLst>
          </p:cNvPr>
          <p:cNvSpPr>
            <a:spLocks noGrp="1"/>
          </p:cNvSpPr>
          <p:nvPr>
            <p:ph type="body" sz="quarter" idx="12" hasCustomPrompt="1"/>
          </p:nvPr>
        </p:nvSpPr>
        <p:spPr>
          <a:xfrm>
            <a:off x="360000" y="1710000"/>
            <a:ext cx="3672000" cy="604800"/>
          </a:xfrm>
        </p:spPr>
        <p:txBody>
          <a:bodyPr/>
          <a:lstStyle>
            <a:lvl1pPr>
              <a:defRPr b="1"/>
            </a:lvl1pPr>
          </a:lstStyle>
          <a:p>
            <a:pPr lvl="0"/>
            <a:r>
              <a:rPr lang="en-US"/>
              <a:t>Click to add text</a:t>
            </a:r>
          </a:p>
        </p:txBody>
      </p:sp>
      <p:sp>
        <p:nvSpPr>
          <p:cNvPr id="8" name="Content Placeholder 7">
            <a:extLst>
              <a:ext uri="{FF2B5EF4-FFF2-40B4-BE49-F238E27FC236}">
                <a16:creationId xmlns:a16="http://schemas.microsoft.com/office/drawing/2014/main" id="{FB8C48F8-FEC0-41E0-BBB9-68EC3003D7D8}"/>
              </a:ext>
            </a:extLst>
          </p:cNvPr>
          <p:cNvSpPr>
            <a:spLocks noGrp="1"/>
          </p:cNvSpPr>
          <p:nvPr>
            <p:ph sz="quarter" idx="13" hasCustomPrompt="1"/>
          </p:nvPr>
        </p:nvSpPr>
        <p:spPr>
          <a:xfrm>
            <a:off x="360363" y="2376000"/>
            <a:ext cx="36720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F59D2917-03D0-4000-AA1D-13CEEB10FBFD}"/>
              </a:ext>
            </a:extLst>
          </p:cNvPr>
          <p:cNvSpPr>
            <a:spLocks noGrp="1"/>
          </p:cNvSpPr>
          <p:nvPr>
            <p:ph type="body" sz="quarter" idx="14" hasCustomPrompt="1"/>
          </p:nvPr>
        </p:nvSpPr>
        <p:spPr>
          <a:xfrm>
            <a:off x="4257437" y="1710000"/>
            <a:ext cx="3672000" cy="604800"/>
          </a:xfrm>
        </p:spPr>
        <p:txBody>
          <a:bodyPr/>
          <a:lstStyle>
            <a:lvl1pPr>
              <a:defRPr b="1"/>
            </a:lvl1pPr>
          </a:lstStyle>
          <a:p>
            <a:pPr lvl="0"/>
            <a:r>
              <a:rPr lang="en-US"/>
              <a:t>Click to add text</a:t>
            </a:r>
            <a:endParaRPr lang="en-GB"/>
          </a:p>
        </p:txBody>
      </p:sp>
      <p:sp>
        <p:nvSpPr>
          <p:cNvPr id="12" name="Content Placeholder 11">
            <a:extLst>
              <a:ext uri="{FF2B5EF4-FFF2-40B4-BE49-F238E27FC236}">
                <a16:creationId xmlns:a16="http://schemas.microsoft.com/office/drawing/2014/main" id="{DDE23886-2490-491C-8436-F655BBCD8C99}"/>
              </a:ext>
            </a:extLst>
          </p:cNvPr>
          <p:cNvSpPr>
            <a:spLocks noGrp="1"/>
          </p:cNvSpPr>
          <p:nvPr>
            <p:ph sz="quarter" idx="15" hasCustomPrompt="1"/>
          </p:nvPr>
        </p:nvSpPr>
        <p:spPr>
          <a:xfrm>
            <a:off x="4257619" y="2376488"/>
            <a:ext cx="3672000" cy="3343275"/>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13">
            <a:extLst>
              <a:ext uri="{FF2B5EF4-FFF2-40B4-BE49-F238E27FC236}">
                <a16:creationId xmlns:a16="http://schemas.microsoft.com/office/drawing/2014/main" id="{51DA3C15-7E9D-4E22-895A-F50878BD332E}"/>
              </a:ext>
            </a:extLst>
          </p:cNvPr>
          <p:cNvSpPr>
            <a:spLocks noGrp="1"/>
          </p:cNvSpPr>
          <p:nvPr>
            <p:ph type="body" sz="quarter" idx="16" hasCustomPrompt="1"/>
          </p:nvPr>
        </p:nvSpPr>
        <p:spPr>
          <a:xfrm>
            <a:off x="8154874" y="1710000"/>
            <a:ext cx="3672000" cy="604838"/>
          </a:xfrm>
        </p:spPr>
        <p:txBody>
          <a:bodyPr/>
          <a:lstStyle>
            <a:lvl1pPr>
              <a:defRPr b="1"/>
            </a:lvl1pPr>
          </a:lstStyle>
          <a:p>
            <a:pPr lvl="0"/>
            <a:r>
              <a:rPr lang="en-US"/>
              <a:t>Click to add text</a:t>
            </a:r>
            <a:endParaRPr lang="en-GB"/>
          </a:p>
        </p:txBody>
      </p:sp>
      <p:sp>
        <p:nvSpPr>
          <p:cNvPr id="16" name="Content Placeholder 15">
            <a:extLst>
              <a:ext uri="{FF2B5EF4-FFF2-40B4-BE49-F238E27FC236}">
                <a16:creationId xmlns:a16="http://schemas.microsoft.com/office/drawing/2014/main" id="{C41F52C9-6836-4FC9-99EA-1BF6FF01DF3F}"/>
              </a:ext>
            </a:extLst>
          </p:cNvPr>
          <p:cNvSpPr>
            <a:spLocks noGrp="1"/>
          </p:cNvSpPr>
          <p:nvPr>
            <p:ph sz="quarter" idx="17" hasCustomPrompt="1"/>
          </p:nvPr>
        </p:nvSpPr>
        <p:spPr>
          <a:xfrm>
            <a:off x="8154874" y="2376000"/>
            <a:ext cx="36720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17">
            <a:extLst>
              <a:ext uri="{FF2B5EF4-FFF2-40B4-BE49-F238E27FC236}">
                <a16:creationId xmlns:a16="http://schemas.microsoft.com/office/drawing/2014/main" id="{3593581B-25F6-45F4-A388-25B91698559B}"/>
              </a:ext>
            </a:extLst>
          </p:cNvPr>
          <p:cNvSpPr>
            <a:spLocks noGrp="1"/>
          </p:cNvSpPr>
          <p:nvPr>
            <p:ph type="body" sz="quarter" idx="18" hasCustomPrompt="1"/>
          </p:nvPr>
        </p:nvSpPr>
        <p:spPr>
          <a:xfrm>
            <a:off x="360000" y="910800"/>
            <a:ext cx="11466000" cy="396000"/>
          </a:xfrm>
        </p:spPr>
        <p:txBody>
          <a:bodyPr/>
          <a:lstStyle>
            <a:lvl1pPr>
              <a:defRPr sz="2200"/>
            </a:lvl1pPr>
          </a:lstStyle>
          <a:p>
            <a:pPr lvl="0"/>
            <a:r>
              <a:rPr lang="en-US"/>
              <a:t>Click to add subtitle</a:t>
            </a:r>
            <a:endParaRPr lang="en-GB"/>
          </a:p>
        </p:txBody>
      </p:sp>
    </p:spTree>
    <p:extLst>
      <p:ext uri="{BB962C8B-B14F-4D97-AF65-F5344CB8AC3E}">
        <p14:creationId xmlns:p14="http://schemas.microsoft.com/office/powerpoint/2010/main" val="3813589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itle and 4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C880B-B2A1-4343-8F1B-D11FAEA2A2C5}"/>
              </a:ext>
            </a:extLst>
          </p:cNvPr>
          <p:cNvSpPr>
            <a:spLocks noGrp="1"/>
          </p:cNvSpPr>
          <p:nvPr>
            <p:ph type="title" hasCustomPrompt="1"/>
          </p:nvPr>
        </p:nvSpPr>
        <p:spPr>
          <a:xfrm>
            <a:off x="359999" y="430718"/>
            <a:ext cx="11466875" cy="403200"/>
          </a:xfrm>
        </p:spPr>
        <p:txBody>
          <a:bodyPr/>
          <a:lstStyle/>
          <a:p>
            <a:r>
              <a:rPr lang="en-US"/>
              <a:t>Click to add title</a:t>
            </a:r>
            <a:endParaRPr lang="en-GB"/>
          </a:p>
        </p:txBody>
      </p:sp>
      <p:sp>
        <p:nvSpPr>
          <p:cNvPr id="3" name="Slide Number Placeholder 2">
            <a:extLst>
              <a:ext uri="{FF2B5EF4-FFF2-40B4-BE49-F238E27FC236}">
                <a16:creationId xmlns:a16="http://schemas.microsoft.com/office/drawing/2014/main" id="{C41184D5-78E0-4646-8F38-C52C718FFF6F}"/>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09802832-2B66-4562-9C71-D7D1507397C2}"/>
              </a:ext>
            </a:extLst>
          </p:cNvPr>
          <p:cNvSpPr>
            <a:spLocks noGrp="1"/>
          </p:cNvSpPr>
          <p:nvPr>
            <p:ph type="ftr" sz="quarter" idx="11"/>
          </p:nvPr>
        </p:nvSpPr>
        <p:spPr/>
        <p:txBody>
          <a:bodyPr/>
          <a:lstStyle/>
          <a:p>
            <a:r>
              <a:rPr lang="fi-FI"/>
              <a:t>Yrittäjägallup, kierros 4/2024 elokuu</a:t>
            </a:r>
            <a:endParaRPr lang="en-GB"/>
          </a:p>
        </p:txBody>
      </p:sp>
      <p:sp>
        <p:nvSpPr>
          <p:cNvPr id="6" name="Content Placeholder 5">
            <a:extLst>
              <a:ext uri="{FF2B5EF4-FFF2-40B4-BE49-F238E27FC236}">
                <a16:creationId xmlns:a16="http://schemas.microsoft.com/office/drawing/2014/main" id="{AEF49FA9-6D89-44C4-B6C9-EA8D7FB75632}"/>
              </a:ext>
            </a:extLst>
          </p:cNvPr>
          <p:cNvSpPr>
            <a:spLocks noGrp="1"/>
          </p:cNvSpPr>
          <p:nvPr>
            <p:ph sz="quarter" idx="12" hasCustomPrompt="1"/>
          </p:nvPr>
        </p:nvSpPr>
        <p:spPr>
          <a:xfrm>
            <a:off x="360362" y="1710000"/>
            <a:ext cx="2728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7">
            <a:extLst>
              <a:ext uri="{FF2B5EF4-FFF2-40B4-BE49-F238E27FC236}">
                <a16:creationId xmlns:a16="http://schemas.microsoft.com/office/drawing/2014/main" id="{BAD1D924-231B-4C18-8E90-2DFF9C04EF04}"/>
              </a:ext>
            </a:extLst>
          </p:cNvPr>
          <p:cNvSpPr>
            <a:spLocks noGrp="1"/>
          </p:cNvSpPr>
          <p:nvPr>
            <p:ph sz="quarter" idx="13" hasCustomPrompt="1"/>
          </p:nvPr>
        </p:nvSpPr>
        <p:spPr>
          <a:xfrm>
            <a:off x="3272933" y="1710000"/>
            <a:ext cx="2728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9">
            <a:extLst>
              <a:ext uri="{FF2B5EF4-FFF2-40B4-BE49-F238E27FC236}">
                <a16:creationId xmlns:a16="http://schemas.microsoft.com/office/drawing/2014/main" id="{9EF0024D-3708-4302-8C69-256AD7593873}"/>
              </a:ext>
            </a:extLst>
          </p:cNvPr>
          <p:cNvSpPr>
            <a:spLocks noGrp="1"/>
          </p:cNvSpPr>
          <p:nvPr>
            <p:ph sz="quarter" idx="14" hasCustomPrompt="1"/>
          </p:nvPr>
        </p:nvSpPr>
        <p:spPr>
          <a:xfrm>
            <a:off x="6185504" y="1710000"/>
            <a:ext cx="2728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11">
            <a:extLst>
              <a:ext uri="{FF2B5EF4-FFF2-40B4-BE49-F238E27FC236}">
                <a16:creationId xmlns:a16="http://schemas.microsoft.com/office/drawing/2014/main" id="{E3415997-1B6E-4BEC-B682-F9280D0D5E3E}"/>
              </a:ext>
            </a:extLst>
          </p:cNvPr>
          <p:cNvSpPr>
            <a:spLocks noGrp="1"/>
          </p:cNvSpPr>
          <p:nvPr>
            <p:ph sz="quarter" idx="15" hasCustomPrompt="1"/>
          </p:nvPr>
        </p:nvSpPr>
        <p:spPr>
          <a:xfrm>
            <a:off x="9098074" y="1710000"/>
            <a:ext cx="2728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13">
            <a:extLst>
              <a:ext uri="{FF2B5EF4-FFF2-40B4-BE49-F238E27FC236}">
                <a16:creationId xmlns:a16="http://schemas.microsoft.com/office/drawing/2014/main" id="{A97B1331-D3E0-4904-82E5-02B601057EBC}"/>
              </a:ext>
            </a:extLst>
          </p:cNvPr>
          <p:cNvSpPr>
            <a:spLocks noGrp="1"/>
          </p:cNvSpPr>
          <p:nvPr>
            <p:ph type="body" sz="quarter" idx="16" hasCustomPrompt="1"/>
          </p:nvPr>
        </p:nvSpPr>
        <p:spPr>
          <a:xfrm>
            <a:off x="360000" y="910800"/>
            <a:ext cx="11466000" cy="396000"/>
          </a:xfrm>
        </p:spPr>
        <p:txBody>
          <a:bodyPr/>
          <a:lstStyle>
            <a:lvl1pPr>
              <a:defRPr sz="2200"/>
            </a:lvl1pPr>
          </a:lstStyle>
          <a:p>
            <a:pPr lvl="0"/>
            <a:r>
              <a:rPr lang="en-US"/>
              <a:t>Click to add subtitle</a:t>
            </a:r>
            <a:endParaRPr lang="en-GB"/>
          </a:p>
        </p:txBody>
      </p:sp>
    </p:spTree>
    <p:extLst>
      <p:ext uri="{BB962C8B-B14F-4D97-AF65-F5344CB8AC3E}">
        <p14:creationId xmlns:p14="http://schemas.microsoft.com/office/powerpoint/2010/main" val="189020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itle and 4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6C45C-9BBB-4B14-BC71-8D9593AF9252}"/>
              </a:ext>
            </a:extLst>
          </p:cNvPr>
          <p:cNvSpPr>
            <a:spLocks noGrp="1"/>
          </p:cNvSpPr>
          <p:nvPr>
            <p:ph type="title" hasCustomPrompt="1"/>
          </p:nvPr>
        </p:nvSpPr>
        <p:spPr>
          <a:xfrm>
            <a:off x="359999" y="430718"/>
            <a:ext cx="11466875"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3DCA3869-0626-4D7E-A07F-ED2B248D284C}"/>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F29845BF-B227-4307-81B9-E7C8FC57CD26}"/>
              </a:ext>
            </a:extLst>
          </p:cNvPr>
          <p:cNvSpPr>
            <a:spLocks noGrp="1"/>
          </p:cNvSpPr>
          <p:nvPr>
            <p:ph type="ftr" sz="quarter" idx="11"/>
          </p:nvPr>
        </p:nvSpPr>
        <p:spPr/>
        <p:txBody>
          <a:bodyPr/>
          <a:lstStyle/>
          <a:p>
            <a:r>
              <a:rPr lang="fi-FI"/>
              <a:t>Yrittäjägallup, kierros 4/2024 elokuu</a:t>
            </a:r>
            <a:endParaRPr lang="en-GB"/>
          </a:p>
        </p:txBody>
      </p:sp>
      <p:sp>
        <p:nvSpPr>
          <p:cNvPr id="6" name="Text Placeholder 5">
            <a:extLst>
              <a:ext uri="{FF2B5EF4-FFF2-40B4-BE49-F238E27FC236}">
                <a16:creationId xmlns:a16="http://schemas.microsoft.com/office/drawing/2014/main" id="{C1A4FC7E-D91D-407A-BFBE-F405D6BBEA67}"/>
              </a:ext>
            </a:extLst>
          </p:cNvPr>
          <p:cNvSpPr>
            <a:spLocks noGrp="1"/>
          </p:cNvSpPr>
          <p:nvPr>
            <p:ph type="body" sz="quarter" idx="12" hasCustomPrompt="1"/>
          </p:nvPr>
        </p:nvSpPr>
        <p:spPr>
          <a:xfrm>
            <a:off x="360000" y="1710000"/>
            <a:ext cx="2728800" cy="604800"/>
          </a:xfrm>
        </p:spPr>
        <p:txBody>
          <a:bodyPr/>
          <a:lstStyle>
            <a:lvl1pPr>
              <a:defRPr b="1"/>
            </a:lvl1pPr>
          </a:lstStyle>
          <a:p>
            <a:pPr lvl="0"/>
            <a:r>
              <a:rPr lang="en-US"/>
              <a:t>Click to add text</a:t>
            </a:r>
            <a:endParaRPr lang="en-GB"/>
          </a:p>
        </p:txBody>
      </p:sp>
      <p:sp>
        <p:nvSpPr>
          <p:cNvPr id="8" name="Content Placeholder 7">
            <a:extLst>
              <a:ext uri="{FF2B5EF4-FFF2-40B4-BE49-F238E27FC236}">
                <a16:creationId xmlns:a16="http://schemas.microsoft.com/office/drawing/2014/main" id="{129916EF-EC2F-4137-B182-AA5508918E8F}"/>
              </a:ext>
            </a:extLst>
          </p:cNvPr>
          <p:cNvSpPr>
            <a:spLocks noGrp="1"/>
          </p:cNvSpPr>
          <p:nvPr>
            <p:ph sz="quarter" idx="13" hasCustomPrompt="1"/>
          </p:nvPr>
        </p:nvSpPr>
        <p:spPr>
          <a:xfrm>
            <a:off x="360000" y="2376000"/>
            <a:ext cx="27288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6D9A3CD5-4B7B-41AC-BFD5-7AA2D853D03E}"/>
              </a:ext>
            </a:extLst>
          </p:cNvPr>
          <p:cNvSpPr>
            <a:spLocks noGrp="1"/>
          </p:cNvSpPr>
          <p:nvPr>
            <p:ph type="body" sz="quarter" idx="14" hasCustomPrompt="1"/>
          </p:nvPr>
        </p:nvSpPr>
        <p:spPr>
          <a:xfrm>
            <a:off x="3272691" y="1710000"/>
            <a:ext cx="2728800" cy="604838"/>
          </a:xfrm>
        </p:spPr>
        <p:txBody>
          <a:bodyPr/>
          <a:lstStyle>
            <a:lvl1pPr>
              <a:defRPr b="1"/>
            </a:lvl1pPr>
          </a:lstStyle>
          <a:p>
            <a:pPr lvl="0"/>
            <a:r>
              <a:rPr lang="en-US"/>
              <a:t>Click to add text</a:t>
            </a:r>
            <a:endParaRPr lang="en-GB"/>
          </a:p>
        </p:txBody>
      </p:sp>
      <p:sp>
        <p:nvSpPr>
          <p:cNvPr id="12" name="Content Placeholder 11">
            <a:extLst>
              <a:ext uri="{FF2B5EF4-FFF2-40B4-BE49-F238E27FC236}">
                <a16:creationId xmlns:a16="http://schemas.microsoft.com/office/drawing/2014/main" id="{35F727AD-E63B-412E-B986-D86DFE5EED29}"/>
              </a:ext>
            </a:extLst>
          </p:cNvPr>
          <p:cNvSpPr>
            <a:spLocks noGrp="1"/>
          </p:cNvSpPr>
          <p:nvPr>
            <p:ph sz="quarter" idx="15" hasCustomPrompt="1"/>
          </p:nvPr>
        </p:nvSpPr>
        <p:spPr>
          <a:xfrm>
            <a:off x="3272691" y="2376488"/>
            <a:ext cx="27288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13">
            <a:extLst>
              <a:ext uri="{FF2B5EF4-FFF2-40B4-BE49-F238E27FC236}">
                <a16:creationId xmlns:a16="http://schemas.microsoft.com/office/drawing/2014/main" id="{8CEE6CD4-960B-4926-8A35-E8FF363F8723}"/>
              </a:ext>
            </a:extLst>
          </p:cNvPr>
          <p:cNvSpPr>
            <a:spLocks noGrp="1"/>
          </p:cNvSpPr>
          <p:nvPr>
            <p:ph type="body" sz="quarter" idx="16" hasCustomPrompt="1"/>
          </p:nvPr>
        </p:nvSpPr>
        <p:spPr>
          <a:xfrm>
            <a:off x="6185382" y="1710000"/>
            <a:ext cx="2728800" cy="604800"/>
          </a:xfrm>
        </p:spPr>
        <p:txBody>
          <a:bodyPr/>
          <a:lstStyle>
            <a:lvl1pPr>
              <a:defRPr b="1"/>
            </a:lvl1pPr>
          </a:lstStyle>
          <a:p>
            <a:pPr lvl="0"/>
            <a:r>
              <a:rPr lang="en-US"/>
              <a:t>Click to add text</a:t>
            </a:r>
            <a:endParaRPr lang="en-GB"/>
          </a:p>
        </p:txBody>
      </p:sp>
      <p:sp>
        <p:nvSpPr>
          <p:cNvPr id="16" name="Content Placeholder 15">
            <a:extLst>
              <a:ext uri="{FF2B5EF4-FFF2-40B4-BE49-F238E27FC236}">
                <a16:creationId xmlns:a16="http://schemas.microsoft.com/office/drawing/2014/main" id="{E544BF1C-E9EC-43D2-A239-79E43B7C24CD}"/>
              </a:ext>
            </a:extLst>
          </p:cNvPr>
          <p:cNvSpPr>
            <a:spLocks noGrp="1"/>
          </p:cNvSpPr>
          <p:nvPr>
            <p:ph sz="quarter" idx="17" hasCustomPrompt="1"/>
          </p:nvPr>
        </p:nvSpPr>
        <p:spPr>
          <a:xfrm>
            <a:off x="6185382" y="2376000"/>
            <a:ext cx="27288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17">
            <a:extLst>
              <a:ext uri="{FF2B5EF4-FFF2-40B4-BE49-F238E27FC236}">
                <a16:creationId xmlns:a16="http://schemas.microsoft.com/office/drawing/2014/main" id="{A27027DC-FD56-4CD6-8B38-7C623A97D1C4}"/>
              </a:ext>
            </a:extLst>
          </p:cNvPr>
          <p:cNvSpPr>
            <a:spLocks noGrp="1"/>
          </p:cNvSpPr>
          <p:nvPr>
            <p:ph type="body" sz="quarter" idx="18" hasCustomPrompt="1"/>
          </p:nvPr>
        </p:nvSpPr>
        <p:spPr>
          <a:xfrm>
            <a:off x="9098074" y="1710000"/>
            <a:ext cx="2728800" cy="604800"/>
          </a:xfrm>
        </p:spPr>
        <p:txBody>
          <a:bodyPr/>
          <a:lstStyle>
            <a:lvl1pPr>
              <a:defRPr b="1"/>
            </a:lvl1pPr>
          </a:lstStyle>
          <a:p>
            <a:pPr lvl="0"/>
            <a:r>
              <a:rPr lang="en-US"/>
              <a:t>Click to add text</a:t>
            </a:r>
            <a:endParaRPr lang="en-GB"/>
          </a:p>
        </p:txBody>
      </p:sp>
      <p:sp>
        <p:nvSpPr>
          <p:cNvPr id="20" name="Content Placeholder 19">
            <a:extLst>
              <a:ext uri="{FF2B5EF4-FFF2-40B4-BE49-F238E27FC236}">
                <a16:creationId xmlns:a16="http://schemas.microsoft.com/office/drawing/2014/main" id="{5513656D-7804-45C7-9561-4FFDBE1F523B}"/>
              </a:ext>
            </a:extLst>
          </p:cNvPr>
          <p:cNvSpPr>
            <a:spLocks noGrp="1"/>
          </p:cNvSpPr>
          <p:nvPr>
            <p:ph sz="quarter" idx="19" hasCustomPrompt="1"/>
          </p:nvPr>
        </p:nvSpPr>
        <p:spPr>
          <a:xfrm>
            <a:off x="9098074" y="2376488"/>
            <a:ext cx="2728800" cy="3343275"/>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ext Placeholder 21">
            <a:extLst>
              <a:ext uri="{FF2B5EF4-FFF2-40B4-BE49-F238E27FC236}">
                <a16:creationId xmlns:a16="http://schemas.microsoft.com/office/drawing/2014/main" id="{5AA444E5-6DCB-4387-82D7-374FBA34E3ED}"/>
              </a:ext>
            </a:extLst>
          </p:cNvPr>
          <p:cNvSpPr>
            <a:spLocks noGrp="1"/>
          </p:cNvSpPr>
          <p:nvPr>
            <p:ph type="body" sz="quarter" idx="20" hasCustomPrompt="1"/>
          </p:nvPr>
        </p:nvSpPr>
        <p:spPr>
          <a:xfrm>
            <a:off x="360363" y="910800"/>
            <a:ext cx="11466512" cy="396000"/>
          </a:xfrm>
        </p:spPr>
        <p:txBody>
          <a:bodyPr/>
          <a:lstStyle>
            <a:lvl1pPr>
              <a:defRPr sz="2200"/>
            </a:lvl1pPr>
            <a:lvl2pPr>
              <a:defRPr sz="2200"/>
            </a:lvl2pPr>
            <a:lvl3pPr>
              <a:defRPr sz="2200"/>
            </a:lvl3pPr>
            <a:lvl4pPr>
              <a:defRPr sz="2200"/>
            </a:lvl4pPr>
            <a:lvl5pPr>
              <a:defRPr sz="2200"/>
            </a:lvl5pPr>
          </a:lstStyle>
          <a:p>
            <a:pPr lvl="0"/>
            <a:r>
              <a:rPr lang="en-US"/>
              <a:t>Click to add subtitle</a:t>
            </a:r>
            <a:endParaRPr lang="en-GB"/>
          </a:p>
        </p:txBody>
      </p:sp>
    </p:spTree>
    <p:extLst>
      <p:ext uri="{BB962C8B-B14F-4D97-AF65-F5344CB8AC3E}">
        <p14:creationId xmlns:p14="http://schemas.microsoft.com/office/powerpoint/2010/main" val="2169510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itle and 5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EED13-8109-40D7-B85E-48D72364D6E5}"/>
              </a:ext>
            </a:extLst>
          </p:cNvPr>
          <p:cNvSpPr>
            <a:spLocks noGrp="1"/>
          </p:cNvSpPr>
          <p:nvPr>
            <p:ph type="title" hasCustomPrompt="1"/>
          </p:nvPr>
        </p:nvSpPr>
        <p:spPr>
          <a:xfrm>
            <a:off x="359999" y="430718"/>
            <a:ext cx="11466875"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5A60EB60-D174-4782-B63F-DCF2657E1B13}"/>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E54526FD-FB6E-4148-89B3-7D266E27BD8F}"/>
              </a:ext>
            </a:extLst>
          </p:cNvPr>
          <p:cNvSpPr>
            <a:spLocks noGrp="1"/>
          </p:cNvSpPr>
          <p:nvPr>
            <p:ph type="ftr" sz="quarter" idx="11"/>
          </p:nvPr>
        </p:nvSpPr>
        <p:spPr/>
        <p:txBody>
          <a:bodyPr/>
          <a:lstStyle/>
          <a:p>
            <a:r>
              <a:rPr lang="fi-FI"/>
              <a:t>Yrittäjägallup, kierros 4/2024 elokuu</a:t>
            </a:r>
            <a:endParaRPr lang="en-GB"/>
          </a:p>
        </p:txBody>
      </p:sp>
      <p:sp>
        <p:nvSpPr>
          <p:cNvPr id="6" name="Content Placeholder 5">
            <a:extLst>
              <a:ext uri="{FF2B5EF4-FFF2-40B4-BE49-F238E27FC236}">
                <a16:creationId xmlns:a16="http://schemas.microsoft.com/office/drawing/2014/main" id="{AC5E99A7-B8B8-4860-8872-63A20BC4983E}"/>
              </a:ext>
            </a:extLst>
          </p:cNvPr>
          <p:cNvSpPr>
            <a:spLocks noGrp="1"/>
          </p:cNvSpPr>
          <p:nvPr>
            <p:ph sz="quarter" idx="12" hasCustomPrompt="1"/>
          </p:nvPr>
        </p:nvSpPr>
        <p:spPr>
          <a:xfrm>
            <a:off x="360363" y="1710000"/>
            <a:ext cx="21492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7">
            <a:extLst>
              <a:ext uri="{FF2B5EF4-FFF2-40B4-BE49-F238E27FC236}">
                <a16:creationId xmlns:a16="http://schemas.microsoft.com/office/drawing/2014/main" id="{7136CF45-35B9-4F30-93CE-11D7DC6AE4AB}"/>
              </a:ext>
            </a:extLst>
          </p:cNvPr>
          <p:cNvSpPr>
            <a:spLocks noGrp="1"/>
          </p:cNvSpPr>
          <p:nvPr>
            <p:ph sz="quarter" idx="13" hasCustomPrompt="1"/>
          </p:nvPr>
        </p:nvSpPr>
        <p:spPr>
          <a:xfrm>
            <a:off x="2689691" y="1710000"/>
            <a:ext cx="21492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9">
            <a:extLst>
              <a:ext uri="{FF2B5EF4-FFF2-40B4-BE49-F238E27FC236}">
                <a16:creationId xmlns:a16="http://schemas.microsoft.com/office/drawing/2014/main" id="{A190C909-262D-4930-924B-8C4285CF8554}"/>
              </a:ext>
            </a:extLst>
          </p:cNvPr>
          <p:cNvSpPr>
            <a:spLocks noGrp="1"/>
          </p:cNvSpPr>
          <p:nvPr>
            <p:ph sz="quarter" idx="14" hasCustomPrompt="1"/>
          </p:nvPr>
        </p:nvSpPr>
        <p:spPr>
          <a:xfrm>
            <a:off x="5019019" y="1710000"/>
            <a:ext cx="21492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11">
            <a:extLst>
              <a:ext uri="{FF2B5EF4-FFF2-40B4-BE49-F238E27FC236}">
                <a16:creationId xmlns:a16="http://schemas.microsoft.com/office/drawing/2014/main" id="{C18864E4-1D92-4544-8F52-1155810D7924}"/>
              </a:ext>
            </a:extLst>
          </p:cNvPr>
          <p:cNvSpPr>
            <a:spLocks noGrp="1"/>
          </p:cNvSpPr>
          <p:nvPr>
            <p:ph sz="quarter" idx="15" hasCustomPrompt="1"/>
          </p:nvPr>
        </p:nvSpPr>
        <p:spPr>
          <a:xfrm>
            <a:off x="7348347" y="1710000"/>
            <a:ext cx="21492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Content Placeholder 13">
            <a:extLst>
              <a:ext uri="{FF2B5EF4-FFF2-40B4-BE49-F238E27FC236}">
                <a16:creationId xmlns:a16="http://schemas.microsoft.com/office/drawing/2014/main" id="{E68E0E68-5345-4D62-8D07-AE58AE330678}"/>
              </a:ext>
            </a:extLst>
          </p:cNvPr>
          <p:cNvSpPr>
            <a:spLocks noGrp="1"/>
          </p:cNvSpPr>
          <p:nvPr>
            <p:ph sz="quarter" idx="16" hasCustomPrompt="1"/>
          </p:nvPr>
        </p:nvSpPr>
        <p:spPr>
          <a:xfrm>
            <a:off x="9677674" y="1710000"/>
            <a:ext cx="21492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Text Placeholder 15">
            <a:extLst>
              <a:ext uri="{FF2B5EF4-FFF2-40B4-BE49-F238E27FC236}">
                <a16:creationId xmlns:a16="http://schemas.microsoft.com/office/drawing/2014/main" id="{3E23F4F6-B0E8-4724-933C-35F21A7E4235}"/>
              </a:ext>
            </a:extLst>
          </p:cNvPr>
          <p:cNvSpPr>
            <a:spLocks noGrp="1"/>
          </p:cNvSpPr>
          <p:nvPr>
            <p:ph type="body" sz="quarter" idx="17" hasCustomPrompt="1"/>
          </p:nvPr>
        </p:nvSpPr>
        <p:spPr>
          <a:xfrm>
            <a:off x="360874" y="910800"/>
            <a:ext cx="11466000" cy="396000"/>
          </a:xfrm>
        </p:spPr>
        <p:txBody>
          <a:bodyPr/>
          <a:lstStyle>
            <a:lvl1pPr>
              <a:defRPr sz="2200"/>
            </a:lvl1pPr>
            <a:lvl2pPr>
              <a:defRPr sz="2200"/>
            </a:lvl2pPr>
            <a:lvl3pPr>
              <a:defRPr sz="2200"/>
            </a:lvl3pPr>
            <a:lvl4pPr>
              <a:defRPr sz="2200"/>
            </a:lvl4pPr>
            <a:lvl5pPr>
              <a:defRPr sz="2200"/>
            </a:lvl5pPr>
          </a:lstStyle>
          <a:p>
            <a:pPr lvl="0"/>
            <a:r>
              <a:rPr lang="en-US"/>
              <a:t>Click to add subtitle</a:t>
            </a:r>
            <a:endParaRPr lang="en-GB"/>
          </a:p>
        </p:txBody>
      </p:sp>
    </p:spTree>
    <p:extLst>
      <p:ext uri="{BB962C8B-B14F-4D97-AF65-F5344CB8AC3E}">
        <p14:creationId xmlns:p14="http://schemas.microsoft.com/office/powerpoint/2010/main" val="2256722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itle and 5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5C433-9252-44D6-8AA4-495DB59340DB}"/>
              </a:ext>
            </a:extLst>
          </p:cNvPr>
          <p:cNvSpPr>
            <a:spLocks noGrp="1"/>
          </p:cNvSpPr>
          <p:nvPr>
            <p:ph type="title" hasCustomPrompt="1"/>
          </p:nvPr>
        </p:nvSpPr>
        <p:spPr>
          <a:xfrm>
            <a:off x="359999" y="430718"/>
            <a:ext cx="11466875"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A76AA46E-1017-4823-B4EC-B35766CE6763}"/>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01E1B86A-68D0-4D2D-A5CB-00F231C8BC28}"/>
              </a:ext>
            </a:extLst>
          </p:cNvPr>
          <p:cNvSpPr>
            <a:spLocks noGrp="1"/>
          </p:cNvSpPr>
          <p:nvPr>
            <p:ph type="ftr" sz="quarter" idx="11"/>
          </p:nvPr>
        </p:nvSpPr>
        <p:spPr/>
        <p:txBody>
          <a:bodyPr/>
          <a:lstStyle/>
          <a:p>
            <a:r>
              <a:rPr lang="fi-FI"/>
              <a:t>Yrittäjägallup, kierros 4/2024 elokuu</a:t>
            </a:r>
            <a:endParaRPr lang="en-GB"/>
          </a:p>
        </p:txBody>
      </p:sp>
      <p:sp>
        <p:nvSpPr>
          <p:cNvPr id="6" name="Text Placeholder 5">
            <a:extLst>
              <a:ext uri="{FF2B5EF4-FFF2-40B4-BE49-F238E27FC236}">
                <a16:creationId xmlns:a16="http://schemas.microsoft.com/office/drawing/2014/main" id="{634B8469-FF2E-4467-8E43-A49A3388A2F3}"/>
              </a:ext>
            </a:extLst>
          </p:cNvPr>
          <p:cNvSpPr>
            <a:spLocks noGrp="1"/>
          </p:cNvSpPr>
          <p:nvPr>
            <p:ph type="body" sz="quarter" idx="12" hasCustomPrompt="1"/>
          </p:nvPr>
        </p:nvSpPr>
        <p:spPr>
          <a:xfrm>
            <a:off x="360363" y="1710000"/>
            <a:ext cx="2149200" cy="604800"/>
          </a:xfrm>
        </p:spPr>
        <p:txBody>
          <a:bodyPr/>
          <a:lstStyle>
            <a:lvl1pPr>
              <a:defRPr b="1"/>
            </a:lvl1pPr>
          </a:lstStyle>
          <a:p>
            <a:pPr lvl="0"/>
            <a:r>
              <a:rPr lang="en-US"/>
              <a:t>Click to add text</a:t>
            </a:r>
            <a:endParaRPr lang="en-GB"/>
          </a:p>
        </p:txBody>
      </p:sp>
      <p:sp>
        <p:nvSpPr>
          <p:cNvPr id="8" name="Content Placeholder 7">
            <a:extLst>
              <a:ext uri="{FF2B5EF4-FFF2-40B4-BE49-F238E27FC236}">
                <a16:creationId xmlns:a16="http://schemas.microsoft.com/office/drawing/2014/main" id="{6F0DDC14-9B67-4FE8-BC58-A70501A5344F}"/>
              </a:ext>
            </a:extLst>
          </p:cNvPr>
          <p:cNvSpPr>
            <a:spLocks noGrp="1"/>
          </p:cNvSpPr>
          <p:nvPr>
            <p:ph sz="quarter" idx="13" hasCustomPrompt="1"/>
          </p:nvPr>
        </p:nvSpPr>
        <p:spPr>
          <a:xfrm>
            <a:off x="360000" y="2376000"/>
            <a:ext cx="21492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A007D028-2ECB-46AF-8517-CCF9C089D819}"/>
              </a:ext>
            </a:extLst>
          </p:cNvPr>
          <p:cNvSpPr>
            <a:spLocks noGrp="1"/>
          </p:cNvSpPr>
          <p:nvPr>
            <p:ph type="body" sz="quarter" idx="14" hasCustomPrompt="1"/>
          </p:nvPr>
        </p:nvSpPr>
        <p:spPr>
          <a:xfrm>
            <a:off x="2689691" y="1710000"/>
            <a:ext cx="2149200" cy="604800"/>
          </a:xfrm>
        </p:spPr>
        <p:txBody>
          <a:bodyPr/>
          <a:lstStyle>
            <a:lvl1pPr>
              <a:defRPr b="1"/>
            </a:lvl1pPr>
          </a:lstStyle>
          <a:p>
            <a:pPr lvl="0"/>
            <a:r>
              <a:rPr lang="en-US"/>
              <a:t>Click to add text</a:t>
            </a:r>
            <a:endParaRPr lang="en-GB"/>
          </a:p>
        </p:txBody>
      </p:sp>
      <p:sp>
        <p:nvSpPr>
          <p:cNvPr id="12" name="Content Placeholder 11">
            <a:extLst>
              <a:ext uri="{FF2B5EF4-FFF2-40B4-BE49-F238E27FC236}">
                <a16:creationId xmlns:a16="http://schemas.microsoft.com/office/drawing/2014/main" id="{2F1DDE75-E486-4A48-BDBB-2C2A5B5E64D3}"/>
              </a:ext>
            </a:extLst>
          </p:cNvPr>
          <p:cNvSpPr>
            <a:spLocks noGrp="1"/>
          </p:cNvSpPr>
          <p:nvPr>
            <p:ph sz="quarter" idx="15" hasCustomPrompt="1"/>
          </p:nvPr>
        </p:nvSpPr>
        <p:spPr>
          <a:xfrm>
            <a:off x="2689419" y="2376000"/>
            <a:ext cx="21492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13">
            <a:extLst>
              <a:ext uri="{FF2B5EF4-FFF2-40B4-BE49-F238E27FC236}">
                <a16:creationId xmlns:a16="http://schemas.microsoft.com/office/drawing/2014/main" id="{87A506B6-1DA9-4CD7-9F56-C6BF2FDC187B}"/>
              </a:ext>
            </a:extLst>
          </p:cNvPr>
          <p:cNvSpPr>
            <a:spLocks noGrp="1"/>
          </p:cNvSpPr>
          <p:nvPr>
            <p:ph type="body" sz="quarter" idx="16" hasCustomPrompt="1"/>
          </p:nvPr>
        </p:nvSpPr>
        <p:spPr>
          <a:xfrm>
            <a:off x="5019019" y="1710000"/>
            <a:ext cx="2149200" cy="604800"/>
          </a:xfrm>
        </p:spPr>
        <p:txBody>
          <a:bodyPr/>
          <a:lstStyle>
            <a:lvl1pPr>
              <a:defRPr b="1"/>
            </a:lvl1pPr>
          </a:lstStyle>
          <a:p>
            <a:pPr lvl="0"/>
            <a:r>
              <a:rPr lang="en-US"/>
              <a:t>Click to add text</a:t>
            </a:r>
            <a:endParaRPr lang="en-GB"/>
          </a:p>
        </p:txBody>
      </p:sp>
      <p:sp>
        <p:nvSpPr>
          <p:cNvPr id="16" name="Content Placeholder 15">
            <a:extLst>
              <a:ext uri="{FF2B5EF4-FFF2-40B4-BE49-F238E27FC236}">
                <a16:creationId xmlns:a16="http://schemas.microsoft.com/office/drawing/2014/main" id="{3F41FFAE-2857-4B94-916D-0210AE0A1766}"/>
              </a:ext>
            </a:extLst>
          </p:cNvPr>
          <p:cNvSpPr>
            <a:spLocks noGrp="1"/>
          </p:cNvSpPr>
          <p:nvPr>
            <p:ph sz="quarter" idx="17" hasCustomPrompt="1"/>
          </p:nvPr>
        </p:nvSpPr>
        <p:spPr>
          <a:xfrm>
            <a:off x="5018838" y="2376000"/>
            <a:ext cx="21492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17">
            <a:extLst>
              <a:ext uri="{FF2B5EF4-FFF2-40B4-BE49-F238E27FC236}">
                <a16:creationId xmlns:a16="http://schemas.microsoft.com/office/drawing/2014/main" id="{8C34C508-C3AF-422F-B1C7-A38F34513AB7}"/>
              </a:ext>
            </a:extLst>
          </p:cNvPr>
          <p:cNvSpPr>
            <a:spLocks noGrp="1"/>
          </p:cNvSpPr>
          <p:nvPr>
            <p:ph type="body" sz="quarter" idx="18" hasCustomPrompt="1"/>
          </p:nvPr>
        </p:nvSpPr>
        <p:spPr>
          <a:xfrm>
            <a:off x="7348347" y="1710000"/>
            <a:ext cx="2149200" cy="604800"/>
          </a:xfrm>
        </p:spPr>
        <p:txBody>
          <a:bodyPr/>
          <a:lstStyle>
            <a:lvl1pPr>
              <a:defRPr b="1"/>
            </a:lvl1pPr>
          </a:lstStyle>
          <a:p>
            <a:pPr lvl="0"/>
            <a:r>
              <a:rPr lang="en-US"/>
              <a:t>Click to add text</a:t>
            </a:r>
            <a:endParaRPr lang="en-GB"/>
          </a:p>
        </p:txBody>
      </p:sp>
      <p:sp>
        <p:nvSpPr>
          <p:cNvPr id="20" name="Content Placeholder 19">
            <a:extLst>
              <a:ext uri="{FF2B5EF4-FFF2-40B4-BE49-F238E27FC236}">
                <a16:creationId xmlns:a16="http://schemas.microsoft.com/office/drawing/2014/main" id="{0D9455C4-8047-4B5B-B5BC-4A0379405BC2}"/>
              </a:ext>
            </a:extLst>
          </p:cNvPr>
          <p:cNvSpPr>
            <a:spLocks noGrp="1"/>
          </p:cNvSpPr>
          <p:nvPr>
            <p:ph sz="quarter" idx="19" hasCustomPrompt="1"/>
          </p:nvPr>
        </p:nvSpPr>
        <p:spPr>
          <a:xfrm>
            <a:off x="7348257" y="2376488"/>
            <a:ext cx="21492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ext Placeholder 21">
            <a:extLst>
              <a:ext uri="{FF2B5EF4-FFF2-40B4-BE49-F238E27FC236}">
                <a16:creationId xmlns:a16="http://schemas.microsoft.com/office/drawing/2014/main" id="{5AEAC907-A41C-4782-BCD8-2B8C0ADD422D}"/>
              </a:ext>
            </a:extLst>
          </p:cNvPr>
          <p:cNvSpPr>
            <a:spLocks noGrp="1"/>
          </p:cNvSpPr>
          <p:nvPr>
            <p:ph type="body" sz="quarter" idx="20" hasCustomPrompt="1"/>
          </p:nvPr>
        </p:nvSpPr>
        <p:spPr>
          <a:xfrm>
            <a:off x="9677674" y="1710000"/>
            <a:ext cx="2149200" cy="604800"/>
          </a:xfrm>
        </p:spPr>
        <p:txBody>
          <a:bodyPr/>
          <a:lstStyle>
            <a:lvl1pPr>
              <a:defRPr b="1"/>
            </a:lvl1pPr>
          </a:lstStyle>
          <a:p>
            <a:pPr lvl="0"/>
            <a:r>
              <a:rPr lang="en-US"/>
              <a:t>Click to add text</a:t>
            </a:r>
            <a:endParaRPr lang="en-GB"/>
          </a:p>
        </p:txBody>
      </p:sp>
      <p:sp>
        <p:nvSpPr>
          <p:cNvPr id="24" name="Content Placeholder 23">
            <a:extLst>
              <a:ext uri="{FF2B5EF4-FFF2-40B4-BE49-F238E27FC236}">
                <a16:creationId xmlns:a16="http://schemas.microsoft.com/office/drawing/2014/main" id="{056BBA8E-FD61-47C5-A779-B66918B4D327}"/>
              </a:ext>
            </a:extLst>
          </p:cNvPr>
          <p:cNvSpPr>
            <a:spLocks noGrp="1"/>
          </p:cNvSpPr>
          <p:nvPr>
            <p:ph sz="quarter" idx="21" hasCustomPrompt="1"/>
          </p:nvPr>
        </p:nvSpPr>
        <p:spPr>
          <a:xfrm>
            <a:off x="9677674" y="2376000"/>
            <a:ext cx="21492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26" name="Text Placeholder 25">
            <a:extLst>
              <a:ext uri="{FF2B5EF4-FFF2-40B4-BE49-F238E27FC236}">
                <a16:creationId xmlns:a16="http://schemas.microsoft.com/office/drawing/2014/main" id="{48EED4C4-55A2-440F-BFEB-B054C51690A5}"/>
              </a:ext>
            </a:extLst>
          </p:cNvPr>
          <p:cNvSpPr>
            <a:spLocks noGrp="1"/>
          </p:cNvSpPr>
          <p:nvPr>
            <p:ph type="body" sz="quarter" idx="22" hasCustomPrompt="1"/>
          </p:nvPr>
        </p:nvSpPr>
        <p:spPr>
          <a:xfrm>
            <a:off x="360000" y="910800"/>
            <a:ext cx="11466000" cy="396000"/>
          </a:xfrm>
        </p:spPr>
        <p:txBody>
          <a:bodyPr/>
          <a:lstStyle>
            <a:lvl1pPr>
              <a:spcBef>
                <a:spcPts val="600"/>
              </a:spcBef>
              <a:defRPr sz="2200"/>
            </a:lvl1pPr>
          </a:lstStyle>
          <a:p>
            <a:pPr lvl="0"/>
            <a:r>
              <a:rPr lang="en-US"/>
              <a:t>Click to add subtitle</a:t>
            </a:r>
            <a:endParaRPr lang="en-GB"/>
          </a:p>
        </p:txBody>
      </p:sp>
    </p:spTree>
    <p:extLst>
      <p:ext uri="{BB962C8B-B14F-4D97-AF65-F5344CB8AC3E}">
        <p14:creationId xmlns:p14="http://schemas.microsoft.com/office/powerpoint/2010/main" val="1526918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itle and 6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4F353-7CBB-4EBB-BB48-0DDB45E9B8E5}"/>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055794D1-DF29-4B89-9359-EE65C8A56AFE}"/>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5C772A83-22C7-42BE-87D1-B99FEC13505C}"/>
              </a:ext>
            </a:extLst>
          </p:cNvPr>
          <p:cNvSpPr>
            <a:spLocks noGrp="1"/>
          </p:cNvSpPr>
          <p:nvPr>
            <p:ph type="ftr" sz="quarter" idx="11"/>
          </p:nvPr>
        </p:nvSpPr>
        <p:spPr/>
        <p:txBody>
          <a:bodyPr/>
          <a:lstStyle/>
          <a:p>
            <a:r>
              <a:rPr lang="fi-FI"/>
              <a:t>Yrittäjägallup, kierros 4/2024 elokuu</a:t>
            </a:r>
            <a:endParaRPr lang="en-GB"/>
          </a:p>
        </p:txBody>
      </p:sp>
      <p:sp>
        <p:nvSpPr>
          <p:cNvPr id="6" name="Content Placeholder 5">
            <a:extLst>
              <a:ext uri="{FF2B5EF4-FFF2-40B4-BE49-F238E27FC236}">
                <a16:creationId xmlns:a16="http://schemas.microsoft.com/office/drawing/2014/main" id="{127B7932-7D06-4E7E-AF70-44D39F481C0B}"/>
              </a:ext>
            </a:extLst>
          </p:cNvPr>
          <p:cNvSpPr>
            <a:spLocks noGrp="1"/>
          </p:cNvSpPr>
          <p:nvPr>
            <p:ph sz="quarter" idx="12" hasCustomPrompt="1"/>
          </p:nvPr>
        </p:nvSpPr>
        <p:spPr>
          <a:xfrm>
            <a:off x="360000" y="1710000"/>
            <a:ext cx="17604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7">
            <a:extLst>
              <a:ext uri="{FF2B5EF4-FFF2-40B4-BE49-F238E27FC236}">
                <a16:creationId xmlns:a16="http://schemas.microsoft.com/office/drawing/2014/main" id="{2FB353AB-4D08-4BBD-91C2-E6A30A5F493F}"/>
              </a:ext>
            </a:extLst>
          </p:cNvPr>
          <p:cNvSpPr>
            <a:spLocks noGrp="1"/>
          </p:cNvSpPr>
          <p:nvPr>
            <p:ph sz="quarter" idx="13" hasCustomPrompt="1"/>
          </p:nvPr>
        </p:nvSpPr>
        <p:spPr>
          <a:xfrm>
            <a:off x="2301120" y="1710000"/>
            <a:ext cx="17604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9">
            <a:extLst>
              <a:ext uri="{FF2B5EF4-FFF2-40B4-BE49-F238E27FC236}">
                <a16:creationId xmlns:a16="http://schemas.microsoft.com/office/drawing/2014/main" id="{F4A6B5AF-EB3C-46C5-B212-27204822781C}"/>
              </a:ext>
            </a:extLst>
          </p:cNvPr>
          <p:cNvSpPr>
            <a:spLocks noGrp="1"/>
          </p:cNvSpPr>
          <p:nvPr>
            <p:ph sz="quarter" idx="14" hasCustomPrompt="1"/>
          </p:nvPr>
        </p:nvSpPr>
        <p:spPr>
          <a:xfrm>
            <a:off x="4242240" y="1710000"/>
            <a:ext cx="17604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11">
            <a:extLst>
              <a:ext uri="{FF2B5EF4-FFF2-40B4-BE49-F238E27FC236}">
                <a16:creationId xmlns:a16="http://schemas.microsoft.com/office/drawing/2014/main" id="{5800475F-DBE2-47A0-89B9-1175EDD8427E}"/>
              </a:ext>
            </a:extLst>
          </p:cNvPr>
          <p:cNvSpPr>
            <a:spLocks noGrp="1"/>
          </p:cNvSpPr>
          <p:nvPr>
            <p:ph sz="quarter" idx="15" hasCustomPrompt="1"/>
          </p:nvPr>
        </p:nvSpPr>
        <p:spPr>
          <a:xfrm>
            <a:off x="6183360" y="1710000"/>
            <a:ext cx="17604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Content Placeholder 13">
            <a:extLst>
              <a:ext uri="{FF2B5EF4-FFF2-40B4-BE49-F238E27FC236}">
                <a16:creationId xmlns:a16="http://schemas.microsoft.com/office/drawing/2014/main" id="{0B5CE08A-01D2-488B-843A-CA3415AB7320}"/>
              </a:ext>
            </a:extLst>
          </p:cNvPr>
          <p:cNvSpPr>
            <a:spLocks noGrp="1"/>
          </p:cNvSpPr>
          <p:nvPr>
            <p:ph sz="quarter" idx="16" hasCustomPrompt="1"/>
          </p:nvPr>
        </p:nvSpPr>
        <p:spPr>
          <a:xfrm>
            <a:off x="8124480" y="1710000"/>
            <a:ext cx="17604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Content Placeholder 15">
            <a:extLst>
              <a:ext uri="{FF2B5EF4-FFF2-40B4-BE49-F238E27FC236}">
                <a16:creationId xmlns:a16="http://schemas.microsoft.com/office/drawing/2014/main" id="{39BAB9BC-6F39-4494-87B4-04D45B7607BE}"/>
              </a:ext>
            </a:extLst>
          </p:cNvPr>
          <p:cNvSpPr>
            <a:spLocks noGrp="1"/>
          </p:cNvSpPr>
          <p:nvPr>
            <p:ph sz="quarter" idx="17" hasCustomPrompt="1"/>
          </p:nvPr>
        </p:nvSpPr>
        <p:spPr>
          <a:xfrm>
            <a:off x="10065600" y="1710000"/>
            <a:ext cx="17604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17">
            <a:extLst>
              <a:ext uri="{FF2B5EF4-FFF2-40B4-BE49-F238E27FC236}">
                <a16:creationId xmlns:a16="http://schemas.microsoft.com/office/drawing/2014/main" id="{569F7FED-54BA-4C56-83A5-FA8601194047}"/>
              </a:ext>
            </a:extLst>
          </p:cNvPr>
          <p:cNvSpPr>
            <a:spLocks noGrp="1"/>
          </p:cNvSpPr>
          <p:nvPr>
            <p:ph type="body" sz="quarter" idx="18" hasCustomPrompt="1"/>
          </p:nvPr>
        </p:nvSpPr>
        <p:spPr>
          <a:xfrm>
            <a:off x="360000" y="910800"/>
            <a:ext cx="11466000" cy="396000"/>
          </a:xfrm>
        </p:spPr>
        <p:txBody>
          <a:bodyPr/>
          <a:lstStyle>
            <a:lvl1pPr>
              <a:spcBef>
                <a:spcPts val="600"/>
              </a:spcBef>
              <a:defRPr sz="2200"/>
            </a:lvl1pPr>
            <a:lvl2pPr>
              <a:defRPr sz="2200"/>
            </a:lvl2pPr>
            <a:lvl3pPr>
              <a:defRPr sz="2200"/>
            </a:lvl3pPr>
            <a:lvl4pPr>
              <a:defRPr sz="2200"/>
            </a:lvl4pPr>
            <a:lvl5pPr>
              <a:defRPr sz="2200"/>
            </a:lvl5pPr>
          </a:lstStyle>
          <a:p>
            <a:pPr lvl="0"/>
            <a:r>
              <a:rPr lang="en-US"/>
              <a:t>Click to add subtitle</a:t>
            </a:r>
            <a:endParaRPr lang="en-GB"/>
          </a:p>
        </p:txBody>
      </p:sp>
    </p:spTree>
    <p:extLst>
      <p:ext uri="{BB962C8B-B14F-4D97-AF65-F5344CB8AC3E}">
        <p14:creationId xmlns:p14="http://schemas.microsoft.com/office/powerpoint/2010/main" val="2980149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itle and 6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36FA1-AACD-4AC6-8977-227A1E8204A7}"/>
              </a:ext>
            </a:extLst>
          </p:cNvPr>
          <p:cNvSpPr>
            <a:spLocks noGrp="1"/>
          </p:cNvSpPr>
          <p:nvPr>
            <p:ph type="title" hasCustomPrompt="1"/>
          </p:nvPr>
        </p:nvSpPr>
        <p:spPr>
          <a:xfrm>
            <a:off x="359999" y="430718"/>
            <a:ext cx="11466875"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9E9A02C0-437A-4731-B690-16D1AFCAA82F}"/>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B7CC7B4E-73B3-4F33-A7FC-00F64BC9BBCD}"/>
              </a:ext>
            </a:extLst>
          </p:cNvPr>
          <p:cNvSpPr>
            <a:spLocks noGrp="1"/>
          </p:cNvSpPr>
          <p:nvPr>
            <p:ph type="ftr" sz="quarter" idx="11"/>
          </p:nvPr>
        </p:nvSpPr>
        <p:spPr/>
        <p:txBody>
          <a:bodyPr/>
          <a:lstStyle/>
          <a:p>
            <a:r>
              <a:rPr lang="fi-FI"/>
              <a:t>Yrittäjägallup, kierros 4/2024 elokuu</a:t>
            </a:r>
            <a:endParaRPr lang="en-GB"/>
          </a:p>
        </p:txBody>
      </p:sp>
      <p:sp>
        <p:nvSpPr>
          <p:cNvPr id="6" name="Text Placeholder 5">
            <a:extLst>
              <a:ext uri="{FF2B5EF4-FFF2-40B4-BE49-F238E27FC236}">
                <a16:creationId xmlns:a16="http://schemas.microsoft.com/office/drawing/2014/main" id="{570764FD-7DA2-4FE5-A31B-6691075F4688}"/>
              </a:ext>
            </a:extLst>
          </p:cNvPr>
          <p:cNvSpPr>
            <a:spLocks noGrp="1"/>
          </p:cNvSpPr>
          <p:nvPr>
            <p:ph type="body" sz="quarter" idx="12" hasCustomPrompt="1"/>
          </p:nvPr>
        </p:nvSpPr>
        <p:spPr>
          <a:xfrm>
            <a:off x="360000" y="1708149"/>
            <a:ext cx="1760400" cy="604800"/>
          </a:xfrm>
        </p:spPr>
        <p:txBody>
          <a:bodyPr/>
          <a:lstStyle>
            <a:lvl1pPr>
              <a:defRPr b="1"/>
            </a:lvl1pPr>
          </a:lstStyle>
          <a:p>
            <a:pPr lvl="0"/>
            <a:r>
              <a:rPr lang="en-US"/>
              <a:t>Click to add text</a:t>
            </a:r>
            <a:endParaRPr lang="en-GB"/>
          </a:p>
        </p:txBody>
      </p:sp>
      <p:sp>
        <p:nvSpPr>
          <p:cNvPr id="8" name="Content Placeholder 7">
            <a:extLst>
              <a:ext uri="{FF2B5EF4-FFF2-40B4-BE49-F238E27FC236}">
                <a16:creationId xmlns:a16="http://schemas.microsoft.com/office/drawing/2014/main" id="{CBC0C4CA-E13F-460B-A188-81482902B701}"/>
              </a:ext>
            </a:extLst>
          </p:cNvPr>
          <p:cNvSpPr>
            <a:spLocks noGrp="1"/>
          </p:cNvSpPr>
          <p:nvPr>
            <p:ph sz="quarter" idx="13" hasCustomPrompt="1"/>
          </p:nvPr>
        </p:nvSpPr>
        <p:spPr>
          <a:xfrm>
            <a:off x="360000"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E105AA54-6669-4974-B1E8-3E58001D876E}"/>
              </a:ext>
            </a:extLst>
          </p:cNvPr>
          <p:cNvSpPr>
            <a:spLocks noGrp="1"/>
          </p:cNvSpPr>
          <p:nvPr>
            <p:ph type="body" sz="quarter" idx="14" hasCustomPrompt="1"/>
          </p:nvPr>
        </p:nvSpPr>
        <p:spPr>
          <a:xfrm>
            <a:off x="2301120" y="1708149"/>
            <a:ext cx="1760400" cy="604800"/>
          </a:xfrm>
        </p:spPr>
        <p:txBody>
          <a:bodyPr/>
          <a:lstStyle>
            <a:lvl1pPr>
              <a:defRPr b="1"/>
            </a:lvl1pPr>
          </a:lstStyle>
          <a:p>
            <a:pPr lvl="0"/>
            <a:r>
              <a:rPr lang="en-US"/>
              <a:t>Click to add text</a:t>
            </a:r>
            <a:endParaRPr lang="en-GB"/>
          </a:p>
        </p:txBody>
      </p:sp>
      <p:sp>
        <p:nvSpPr>
          <p:cNvPr id="12" name="Content Placeholder 11">
            <a:extLst>
              <a:ext uri="{FF2B5EF4-FFF2-40B4-BE49-F238E27FC236}">
                <a16:creationId xmlns:a16="http://schemas.microsoft.com/office/drawing/2014/main" id="{D2A0DDBF-A8B7-4F77-B8D5-E6CF8FB015AE}"/>
              </a:ext>
            </a:extLst>
          </p:cNvPr>
          <p:cNvSpPr>
            <a:spLocks noGrp="1"/>
          </p:cNvSpPr>
          <p:nvPr>
            <p:ph sz="quarter" idx="15" hasCustomPrompt="1"/>
          </p:nvPr>
        </p:nvSpPr>
        <p:spPr>
          <a:xfrm>
            <a:off x="2301120"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13">
            <a:extLst>
              <a:ext uri="{FF2B5EF4-FFF2-40B4-BE49-F238E27FC236}">
                <a16:creationId xmlns:a16="http://schemas.microsoft.com/office/drawing/2014/main" id="{E793D7A9-75C8-4028-9CA8-F07E93F82E4E}"/>
              </a:ext>
            </a:extLst>
          </p:cNvPr>
          <p:cNvSpPr>
            <a:spLocks noGrp="1"/>
          </p:cNvSpPr>
          <p:nvPr>
            <p:ph type="body" sz="quarter" idx="16" hasCustomPrompt="1"/>
          </p:nvPr>
        </p:nvSpPr>
        <p:spPr>
          <a:xfrm>
            <a:off x="4242240" y="1708150"/>
            <a:ext cx="1760400" cy="604800"/>
          </a:xfrm>
        </p:spPr>
        <p:txBody>
          <a:bodyPr/>
          <a:lstStyle>
            <a:lvl1pPr>
              <a:defRPr b="1"/>
            </a:lvl1pPr>
          </a:lstStyle>
          <a:p>
            <a:pPr lvl="0"/>
            <a:r>
              <a:rPr lang="en-US"/>
              <a:t>Click to add text</a:t>
            </a:r>
            <a:endParaRPr lang="en-GB"/>
          </a:p>
        </p:txBody>
      </p:sp>
      <p:sp>
        <p:nvSpPr>
          <p:cNvPr id="16" name="Content Placeholder 15">
            <a:extLst>
              <a:ext uri="{FF2B5EF4-FFF2-40B4-BE49-F238E27FC236}">
                <a16:creationId xmlns:a16="http://schemas.microsoft.com/office/drawing/2014/main" id="{9B5E2A26-6C2A-419D-B4DC-291BA85B0C8A}"/>
              </a:ext>
            </a:extLst>
          </p:cNvPr>
          <p:cNvSpPr>
            <a:spLocks noGrp="1"/>
          </p:cNvSpPr>
          <p:nvPr>
            <p:ph sz="quarter" idx="17" hasCustomPrompt="1"/>
          </p:nvPr>
        </p:nvSpPr>
        <p:spPr>
          <a:xfrm>
            <a:off x="4242240"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17">
            <a:extLst>
              <a:ext uri="{FF2B5EF4-FFF2-40B4-BE49-F238E27FC236}">
                <a16:creationId xmlns:a16="http://schemas.microsoft.com/office/drawing/2014/main" id="{3DE92C5F-EFFE-48BF-93E1-CC78EFCD2947}"/>
              </a:ext>
            </a:extLst>
          </p:cNvPr>
          <p:cNvSpPr>
            <a:spLocks noGrp="1"/>
          </p:cNvSpPr>
          <p:nvPr>
            <p:ph type="body" sz="quarter" idx="18" hasCustomPrompt="1"/>
          </p:nvPr>
        </p:nvSpPr>
        <p:spPr>
          <a:xfrm>
            <a:off x="6183360" y="1708149"/>
            <a:ext cx="1760400" cy="604800"/>
          </a:xfrm>
        </p:spPr>
        <p:txBody>
          <a:bodyPr/>
          <a:lstStyle>
            <a:lvl1pPr>
              <a:defRPr b="1"/>
            </a:lvl1pPr>
          </a:lstStyle>
          <a:p>
            <a:pPr lvl="0"/>
            <a:r>
              <a:rPr lang="en-US"/>
              <a:t>Click to add text</a:t>
            </a:r>
            <a:endParaRPr lang="en-GB"/>
          </a:p>
        </p:txBody>
      </p:sp>
      <p:sp>
        <p:nvSpPr>
          <p:cNvPr id="20" name="Content Placeholder 19">
            <a:extLst>
              <a:ext uri="{FF2B5EF4-FFF2-40B4-BE49-F238E27FC236}">
                <a16:creationId xmlns:a16="http://schemas.microsoft.com/office/drawing/2014/main" id="{3DA85A52-F7FD-4298-9AE5-CB80F4E3C640}"/>
              </a:ext>
            </a:extLst>
          </p:cNvPr>
          <p:cNvSpPr>
            <a:spLocks noGrp="1"/>
          </p:cNvSpPr>
          <p:nvPr>
            <p:ph sz="quarter" idx="19" hasCustomPrompt="1"/>
          </p:nvPr>
        </p:nvSpPr>
        <p:spPr>
          <a:xfrm>
            <a:off x="6183360"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ext Placeholder 21">
            <a:extLst>
              <a:ext uri="{FF2B5EF4-FFF2-40B4-BE49-F238E27FC236}">
                <a16:creationId xmlns:a16="http://schemas.microsoft.com/office/drawing/2014/main" id="{44E88849-5449-4627-813B-31B40F08F009}"/>
              </a:ext>
            </a:extLst>
          </p:cNvPr>
          <p:cNvSpPr>
            <a:spLocks noGrp="1"/>
          </p:cNvSpPr>
          <p:nvPr>
            <p:ph type="body" sz="quarter" idx="20" hasCustomPrompt="1"/>
          </p:nvPr>
        </p:nvSpPr>
        <p:spPr>
          <a:xfrm>
            <a:off x="8124480" y="1708150"/>
            <a:ext cx="1760400" cy="604800"/>
          </a:xfrm>
        </p:spPr>
        <p:txBody>
          <a:bodyPr/>
          <a:lstStyle>
            <a:lvl1pPr>
              <a:defRPr b="1"/>
            </a:lvl1pPr>
          </a:lstStyle>
          <a:p>
            <a:pPr lvl="0"/>
            <a:r>
              <a:rPr lang="en-US"/>
              <a:t>Click to add text</a:t>
            </a:r>
            <a:endParaRPr lang="en-GB"/>
          </a:p>
        </p:txBody>
      </p:sp>
      <p:sp>
        <p:nvSpPr>
          <p:cNvPr id="24" name="Content Placeholder 23">
            <a:extLst>
              <a:ext uri="{FF2B5EF4-FFF2-40B4-BE49-F238E27FC236}">
                <a16:creationId xmlns:a16="http://schemas.microsoft.com/office/drawing/2014/main" id="{9A7FC01F-A245-4C0F-BF24-3AAE6AC55CC4}"/>
              </a:ext>
            </a:extLst>
          </p:cNvPr>
          <p:cNvSpPr>
            <a:spLocks noGrp="1"/>
          </p:cNvSpPr>
          <p:nvPr>
            <p:ph sz="quarter" idx="21" hasCustomPrompt="1"/>
          </p:nvPr>
        </p:nvSpPr>
        <p:spPr>
          <a:xfrm>
            <a:off x="8124480"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26" name="Text Placeholder 25">
            <a:extLst>
              <a:ext uri="{FF2B5EF4-FFF2-40B4-BE49-F238E27FC236}">
                <a16:creationId xmlns:a16="http://schemas.microsoft.com/office/drawing/2014/main" id="{5CCD92EA-38A4-44E5-ADF7-78EA3D6DD06D}"/>
              </a:ext>
            </a:extLst>
          </p:cNvPr>
          <p:cNvSpPr>
            <a:spLocks noGrp="1"/>
          </p:cNvSpPr>
          <p:nvPr>
            <p:ph type="body" sz="quarter" idx="22" hasCustomPrompt="1"/>
          </p:nvPr>
        </p:nvSpPr>
        <p:spPr>
          <a:xfrm>
            <a:off x="10065600" y="1708150"/>
            <a:ext cx="1760400" cy="604800"/>
          </a:xfrm>
        </p:spPr>
        <p:txBody>
          <a:bodyPr/>
          <a:lstStyle>
            <a:lvl1pPr>
              <a:defRPr b="1"/>
            </a:lvl1pPr>
          </a:lstStyle>
          <a:p>
            <a:pPr lvl="0"/>
            <a:r>
              <a:rPr lang="en-US"/>
              <a:t>Click to add text</a:t>
            </a:r>
            <a:endParaRPr lang="en-GB"/>
          </a:p>
        </p:txBody>
      </p:sp>
      <p:sp>
        <p:nvSpPr>
          <p:cNvPr id="28" name="Content Placeholder 27">
            <a:extLst>
              <a:ext uri="{FF2B5EF4-FFF2-40B4-BE49-F238E27FC236}">
                <a16:creationId xmlns:a16="http://schemas.microsoft.com/office/drawing/2014/main" id="{8317D903-C6B2-443C-A2F2-E7B672E08E3B}"/>
              </a:ext>
            </a:extLst>
          </p:cNvPr>
          <p:cNvSpPr>
            <a:spLocks noGrp="1"/>
          </p:cNvSpPr>
          <p:nvPr>
            <p:ph sz="quarter" idx="23" hasCustomPrompt="1"/>
          </p:nvPr>
        </p:nvSpPr>
        <p:spPr>
          <a:xfrm>
            <a:off x="10065600"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30" name="Text Placeholder 29">
            <a:extLst>
              <a:ext uri="{FF2B5EF4-FFF2-40B4-BE49-F238E27FC236}">
                <a16:creationId xmlns:a16="http://schemas.microsoft.com/office/drawing/2014/main" id="{D26D01CC-3541-4F97-AF97-73FF6352033A}"/>
              </a:ext>
            </a:extLst>
          </p:cNvPr>
          <p:cNvSpPr>
            <a:spLocks noGrp="1"/>
          </p:cNvSpPr>
          <p:nvPr>
            <p:ph type="body" sz="quarter" idx="24" hasCustomPrompt="1"/>
          </p:nvPr>
        </p:nvSpPr>
        <p:spPr>
          <a:xfrm>
            <a:off x="360000" y="910800"/>
            <a:ext cx="11466000" cy="396000"/>
          </a:xfrm>
        </p:spPr>
        <p:txBody>
          <a:bodyPr/>
          <a:lstStyle>
            <a:lvl1pPr>
              <a:spcBef>
                <a:spcPts val="600"/>
              </a:spcBef>
              <a:defRPr sz="2200"/>
            </a:lvl1pPr>
          </a:lstStyle>
          <a:p>
            <a:pPr lvl="0"/>
            <a:r>
              <a:rPr lang="en-US"/>
              <a:t>Click to add subtitle</a:t>
            </a:r>
            <a:endParaRPr lang="en-GB"/>
          </a:p>
        </p:txBody>
      </p:sp>
    </p:spTree>
    <p:extLst>
      <p:ext uri="{BB962C8B-B14F-4D97-AF65-F5344CB8AC3E}">
        <p14:creationId xmlns:p14="http://schemas.microsoft.com/office/powerpoint/2010/main" val="3968047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62903-71A8-4BD2-B059-6BA4C3AA3987}"/>
              </a:ext>
            </a:extLst>
          </p:cNvPr>
          <p:cNvSpPr>
            <a:spLocks noGrp="1"/>
          </p:cNvSpPr>
          <p:nvPr>
            <p:ph type="title" hasCustomPrompt="1"/>
          </p:nvPr>
        </p:nvSpPr>
        <p:spPr>
          <a:xfrm>
            <a:off x="359999" y="430718"/>
            <a:ext cx="5626800"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333EFCC3-809C-4472-825A-5268DA759575}"/>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257A7757-8EC5-4D12-B56F-AB9F88D69ABD}"/>
              </a:ext>
            </a:extLst>
          </p:cNvPr>
          <p:cNvSpPr>
            <a:spLocks noGrp="1"/>
          </p:cNvSpPr>
          <p:nvPr>
            <p:ph type="ftr" sz="quarter" idx="11"/>
          </p:nvPr>
        </p:nvSpPr>
        <p:spPr/>
        <p:txBody>
          <a:bodyPr/>
          <a:lstStyle/>
          <a:p>
            <a:r>
              <a:rPr lang="fi-FI"/>
              <a:t>Yrittäjägallup, kierros 4/2024 elokuu</a:t>
            </a:r>
            <a:endParaRPr lang="en-GB"/>
          </a:p>
        </p:txBody>
      </p:sp>
      <p:sp>
        <p:nvSpPr>
          <p:cNvPr id="6" name="Text Placeholder 5">
            <a:extLst>
              <a:ext uri="{FF2B5EF4-FFF2-40B4-BE49-F238E27FC236}">
                <a16:creationId xmlns:a16="http://schemas.microsoft.com/office/drawing/2014/main" id="{C55437D9-CE22-451C-B458-B3F648A64234}"/>
              </a:ext>
            </a:extLst>
          </p:cNvPr>
          <p:cNvSpPr>
            <a:spLocks noGrp="1"/>
          </p:cNvSpPr>
          <p:nvPr>
            <p:ph type="body" sz="quarter" idx="12" hasCustomPrompt="1"/>
          </p:nvPr>
        </p:nvSpPr>
        <p:spPr>
          <a:xfrm>
            <a:off x="360000" y="1708150"/>
            <a:ext cx="5626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Picture Placeholder 7">
            <a:extLst>
              <a:ext uri="{FF2B5EF4-FFF2-40B4-BE49-F238E27FC236}">
                <a16:creationId xmlns:a16="http://schemas.microsoft.com/office/drawing/2014/main" id="{9F169CDD-9FFC-4BEA-A4C1-F55F1EBC5A64}"/>
              </a:ext>
            </a:extLst>
          </p:cNvPr>
          <p:cNvSpPr>
            <a:spLocks noGrp="1"/>
          </p:cNvSpPr>
          <p:nvPr>
            <p:ph type="pic" sz="quarter" idx="13"/>
          </p:nvPr>
        </p:nvSpPr>
        <p:spPr>
          <a:xfrm>
            <a:off x="6202799" y="430717"/>
            <a:ext cx="5626800" cy="5468400"/>
          </a:xfrm>
        </p:spPr>
        <p:txBody>
          <a:bodyPr anchor="ctr" anchorCtr="0"/>
          <a:lstStyle>
            <a:lvl1pPr algn="ctr">
              <a:defRPr/>
            </a:lvl1pPr>
          </a:lstStyle>
          <a:p>
            <a:r>
              <a:rPr lang="en-US"/>
              <a:t>Click icon to add picture</a:t>
            </a:r>
            <a:endParaRPr lang="en-GB"/>
          </a:p>
        </p:txBody>
      </p:sp>
    </p:spTree>
    <p:extLst>
      <p:ext uri="{BB962C8B-B14F-4D97-AF65-F5344CB8AC3E}">
        <p14:creationId xmlns:p14="http://schemas.microsoft.com/office/powerpoint/2010/main" val="3038603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Image and tex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8FAACB8-7B00-457D-8F89-FB4DD9039A6A}"/>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F6556072-910B-4986-8C02-A52A75446092}"/>
              </a:ext>
            </a:extLst>
          </p:cNvPr>
          <p:cNvSpPr>
            <a:spLocks noGrp="1"/>
          </p:cNvSpPr>
          <p:nvPr>
            <p:ph type="ftr" sz="quarter" idx="11"/>
          </p:nvPr>
        </p:nvSpPr>
        <p:spPr/>
        <p:txBody>
          <a:bodyPr/>
          <a:lstStyle/>
          <a:p>
            <a:r>
              <a:rPr lang="fi-FI"/>
              <a:t>Yrittäjägallup, kierros 4/2024 elokuu</a:t>
            </a:r>
            <a:endParaRPr lang="en-GB"/>
          </a:p>
        </p:txBody>
      </p:sp>
      <p:sp>
        <p:nvSpPr>
          <p:cNvPr id="8" name="Picture Placeholder 7">
            <a:extLst>
              <a:ext uri="{FF2B5EF4-FFF2-40B4-BE49-F238E27FC236}">
                <a16:creationId xmlns:a16="http://schemas.microsoft.com/office/drawing/2014/main" id="{44F34447-13E0-43B9-BE1F-C60C03555D39}"/>
              </a:ext>
            </a:extLst>
          </p:cNvPr>
          <p:cNvSpPr>
            <a:spLocks noGrp="1"/>
          </p:cNvSpPr>
          <p:nvPr>
            <p:ph type="pic" sz="quarter" idx="12"/>
          </p:nvPr>
        </p:nvSpPr>
        <p:spPr>
          <a:xfrm>
            <a:off x="360000" y="432000"/>
            <a:ext cx="5627561" cy="5468400"/>
          </a:xfrm>
        </p:spPr>
        <p:txBody>
          <a:bodyPr anchor="ctr" anchorCtr="0"/>
          <a:lstStyle>
            <a:lvl1pPr algn="ctr">
              <a:defRPr/>
            </a:lvl1pPr>
          </a:lstStyle>
          <a:p>
            <a:r>
              <a:rPr lang="en-US"/>
              <a:t>Click icon to add picture</a:t>
            </a:r>
            <a:endParaRPr lang="en-GB"/>
          </a:p>
        </p:txBody>
      </p:sp>
      <p:sp>
        <p:nvSpPr>
          <p:cNvPr id="6" name="Text Placeholder 5">
            <a:extLst>
              <a:ext uri="{FF2B5EF4-FFF2-40B4-BE49-F238E27FC236}">
                <a16:creationId xmlns:a16="http://schemas.microsoft.com/office/drawing/2014/main" id="{10D6BD01-6C23-44ED-8363-1C234E2533EA}"/>
              </a:ext>
            </a:extLst>
          </p:cNvPr>
          <p:cNvSpPr>
            <a:spLocks noGrp="1"/>
          </p:cNvSpPr>
          <p:nvPr>
            <p:ph type="body" sz="quarter" idx="13" hasCustomPrompt="1"/>
          </p:nvPr>
        </p:nvSpPr>
        <p:spPr>
          <a:xfrm>
            <a:off x="6202361" y="1708150"/>
            <a:ext cx="5626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1">
            <a:extLst>
              <a:ext uri="{FF2B5EF4-FFF2-40B4-BE49-F238E27FC236}">
                <a16:creationId xmlns:a16="http://schemas.microsoft.com/office/drawing/2014/main" id="{586AABB0-FC25-4DDA-B141-9861B8EF64BF}"/>
              </a:ext>
            </a:extLst>
          </p:cNvPr>
          <p:cNvSpPr>
            <a:spLocks noGrp="1"/>
          </p:cNvSpPr>
          <p:nvPr>
            <p:ph type="title" hasCustomPrompt="1"/>
          </p:nvPr>
        </p:nvSpPr>
        <p:spPr>
          <a:xfrm>
            <a:off x="6202361" y="430718"/>
            <a:ext cx="5626800" cy="403200"/>
          </a:xfrm>
        </p:spPr>
        <p:txBody>
          <a:bodyPr/>
          <a:lstStyle>
            <a:lvl1pPr>
              <a:defRPr/>
            </a:lvl1pPr>
          </a:lstStyle>
          <a:p>
            <a:r>
              <a:rPr lang="en-US"/>
              <a:t>Click to add title</a:t>
            </a:r>
            <a:endParaRPr lang="en-GB"/>
          </a:p>
        </p:txBody>
      </p:sp>
    </p:spTree>
    <p:extLst>
      <p:ext uri="{BB962C8B-B14F-4D97-AF65-F5344CB8AC3E}">
        <p14:creationId xmlns:p14="http://schemas.microsoft.com/office/powerpoint/2010/main" val="3565295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itle only - sub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98738-2E1C-4407-AE23-FC7C52247775}"/>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38DB932A-F9A4-4379-8F69-FA63BDFA2491}"/>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DC347A58-42BF-4A47-A878-643A5CD2794C}"/>
              </a:ext>
            </a:extLst>
          </p:cNvPr>
          <p:cNvSpPr>
            <a:spLocks noGrp="1"/>
          </p:cNvSpPr>
          <p:nvPr>
            <p:ph type="ftr" sz="quarter" idx="11"/>
          </p:nvPr>
        </p:nvSpPr>
        <p:spPr/>
        <p:txBody>
          <a:bodyPr/>
          <a:lstStyle/>
          <a:p>
            <a:r>
              <a:rPr lang="fi-FI"/>
              <a:t>Yrittäjägallup, kierros 4/2024 elokuu</a:t>
            </a:r>
            <a:endParaRPr lang="en-GB"/>
          </a:p>
        </p:txBody>
      </p:sp>
      <p:sp>
        <p:nvSpPr>
          <p:cNvPr id="6" name="Text Placeholder 5">
            <a:extLst>
              <a:ext uri="{FF2B5EF4-FFF2-40B4-BE49-F238E27FC236}">
                <a16:creationId xmlns:a16="http://schemas.microsoft.com/office/drawing/2014/main" id="{F7C6D4BB-14E1-42DC-832A-2D0CE7863284}"/>
              </a:ext>
            </a:extLst>
          </p:cNvPr>
          <p:cNvSpPr>
            <a:spLocks noGrp="1"/>
          </p:cNvSpPr>
          <p:nvPr>
            <p:ph type="body" sz="quarter" idx="12" hasCustomPrompt="1"/>
          </p:nvPr>
        </p:nvSpPr>
        <p:spPr>
          <a:xfrm>
            <a:off x="360363" y="910800"/>
            <a:ext cx="11466512" cy="396000"/>
          </a:xfrm>
        </p:spPr>
        <p:txBody>
          <a:bodyPr/>
          <a:lstStyle>
            <a:lvl1pPr>
              <a:spcBef>
                <a:spcPts val="600"/>
              </a:spcBef>
              <a:defRPr sz="2200"/>
            </a:lvl1pPr>
          </a:lstStyle>
          <a:p>
            <a:pPr lvl="0"/>
            <a:r>
              <a:rPr lang="en-US"/>
              <a:t>Click to add subtitle</a:t>
            </a:r>
            <a:endParaRPr lang="en-GB"/>
          </a:p>
        </p:txBody>
      </p:sp>
    </p:spTree>
    <p:extLst>
      <p:ext uri="{BB962C8B-B14F-4D97-AF65-F5344CB8AC3E}">
        <p14:creationId xmlns:p14="http://schemas.microsoft.com/office/powerpoint/2010/main" val="71910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Footer only">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6B2F2EE-42BB-4EB6-8FC2-5E56E4F34F6F}"/>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73875A20-F354-407F-8F71-92C914742B40}"/>
              </a:ext>
            </a:extLst>
          </p:cNvPr>
          <p:cNvSpPr>
            <a:spLocks noGrp="1"/>
          </p:cNvSpPr>
          <p:nvPr>
            <p:ph type="ftr" sz="quarter" idx="11"/>
          </p:nvPr>
        </p:nvSpPr>
        <p:spPr/>
        <p:txBody>
          <a:bodyPr/>
          <a:lstStyle/>
          <a:p>
            <a:r>
              <a:rPr lang="fi-FI"/>
              <a:t>Yrittäjägallup, kierros 4/2024 elokuu</a:t>
            </a:r>
            <a:endParaRPr lang="en-GB"/>
          </a:p>
        </p:txBody>
      </p:sp>
    </p:spTree>
    <p:extLst>
      <p:ext uri="{BB962C8B-B14F-4D97-AF65-F5344CB8AC3E}">
        <p14:creationId xmlns:p14="http://schemas.microsoft.com/office/powerpoint/2010/main" val="185639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userDrawn="1">
  <p:cSld name="kansidia">
    <p:spTree>
      <p:nvGrpSpPr>
        <p:cNvPr id="1" name=""/>
        <p:cNvGrpSpPr/>
        <p:nvPr/>
      </p:nvGrpSpPr>
      <p:grpSpPr>
        <a:xfrm>
          <a:off x="0" y="0"/>
          <a:ext cx="0" cy="0"/>
          <a:chOff x="0" y="0"/>
          <a:chExt cx="0" cy="0"/>
        </a:xfrm>
      </p:grpSpPr>
      <p:sp>
        <p:nvSpPr>
          <p:cNvPr id="6" name="Suorakulmio 5"/>
          <p:cNvSpPr/>
          <p:nvPr userDrawn="1"/>
        </p:nvSpPr>
        <p:spPr>
          <a:xfrm>
            <a:off x="-1" y="0"/>
            <a:ext cx="12192000" cy="685800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ln>
                <a:solidFill>
                  <a:schemeClr val="tx1"/>
                </a:solidFill>
              </a:ln>
            </a:endParaRPr>
          </a:p>
        </p:txBody>
      </p:sp>
      <p:sp>
        <p:nvSpPr>
          <p:cNvPr id="8" name="Tekstiruutu 7">
            <a:extLst>
              <a:ext uri="{FF2B5EF4-FFF2-40B4-BE49-F238E27FC236}">
                <a16:creationId xmlns:a16="http://schemas.microsoft.com/office/drawing/2014/main" id="{3477871E-D074-42FA-A2E8-1F2C794A0486}"/>
              </a:ext>
            </a:extLst>
          </p:cNvPr>
          <p:cNvSpPr txBox="1"/>
          <p:nvPr userDrawn="1"/>
        </p:nvSpPr>
        <p:spPr>
          <a:xfrm>
            <a:off x="1519073" y="1803309"/>
            <a:ext cx="9394093" cy="1569660"/>
          </a:xfrm>
          <a:prstGeom prst="rect">
            <a:avLst/>
          </a:prstGeom>
          <a:noFill/>
        </p:spPr>
        <p:txBody>
          <a:bodyPr wrap="square" rtlCol="0">
            <a:spAutoFit/>
          </a:bodyPr>
          <a:lstStyle/>
          <a:p>
            <a:r>
              <a:rPr lang="en-US" sz="9600">
                <a:solidFill>
                  <a:schemeClr val="bg1"/>
                </a:solidFill>
              </a:rPr>
              <a:t>LIITTOKOKOUS</a:t>
            </a:r>
          </a:p>
        </p:txBody>
      </p:sp>
      <p:pic>
        <p:nvPicPr>
          <p:cNvPr id="10" name="Kuva 9">
            <a:extLst>
              <a:ext uri="{FF2B5EF4-FFF2-40B4-BE49-F238E27FC236}">
                <a16:creationId xmlns:a16="http://schemas.microsoft.com/office/drawing/2014/main" id="{6FD9B2F3-D6AE-483A-B809-92CE7C00F80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11014" y="281980"/>
            <a:ext cx="3369971" cy="1124116"/>
          </a:xfrm>
          <a:prstGeom prst="rect">
            <a:avLst/>
          </a:prstGeom>
        </p:spPr>
      </p:pic>
      <p:sp>
        <p:nvSpPr>
          <p:cNvPr id="11" name="Tekstiruutu 10">
            <a:extLst>
              <a:ext uri="{FF2B5EF4-FFF2-40B4-BE49-F238E27FC236}">
                <a16:creationId xmlns:a16="http://schemas.microsoft.com/office/drawing/2014/main" id="{649A83F7-E58F-42FF-ACE8-A2FF282270E1}"/>
              </a:ext>
            </a:extLst>
          </p:cNvPr>
          <p:cNvSpPr txBox="1"/>
          <p:nvPr userDrawn="1"/>
        </p:nvSpPr>
        <p:spPr>
          <a:xfrm>
            <a:off x="4082558" y="4099821"/>
            <a:ext cx="4026882" cy="1015663"/>
          </a:xfrm>
          <a:prstGeom prst="rect">
            <a:avLst/>
          </a:prstGeom>
          <a:noFill/>
        </p:spPr>
        <p:txBody>
          <a:bodyPr wrap="square" rtlCol="0">
            <a:spAutoFit/>
          </a:bodyPr>
          <a:lstStyle/>
          <a:p>
            <a:r>
              <a:rPr lang="en-US" sz="6000">
                <a:solidFill>
                  <a:schemeClr val="bg1"/>
                </a:solidFill>
              </a:rPr>
              <a:t>18.10.2019</a:t>
            </a:r>
          </a:p>
        </p:txBody>
      </p:sp>
      <p:sp>
        <p:nvSpPr>
          <p:cNvPr id="12" name="Tekstiruutu 11">
            <a:extLst>
              <a:ext uri="{FF2B5EF4-FFF2-40B4-BE49-F238E27FC236}">
                <a16:creationId xmlns:a16="http://schemas.microsoft.com/office/drawing/2014/main" id="{17276849-5AD0-4A05-9580-2B213DA99FF0}"/>
              </a:ext>
            </a:extLst>
          </p:cNvPr>
          <p:cNvSpPr txBox="1"/>
          <p:nvPr userDrawn="1"/>
        </p:nvSpPr>
        <p:spPr>
          <a:xfrm>
            <a:off x="3773813" y="5478440"/>
            <a:ext cx="4884615" cy="707886"/>
          </a:xfrm>
          <a:prstGeom prst="rect">
            <a:avLst/>
          </a:prstGeom>
          <a:noFill/>
        </p:spPr>
        <p:txBody>
          <a:bodyPr wrap="square" rtlCol="0">
            <a:spAutoFit/>
          </a:bodyPr>
          <a:lstStyle/>
          <a:p>
            <a:r>
              <a:rPr lang="en-US" sz="4000">
                <a:solidFill>
                  <a:schemeClr val="bg1"/>
                </a:solidFill>
              </a:rPr>
              <a:t>Lahti | </a:t>
            </a:r>
            <a:r>
              <a:rPr lang="en-US" sz="4000" err="1">
                <a:solidFill>
                  <a:schemeClr val="bg1"/>
                </a:solidFill>
              </a:rPr>
              <a:t>Messukeskus</a:t>
            </a:r>
            <a:endParaRPr lang="en-US" sz="4000">
              <a:solidFill>
                <a:schemeClr val="bg1"/>
              </a:solidFill>
            </a:endParaRPr>
          </a:p>
        </p:txBody>
      </p:sp>
    </p:spTree>
    <p:extLst>
      <p:ext uri="{BB962C8B-B14F-4D97-AF65-F5344CB8AC3E}">
        <p14:creationId xmlns:p14="http://schemas.microsoft.com/office/powerpoint/2010/main" val="27836131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pykälädia">
    <p:spTree>
      <p:nvGrpSpPr>
        <p:cNvPr id="1" name=""/>
        <p:cNvGrpSpPr/>
        <p:nvPr/>
      </p:nvGrpSpPr>
      <p:grpSpPr>
        <a:xfrm>
          <a:off x="0" y="0"/>
          <a:ext cx="0" cy="0"/>
          <a:chOff x="0" y="0"/>
          <a:chExt cx="0" cy="0"/>
        </a:xfrm>
      </p:grpSpPr>
      <p:sp>
        <p:nvSpPr>
          <p:cNvPr id="13" name="Suorakulmio 12"/>
          <p:cNvSpPr/>
          <p:nvPr userDrawn="1"/>
        </p:nvSpPr>
        <p:spPr>
          <a:xfrm>
            <a:off x="0" y="0"/>
            <a:ext cx="5592000" cy="6858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err="1">
              <a:ln>
                <a:solidFill>
                  <a:schemeClr val="tx1"/>
                </a:solidFill>
              </a:ln>
            </a:endParaRPr>
          </a:p>
        </p:txBody>
      </p:sp>
      <p:sp>
        <p:nvSpPr>
          <p:cNvPr id="2" name="Suorakulmio 1"/>
          <p:cNvSpPr/>
          <p:nvPr userDrawn="1"/>
        </p:nvSpPr>
        <p:spPr>
          <a:xfrm>
            <a:off x="5592000" y="-1"/>
            <a:ext cx="6600000" cy="685800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err="1">
              <a:ln>
                <a:solidFill>
                  <a:schemeClr val="tx1"/>
                </a:solidFill>
              </a:ln>
            </a:endParaRPr>
          </a:p>
        </p:txBody>
      </p:sp>
      <p:sp>
        <p:nvSpPr>
          <p:cNvPr id="3" name="Sisällön paikkamerkki 2"/>
          <p:cNvSpPr>
            <a:spLocks noGrp="1"/>
          </p:cNvSpPr>
          <p:nvPr>
            <p:ph sz="half" idx="1"/>
          </p:nvPr>
        </p:nvSpPr>
        <p:spPr>
          <a:xfrm>
            <a:off x="414000" y="2242341"/>
            <a:ext cx="4416608" cy="2373315"/>
          </a:xfrm>
        </p:spPr>
        <p:txBody>
          <a:bodyPr>
            <a:noAutofit/>
          </a:bodyPr>
          <a:lstStyle>
            <a:lvl1pPr marL="0" indent="0" algn="ctr">
              <a:buNone/>
              <a:defRPr sz="12000" b="1">
                <a:solidFill>
                  <a:schemeClr val="tx1"/>
                </a:solidFill>
              </a:defRPr>
            </a:lvl1pPr>
            <a:lvl2pPr>
              <a:defRPr sz="2667"/>
            </a:lvl2pPr>
            <a:lvl3pPr>
              <a:defRPr sz="2667"/>
            </a:lvl3pPr>
            <a:lvl4pPr>
              <a:defRPr sz="2667"/>
            </a:lvl4pPr>
            <a:lvl5pPr>
              <a:defRPr sz="2667"/>
            </a:lvl5pPr>
            <a:lvl6pPr>
              <a:defRPr sz="2400"/>
            </a:lvl6pPr>
            <a:lvl7pPr>
              <a:defRPr sz="2400"/>
            </a:lvl7pPr>
            <a:lvl8pPr>
              <a:defRPr sz="2400"/>
            </a:lvl8pPr>
            <a:lvl9pPr>
              <a:defRPr sz="2400"/>
            </a:lvl9pPr>
          </a:lstStyle>
          <a:p>
            <a:pPr lvl="0"/>
            <a:r>
              <a:rPr lang="fi-FI"/>
              <a:t>Muokkaa</a:t>
            </a:r>
          </a:p>
        </p:txBody>
      </p:sp>
      <p:sp>
        <p:nvSpPr>
          <p:cNvPr id="4" name="Sisällön paikkamerkki 3"/>
          <p:cNvSpPr>
            <a:spLocks noGrp="1"/>
          </p:cNvSpPr>
          <p:nvPr>
            <p:ph sz="half" idx="2"/>
          </p:nvPr>
        </p:nvSpPr>
        <p:spPr>
          <a:xfrm>
            <a:off x="6144000" y="2242341"/>
            <a:ext cx="5424608" cy="2373316"/>
          </a:xfrm>
        </p:spPr>
        <p:txBody>
          <a:bodyPr>
            <a:noAutofit/>
          </a:bodyPr>
          <a:lstStyle>
            <a:lvl1pPr marL="0" indent="0">
              <a:buNone/>
              <a:defRPr sz="4000">
                <a:solidFill>
                  <a:schemeClr val="bg1"/>
                </a:solidFill>
              </a:defRPr>
            </a:lvl1pPr>
            <a:lvl2pPr>
              <a:defRPr sz="2667">
                <a:solidFill>
                  <a:schemeClr val="bg1"/>
                </a:solidFill>
              </a:defRPr>
            </a:lvl2pPr>
            <a:lvl3pPr>
              <a:defRPr sz="2667">
                <a:solidFill>
                  <a:schemeClr val="bg1"/>
                </a:solidFill>
              </a:defRPr>
            </a:lvl3pPr>
            <a:lvl4pPr>
              <a:defRPr sz="2667">
                <a:solidFill>
                  <a:schemeClr val="bg1"/>
                </a:solidFill>
              </a:defRPr>
            </a:lvl4pPr>
            <a:lvl5pPr>
              <a:defRPr sz="2667">
                <a:solidFill>
                  <a:schemeClr val="bg1"/>
                </a:solidFill>
              </a:defRPr>
            </a:lvl5pPr>
            <a:lvl6pPr>
              <a:defRPr sz="2400"/>
            </a:lvl6pPr>
            <a:lvl7pPr>
              <a:defRPr sz="2400"/>
            </a:lvl7pPr>
            <a:lvl8pPr>
              <a:defRPr sz="2400"/>
            </a:lvl8pPr>
            <a:lvl9pPr>
              <a:defRPr sz="24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6C9F5BD6-FECE-D64A-BCFD-A37440B84108}" type="datetime1">
              <a:rPr lang="fi-FI" smtClean="0"/>
              <a:t>16.4.2025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12" name="Otsikko 1"/>
          <p:cNvSpPr>
            <a:spLocks noGrp="1"/>
          </p:cNvSpPr>
          <p:nvPr>
            <p:ph type="title" hasCustomPrompt="1"/>
          </p:nvPr>
        </p:nvSpPr>
        <p:spPr>
          <a:xfrm>
            <a:off x="414000" y="308701"/>
            <a:ext cx="10972800" cy="864000"/>
          </a:xfrm>
          <a:ln>
            <a:noFill/>
          </a:ln>
        </p:spPr>
        <p:txBody>
          <a:bodyPr tIns="0" bIns="0" anchor="b">
            <a:noAutofit/>
          </a:bodyPr>
          <a:lstStyle>
            <a:lvl1pPr algn="l">
              <a:defRPr sz="2600">
                <a:solidFill>
                  <a:schemeClr val="bg1"/>
                </a:solidFill>
              </a:defRPr>
            </a:lvl1pPr>
          </a:lstStyle>
          <a:p>
            <a:r>
              <a:rPr lang="fi-FI"/>
              <a:t>LIITTOKOKOUKSEN ASIALISTA</a:t>
            </a:r>
          </a:p>
        </p:txBody>
      </p:sp>
      <p:sp>
        <p:nvSpPr>
          <p:cNvPr id="14" name="Tekstin paikkamerkki 3">
            <a:extLst>
              <a:ext uri="{FF2B5EF4-FFF2-40B4-BE49-F238E27FC236}">
                <a16:creationId xmlns:a16="http://schemas.microsoft.com/office/drawing/2014/main" id="{E66E12AB-231F-4A73-85D3-5AAA0C358118}"/>
              </a:ext>
            </a:extLst>
          </p:cNvPr>
          <p:cNvSpPr>
            <a:spLocks noGrp="1" noChangeAspect="1"/>
          </p:cNvSpPr>
          <p:nvPr>
            <p:ph type="body" sz="quarter" idx="13"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41256444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liittokokous_kaksi sisältökohdetta_musta">
    <p:spTree>
      <p:nvGrpSpPr>
        <p:cNvPr id="1" name=""/>
        <p:cNvGrpSpPr/>
        <p:nvPr/>
      </p:nvGrpSpPr>
      <p:grpSpPr>
        <a:xfrm>
          <a:off x="0" y="0"/>
          <a:ext cx="0" cy="0"/>
          <a:chOff x="0" y="0"/>
          <a:chExt cx="0" cy="0"/>
        </a:xfrm>
      </p:grpSpPr>
      <p:sp>
        <p:nvSpPr>
          <p:cNvPr id="2" name="Suorakulmio 1"/>
          <p:cNvSpPr/>
          <p:nvPr userDrawn="1"/>
        </p:nvSpPr>
        <p:spPr>
          <a:xfrm>
            <a:off x="0" y="-1"/>
            <a:ext cx="12192000" cy="685800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err="1">
              <a:ln>
                <a:solidFill>
                  <a:prstClr val="black"/>
                </a:solidFill>
              </a:ln>
              <a:solidFill>
                <a:prstClr val="white"/>
              </a:solidFill>
              <a:effectLst/>
              <a:uLnTx/>
              <a:uFillTx/>
              <a:latin typeface="Trebuchet MS"/>
              <a:ea typeface="+mn-ea"/>
              <a:cs typeface="+mn-cs"/>
            </a:endParaRPr>
          </a:p>
        </p:txBody>
      </p:sp>
      <p:sp>
        <p:nvSpPr>
          <p:cNvPr id="3" name="Sisällön paikkamerkki 2"/>
          <p:cNvSpPr>
            <a:spLocks noGrp="1"/>
          </p:cNvSpPr>
          <p:nvPr>
            <p:ph sz="half" idx="1"/>
          </p:nvPr>
        </p:nvSpPr>
        <p:spPr>
          <a:xfrm>
            <a:off x="552000" y="1602000"/>
            <a:ext cx="5040000" cy="4536000"/>
          </a:xfrm>
        </p:spPr>
        <p:txBody>
          <a:bodyPr>
            <a:noAutofit/>
          </a:bodyPr>
          <a:lstStyle>
            <a:lvl1pPr marL="0" indent="0">
              <a:buNone/>
              <a:defRPr sz="9600" b="1">
                <a:solidFill>
                  <a:schemeClr val="accent1"/>
                </a:solidFill>
              </a:defRPr>
            </a:lvl1pPr>
            <a:lvl2pPr>
              <a:defRPr sz="2667"/>
            </a:lvl2pPr>
            <a:lvl3pPr>
              <a:defRPr sz="2667"/>
            </a:lvl3pPr>
            <a:lvl4pPr>
              <a:defRPr sz="2667"/>
            </a:lvl4pPr>
            <a:lvl5pPr>
              <a:defRPr sz="2667"/>
            </a:lvl5pPr>
            <a:lvl6pPr>
              <a:defRPr sz="2400"/>
            </a:lvl6pPr>
            <a:lvl7pPr>
              <a:defRPr sz="2400"/>
            </a:lvl7pPr>
            <a:lvl8pPr>
              <a:defRPr sz="2400"/>
            </a:lvl8pPr>
            <a:lvl9pPr>
              <a:defRPr sz="2400"/>
            </a:lvl9pPr>
          </a:lstStyle>
          <a:p>
            <a:pPr lvl="0"/>
            <a:r>
              <a:rPr lang="fi-FI"/>
              <a:t>Muokkaa</a:t>
            </a:r>
          </a:p>
        </p:txBody>
      </p:sp>
      <p:sp>
        <p:nvSpPr>
          <p:cNvPr id="4" name="Sisällön paikkamerkki 3"/>
          <p:cNvSpPr>
            <a:spLocks noGrp="1"/>
          </p:cNvSpPr>
          <p:nvPr>
            <p:ph sz="half" idx="2"/>
          </p:nvPr>
        </p:nvSpPr>
        <p:spPr>
          <a:xfrm>
            <a:off x="5808608" y="1602000"/>
            <a:ext cx="5760000" cy="4515299"/>
          </a:xfrm>
        </p:spPr>
        <p:txBody>
          <a:bodyPr>
            <a:noAutofit/>
          </a:bodyPr>
          <a:lstStyle>
            <a:lvl1pPr marL="0" indent="0">
              <a:buNone/>
              <a:defRPr sz="3200">
                <a:solidFill>
                  <a:schemeClr val="bg1"/>
                </a:solidFill>
              </a:defRPr>
            </a:lvl1pPr>
            <a:lvl2pPr>
              <a:defRPr sz="2667">
                <a:solidFill>
                  <a:schemeClr val="bg1"/>
                </a:solidFill>
              </a:defRPr>
            </a:lvl2pPr>
            <a:lvl3pPr>
              <a:defRPr sz="2667">
                <a:solidFill>
                  <a:schemeClr val="bg1"/>
                </a:solidFill>
              </a:defRPr>
            </a:lvl3pPr>
            <a:lvl4pPr>
              <a:defRPr sz="2667">
                <a:solidFill>
                  <a:schemeClr val="bg1"/>
                </a:solidFill>
              </a:defRPr>
            </a:lvl4pPr>
            <a:lvl5pPr>
              <a:defRPr sz="2667">
                <a:solidFill>
                  <a:schemeClr val="bg1"/>
                </a:solidFill>
              </a:defRPr>
            </a:lvl5pPr>
            <a:lvl6pPr>
              <a:defRPr sz="2400"/>
            </a:lvl6pPr>
            <a:lvl7pPr>
              <a:defRPr sz="2400"/>
            </a:lvl7pPr>
            <a:lvl8pPr>
              <a:defRPr sz="2400"/>
            </a:lvl8pPr>
            <a:lvl9pPr>
              <a:defRPr sz="24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fld id="{6C9F5BD6-FECE-D64A-BCFD-A37440B84108}" type="datetime1">
              <a:rPr kumimoji="0" lang="fi-FI" sz="1000" b="0" i="0" u="none" strike="noStrike" kern="1200" cap="none" spc="0" normalizeH="0" baseline="0" noProof="0" smtClean="0">
                <a:ln>
                  <a:noFill/>
                </a:ln>
                <a:solidFill>
                  <a:prstClr val="black">
                    <a:tint val="75000"/>
                  </a:prstClr>
                </a:solidFill>
                <a:effectLst/>
                <a:uLnTx/>
                <a:uFillTx/>
                <a:latin typeface="Trebuchet MS"/>
                <a:ea typeface="+mn-ea"/>
                <a:cs typeface="+mn-cs"/>
              </a:rPr>
              <a:pPr marL="0" marR="0" lvl="0" indent="0" algn="l" defTabSz="914377" rtl="0" eaLnBrk="1" fontAlgn="auto" latinLnBrk="0" hangingPunct="1">
                <a:lnSpc>
                  <a:spcPct val="100000"/>
                </a:lnSpc>
                <a:spcBef>
                  <a:spcPts val="0"/>
                </a:spcBef>
                <a:spcAft>
                  <a:spcPts val="0"/>
                </a:spcAft>
                <a:buClrTx/>
                <a:buSzTx/>
                <a:buFontTx/>
                <a:buNone/>
                <a:tabLst/>
                <a:defRPr/>
              </a:pPr>
              <a:t>16.4.2025</a:t>
            </a:fld>
            <a:endParaRPr kumimoji="0" lang="fi-FI" sz="1000" b="0" i="0" u="none" strike="noStrike" kern="1200" cap="none" spc="0" normalizeH="0" baseline="0" noProof="0">
              <a:ln>
                <a:noFill/>
              </a:ln>
              <a:solidFill>
                <a:prstClr val="black">
                  <a:tint val="75000"/>
                </a:prstClr>
              </a:solidFill>
              <a:effectLst/>
              <a:uLnTx/>
              <a:uFillTx/>
              <a:latin typeface="Trebuchet MS"/>
              <a:ea typeface="+mn-ea"/>
              <a:cs typeface="+mn-cs"/>
            </a:endParaRPr>
          </a:p>
        </p:txBody>
      </p:sp>
      <p:sp>
        <p:nvSpPr>
          <p:cNvPr id="6" name="Alatunnisteen paikkamerkki 5"/>
          <p:cNvSpPr>
            <a:spLocks noGrp="1"/>
          </p:cNvSpPr>
          <p:nvPr>
            <p:ph type="ftr" sz="quarter" idx="11"/>
          </p:nvPr>
        </p:nvSpPr>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a:ln>
                  <a:noFill/>
                </a:ln>
                <a:solidFill>
                  <a:prstClr val="black">
                    <a:tint val="75000"/>
                  </a:prstClr>
                </a:solidFill>
                <a:effectLst/>
                <a:uLnTx/>
                <a:uFillTx/>
                <a:latin typeface="Trebuchet MS"/>
                <a:ea typeface="+mn-ea"/>
                <a:cs typeface="+mn-cs"/>
              </a:rPr>
              <a:t>[Alatunnisteteksti]</a:t>
            </a:r>
          </a:p>
        </p:txBody>
      </p:sp>
      <p:sp>
        <p:nvSpPr>
          <p:cNvPr id="7" name="Dian numeron paikkamerkki 6"/>
          <p:cNvSpPr>
            <a:spLocks noGrp="1"/>
          </p:cNvSpPr>
          <p:nvPr>
            <p:ph type="sldNum" sz="quarter" idx="12"/>
          </p:nvPr>
        </p:nvSpPr>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fld id="{DA6950FC-F01D-432E-92A0-E4475BC39D8F}" type="slidenum">
              <a:rPr kumimoji="0" lang="fi-FI" sz="1000" b="0" i="0" u="none" strike="noStrike" kern="1200" cap="none" spc="0" normalizeH="0" baseline="0" noProof="0" smtClean="0">
                <a:ln>
                  <a:noFill/>
                </a:ln>
                <a:solidFill>
                  <a:prstClr val="black">
                    <a:tint val="75000"/>
                  </a:prstClr>
                </a:solidFill>
                <a:effectLst/>
                <a:uLnTx/>
                <a:uFillTx/>
                <a:latin typeface="Trebuchet MS"/>
                <a:ea typeface="+mn-ea"/>
                <a:cs typeface="+mn-cs"/>
              </a:rPr>
              <a:pPr marL="0" marR="0" lvl="0" indent="0" algn="l" defTabSz="914377" rtl="0" eaLnBrk="1" fontAlgn="auto" latinLnBrk="0" hangingPunct="1">
                <a:lnSpc>
                  <a:spcPct val="100000"/>
                </a:lnSpc>
                <a:spcBef>
                  <a:spcPts val="0"/>
                </a:spcBef>
                <a:spcAft>
                  <a:spcPts val="0"/>
                </a:spcAft>
                <a:buClrTx/>
                <a:buSzTx/>
                <a:buFontTx/>
                <a:buNone/>
                <a:tabLst/>
                <a:defRPr/>
              </a:pPr>
              <a:t>‹#›</a:t>
            </a:fld>
            <a:endParaRPr kumimoji="0" lang="fi-FI" sz="1000" b="0" i="0" u="none" strike="noStrike" kern="1200" cap="none" spc="0" normalizeH="0" baseline="0" noProof="0">
              <a:ln>
                <a:noFill/>
              </a:ln>
              <a:solidFill>
                <a:prstClr val="black">
                  <a:tint val="75000"/>
                </a:prstClr>
              </a:solidFill>
              <a:effectLst/>
              <a:uLnTx/>
              <a:uFillTx/>
              <a:latin typeface="Trebuchet MS"/>
              <a:ea typeface="+mn-ea"/>
              <a:cs typeface="+mn-cs"/>
            </a:endParaRPr>
          </a:p>
        </p:txBody>
      </p:sp>
      <p:cxnSp>
        <p:nvCxnSpPr>
          <p:cNvPr id="10" name="Suora yhdysviiva 9"/>
          <p:cNvCxnSpPr/>
          <p:nvPr/>
        </p:nvCxnSpPr>
        <p:spPr>
          <a:xfrm>
            <a:off x="552000" y="1245900"/>
            <a:ext cx="109920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2" name="Otsikko 1"/>
          <p:cNvSpPr>
            <a:spLocks noGrp="1"/>
          </p:cNvSpPr>
          <p:nvPr>
            <p:ph type="title"/>
          </p:nvPr>
        </p:nvSpPr>
        <p:spPr>
          <a:xfrm>
            <a:off x="552000" y="297224"/>
            <a:ext cx="10972800" cy="864000"/>
          </a:xfrm>
          <a:ln>
            <a:noFill/>
          </a:ln>
        </p:spPr>
        <p:txBody>
          <a:bodyPr tIns="0" bIns="0" anchor="b">
            <a:noAutofit/>
          </a:bodyPr>
          <a:lstStyle>
            <a:lvl1pPr algn="l">
              <a:defRPr sz="3200">
                <a:solidFill>
                  <a:schemeClr val="bg1"/>
                </a:solidFill>
              </a:defRPr>
            </a:lvl1pPr>
          </a:lstStyle>
          <a:p>
            <a:r>
              <a:rPr lang="fi-FI"/>
              <a:t>Muokkaa </a:t>
            </a:r>
            <a:r>
              <a:rPr lang="fi-FI" err="1"/>
              <a:t>perustyyl</a:t>
            </a:r>
            <a:r>
              <a:rPr lang="fi-FI"/>
              <a:t>. </a:t>
            </a:r>
            <a:r>
              <a:rPr lang="fi-FI" err="1"/>
              <a:t>napsautt</a:t>
            </a:r>
            <a:r>
              <a:rPr lang="fi-FI"/>
              <a:t>.</a:t>
            </a:r>
          </a:p>
        </p:txBody>
      </p:sp>
      <p:sp>
        <p:nvSpPr>
          <p:cNvPr id="13" name="Tekstin paikkamerkki 3">
            <a:extLst>
              <a:ext uri="{FF2B5EF4-FFF2-40B4-BE49-F238E27FC236}">
                <a16:creationId xmlns:a16="http://schemas.microsoft.com/office/drawing/2014/main" id="{CE6FE855-4A25-4849-8B81-A255E8DDF458}"/>
              </a:ext>
            </a:extLst>
          </p:cNvPr>
          <p:cNvSpPr>
            <a:spLocks noGrp="1" noChangeAspect="1"/>
          </p:cNvSpPr>
          <p:nvPr>
            <p:ph type="body" sz="quarter" idx="13"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403418992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liittokokous kaksi sisältökohdetta sininen">
    <p:spTree>
      <p:nvGrpSpPr>
        <p:cNvPr id="1" name=""/>
        <p:cNvGrpSpPr/>
        <p:nvPr/>
      </p:nvGrpSpPr>
      <p:grpSpPr>
        <a:xfrm>
          <a:off x="0" y="0"/>
          <a:ext cx="0" cy="0"/>
          <a:chOff x="0" y="0"/>
          <a:chExt cx="0" cy="0"/>
        </a:xfrm>
      </p:grpSpPr>
      <p:sp>
        <p:nvSpPr>
          <p:cNvPr id="9" name="Suorakulmio 8"/>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err="1">
              <a:ln>
                <a:noFill/>
              </a:ln>
              <a:solidFill>
                <a:prstClr val="white"/>
              </a:solidFill>
              <a:effectLst/>
              <a:uLnTx/>
              <a:uFillTx/>
              <a:latin typeface="Trebuchet MS"/>
              <a:ea typeface="+mn-ea"/>
              <a:cs typeface="+mn-cs"/>
            </a:endParaRPr>
          </a:p>
        </p:txBody>
      </p:sp>
      <p:sp>
        <p:nvSpPr>
          <p:cNvPr id="3" name="Sisällön paikkamerkki 2"/>
          <p:cNvSpPr>
            <a:spLocks noGrp="1"/>
          </p:cNvSpPr>
          <p:nvPr>
            <p:ph sz="half" idx="1"/>
          </p:nvPr>
        </p:nvSpPr>
        <p:spPr>
          <a:xfrm>
            <a:off x="552000" y="1602000"/>
            <a:ext cx="5040000" cy="4536000"/>
          </a:xfrm>
        </p:spPr>
        <p:txBody>
          <a:bodyPr>
            <a:noAutofit/>
          </a:bodyPr>
          <a:lstStyle>
            <a:lvl1pPr marL="0" indent="0">
              <a:buNone/>
              <a:defRPr sz="9600" b="1">
                <a:solidFill>
                  <a:schemeClr val="bg1"/>
                </a:solidFill>
              </a:defRPr>
            </a:lvl1pPr>
            <a:lvl2pPr>
              <a:defRPr sz="2667"/>
            </a:lvl2pPr>
            <a:lvl3pPr>
              <a:defRPr sz="2667"/>
            </a:lvl3pPr>
            <a:lvl4pPr>
              <a:defRPr sz="2667"/>
            </a:lvl4pPr>
            <a:lvl5pPr>
              <a:defRPr sz="2667"/>
            </a:lvl5pPr>
            <a:lvl6pPr>
              <a:defRPr sz="2400"/>
            </a:lvl6pPr>
            <a:lvl7pPr>
              <a:defRPr sz="2400"/>
            </a:lvl7pPr>
            <a:lvl8pPr>
              <a:defRPr sz="2400"/>
            </a:lvl8pPr>
            <a:lvl9pPr>
              <a:defRPr sz="2400"/>
            </a:lvl9pPr>
          </a:lstStyle>
          <a:p>
            <a:pPr lvl="0"/>
            <a:r>
              <a:rPr lang="fi-FI"/>
              <a:t>Muokkaa</a:t>
            </a:r>
          </a:p>
        </p:txBody>
      </p:sp>
      <p:sp>
        <p:nvSpPr>
          <p:cNvPr id="4" name="Sisällön paikkamerkki 3"/>
          <p:cNvSpPr>
            <a:spLocks noGrp="1"/>
          </p:cNvSpPr>
          <p:nvPr>
            <p:ph sz="half" idx="2"/>
          </p:nvPr>
        </p:nvSpPr>
        <p:spPr>
          <a:xfrm>
            <a:off x="5808608" y="1602000"/>
            <a:ext cx="5760000" cy="4515299"/>
          </a:xfrm>
        </p:spPr>
        <p:txBody>
          <a:bodyPr>
            <a:noAutofit/>
          </a:bodyPr>
          <a:lstStyle>
            <a:lvl1pPr marL="0" indent="0">
              <a:buNone/>
              <a:defRPr sz="3200">
                <a:solidFill>
                  <a:schemeClr val="bg1"/>
                </a:solidFill>
              </a:defRPr>
            </a:lvl1pPr>
            <a:lvl2pPr>
              <a:defRPr sz="2667">
                <a:solidFill>
                  <a:schemeClr val="bg1"/>
                </a:solidFill>
              </a:defRPr>
            </a:lvl2pPr>
            <a:lvl3pPr>
              <a:defRPr sz="2667">
                <a:solidFill>
                  <a:schemeClr val="bg1"/>
                </a:solidFill>
              </a:defRPr>
            </a:lvl3pPr>
            <a:lvl4pPr>
              <a:defRPr sz="2667">
                <a:solidFill>
                  <a:schemeClr val="bg1"/>
                </a:solidFill>
              </a:defRPr>
            </a:lvl4pPr>
            <a:lvl5pPr>
              <a:defRPr sz="2667">
                <a:solidFill>
                  <a:schemeClr val="bg1"/>
                </a:solidFill>
              </a:defRPr>
            </a:lvl5pPr>
            <a:lvl6pPr>
              <a:defRPr sz="2400"/>
            </a:lvl6pPr>
            <a:lvl7pPr>
              <a:defRPr sz="2400"/>
            </a:lvl7pPr>
            <a:lvl8pPr>
              <a:defRPr sz="2400"/>
            </a:lvl8pPr>
            <a:lvl9pPr>
              <a:defRPr sz="24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fld id="{3EEAE4D9-2C30-8243-89A7-1FD539F34ACC}" type="datetime1">
              <a:rPr kumimoji="0" lang="fi-FI" sz="1000" b="0" i="0" u="none" strike="noStrike" kern="1200" cap="none" spc="0" normalizeH="0" baseline="0" noProof="0" smtClean="0">
                <a:ln>
                  <a:noFill/>
                </a:ln>
                <a:solidFill>
                  <a:prstClr val="black">
                    <a:tint val="75000"/>
                  </a:prstClr>
                </a:solidFill>
                <a:effectLst/>
                <a:uLnTx/>
                <a:uFillTx/>
                <a:latin typeface="Trebuchet MS"/>
                <a:ea typeface="+mn-ea"/>
                <a:cs typeface="+mn-cs"/>
              </a:rPr>
              <a:pPr marL="0" marR="0" lvl="0" indent="0" algn="l" defTabSz="914377" rtl="0" eaLnBrk="1" fontAlgn="auto" latinLnBrk="0" hangingPunct="1">
                <a:lnSpc>
                  <a:spcPct val="100000"/>
                </a:lnSpc>
                <a:spcBef>
                  <a:spcPts val="0"/>
                </a:spcBef>
                <a:spcAft>
                  <a:spcPts val="0"/>
                </a:spcAft>
                <a:buClrTx/>
                <a:buSzTx/>
                <a:buFontTx/>
                <a:buNone/>
                <a:tabLst/>
                <a:defRPr/>
              </a:pPr>
              <a:t>16.4.2025</a:t>
            </a:fld>
            <a:endParaRPr kumimoji="0" lang="fi-FI" sz="1000" b="0" i="0" u="none" strike="noStrike" kern="1200" cap="none" spc="0" normalizeH="0" baseline="0" noProof="0">
              <a:ln>
                <a:noFill/>
              </a:ln>
              <a:solidFill>
                <a:prstClr val="black">
                  <a:tint val="75000"/>
                </a:prstClr>
              </a:solidFill>
              <a:effectLst/>
              <a:uLnTx/>
              <a:uFillTx/>
              <a:latin typeface="Trebuchet MS"/>
              <a:ea typeface="+mn-ea"/>
              <a:cs typeface="+mn-cs"/>
            </a:endParaRPr>
          </a:p>
        </p:txBody>
      </p:sp>
      <p:sp>
        <p:nvSpPr>
          <p:cNvPr id="6" name="Alatunnisteen paikkamerkki 5"/>
          <p:cNvSpPr>
            <a:spLocks noGrp="1"/>
          </p:cNvSpPr>
          <p:nvPr>
            <p:ph type="ftr" sz="quarter" idx="11"/>
          </p:nvPr>
        </p:nvSpPr>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a:ln>
                  <a:noFill/>
                </a:ln>
                <a:solidFill>
                  <a:prstClr val="black">
                    <a:tint val="75000"/>
                  </a:prstClr>
                </a:solidFill>
                <a:effectLst/>
                <a:uLnTx/>
                <a:uFillTx/>
                <a:latin typeface="Trebuchet MS"/>
                <a:ea typeface="+mn-ea"/>
                <a:cs typeface="+mn-cs"/>
              </a:rPr>
              <a:t>[Alatunnisteteksti]</a:t>
            </a:r>
          </a:p>
        </p:txBody>
      </p:sp>
      <p:sp>
        <p:nvSpPr>
          <p:cNvPr id="7" name="Dian numeron paikkamerkki 6"/>
          <p:cNvSpPr>
            <a:spLocks noGrp="1"/>
          </p:cNvSpPr>
          <p:nvPr>
            <p:ph type="sldNum" sz="quarter" idx="12"/>
          </p:nvPr>
        </p:nvSpPr>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fld id="{DA6950FC-F01D-432E-92A0-E4475BC39D8F}" type="slidenum">
              <a:rPr kumimoji="0" lang="fi-FI" sz="1000" b="0" i="0" u="none" strike="noStrike" kern="1200" cap="none" spc="0" normalizeH="0" baseline="0" noProof="0" smtClean="0">
                <a:ln>
                  <a:noFill/>
                </a:ln>
                <a:solidFill>
                  <a:prstClr val="black">
                    <a:tint val="75000"/>
                  </a:prstClr>
                </a:solidFill>
                <a:effectLst/>
                <a:uLnTx/>
                <a:uFillTx/>
                <a:latin typeface="Trebuchet MS"/>
                <a:ea typeface="+mn-ea"/>
                <a:cs typeface="+mn-cs"/>
              </a:rPr>
              <a:pPr marL="0" marR="0" lvl="0" indent="0" algn="l" defTabSz="914377" rtl="0" eaLnBrk="1" fontAlgn="auto" latinLnBrk="0" hangingPunct="1">
                <a:lnSpc>
                  <a:spcPct val="100000"/>
                </a:lnSpc>
                <a:spcBef>
                  <a:spcPts val="0"/>
                </a:spcBef>
                <a:spcAft>
                  <a:spcPts val="0"/>
                </a:spcAft>
                <a:buClrTx/>
                <a:buSzTx/>
                <a:buFontTx/>
                <a:buNone/>
                <a:tabLst/>
                <a:defRPr/>
              </a:pPr>
              <a:t>‹#›</a:t>
            </a:fld>
            <a:endParaRPr kumimoji="0" lang="fi-FI" sz="1000" b="0" i="0" u="none" strike="noStrike" kern="1200" cap="none" spc="0" normalizeH="0" baseline="0" noProof="0">
              <a:ln>
                <a:noFill/>
              </a:ln>
              <a:solidFill>
                <a:prstClr val="black">
                  <a:tint val="75000"/>
                </a:prstClr>
              </a:solidFill>
              <a:effectLst/>
              <a:uLnTx/>
              <a:uFillTx/>
              <a:latin typeface="Trebuchet MS"/>
              <a:ea typeface="+mn-ea"/>
              <a:cs typeface="+mn-cs"/>
            </a:endParaRPr>
          </a:p>
        </p:txBody>
      </p:sp>
      <p:cxnSp>
        <p:nvCxnSpPr>
          <p:cNvPr id="10" name="Suora yhdysviiva 9"/>
          <p:cNvCxnSpPr/>
          <p:nvPr/>
        </p:nvCxnSpPr>
        <p:spPr>
          <a:xfrm>
            <a:off x="552000" y="1245900"/>
            <a:ext cx="109920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2" name="Otsikko 1"/>
          <p:cNvSpPr>
            <a:spLocks noGrp="1"/>
          </p:cNvSpPr>
          <p:nvPr>
            <p:ph type="title"/>
          </p:nvPr>
        </p:nvSpPr>
        <p:spPr>
          <a:xfrm>
            <a:off x="552000" y="297224"/>
            <a:ext cx="10972800" cy="864000"/>
          </a:xfrm>
          <a:ln>
            <a:noFill/>
          </a:ln>
        </p:spPr>
        <p:txBody>
          <a:bodyPr tIns="0" bIns="0" anchor="b">
            <a:noAutofit/>
          </a:bodyPr>
          <a:lstStyle>
            <a:lvl1pPr algn="l">
              <a:defRPr sz="3200">
                <a:solidFill>
                  <a:schemeClr val="bg1"/>
                </a:solidFill>
              </a:defRPr>
            </a:lvl1pPr>
          </a:lstStyle>
          <a:p>
            <a:r>
              <a:rPr lang="fi-FI"/>
              <a:t>Muokkaa </a:t>
            </a:r>
            <a:r>
              <a:rPr lang="fi-FI" err="1"/>
              <a:t>perustyyl</a:t>
            </a:r>
            <a:r>
              <a:rPr lang="fi-FI"/>
              <a:t>. </a:t>
            </a:r>
            <a:r>
              <a:rPr lang="fi-FI" err="1"/>
              <a:t>napsautt</a:t>
            </a:r>
            <a:r>
              <a:rPr lang="fi-FI"/>
              <a:t>.</a:t>
            </a:r>
          </a:p>
        </p:txBody>
      </p:sp>
      <p:cxnSp>
        <p:nvCxnSpPr>
          <p:cNvPr id="15" name="Suora yhdysviiva 14"/>
          <p:cNvCxnSpPr/>
          <p:nvPr userDrawn="1"/>
        </p:nvCxnSpPr>
        <p:spPr>
          <a:xfrm>
            <a:off x="552000" y="1246719"/>
            <a:ext cx="1099200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kstin paikkamerkki 3">
            <a:extLst>
              <a:ext uri="{FF2B5EF4-FFF2-40B4-BE49-F238E27FC236}">
                <a16:creationId xmlns:a16="http://schemas.microsoft.com/office/drawing/2014/main" id="{85D67294-3179-42BE-BEB7-39EE69B545FC}"/>
              </a:ext>
            </a:extLst>
          </p:cNvPr>
          <p:cNvSpPr>
            <a:spLocks noGrp="1" noChangeAspect="1"/>
          </p:cNvSpPr>
          <p:nvPr>
            <p:ph type="body" sz="quarter" idx="13"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182905842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liittokokous_Otsikko ja sisältö musta">
    <p:spTree>
      <p:nvGrpSpPr>
        <p:cNvPr id="1" name=""/>
        <p:cNvGrpSpPr/>
        <p:nvPr/>
      </p:nvGrpSpPr>
      <p:grpSpPr>
        <a:xfrm>
          <a:off x="0" y="0"/>
          <a:ext cx="0" cy="0"/>
          <a:chOff x="0" y="0"/>
          <a:chExt cx="0" cy="0"/>
        </a:xfrm>
      </p:grpSpPr>
      <p:sp>
        <p:nvSpPr>
          <p:cNvPr id="2" name="Suorakulmio 1"/>
          <p:cNvSpPr/>
          <p:nvPr userDrawn="1"/>
        </p:nvSpPr>
        <p:spPr>
          <a:xfrm>
            <a:off x="0" y="-1"/>
            <a:ext cx="12192000" cy="685800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err="1">
              <a:ln>
                <a:solidFill>
                  <a:prstClr val="black"/>
                </a:solidFill>
              </a:ln>
              <a:solidFill>
                <a:prstClr val="white"/>
              </a:solidFill>
              <a:effectLst/>
              <a:uLnTx/>
              <a:uFillTx/>
              <a:latin typeface="Trebuchet MS"/>
              <a:ea typeface="+mn-ea"/>
              <a:cs typeface="+mn-cs"/>
            </a:endParaRPr>
          </a:p>
        </p:txBody>
      </p:sp>
      <p:cxnSp>
        <p:nvCxnSpPr>
          <p:cNvPr id="10" name="Suora yhdysviiva 9"/>
          <p:cNvCxnSpPr/>
          <p:nvPr/>
        </p:nvCxnSpPr>
        <p:spPr>
          <a:xfrm>
            <a:off x="552000" y="1245900"/>
            <a:ext cx="109920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2" name="Otsikko 1"/>
          <p:cNvSpPr>
            <a:spLocks noGrp="1"/>
          </p:cNvSpPr>
          <p:nvPr>
            <p:ph type="title"/>
          </p:nvPr>
        </p:nvSpPr>
        <p:spPr>
          <a:xfrm>
            <a:off x="552000" y="297224"/>
            <a:ext cx="10972800" cy="864000"/>
          </a:xfrm>
          <a:ln>
            <a:noFill/>
          </a:ln>
        </p:spPr>
        <p:txBody>
          <a:bodyPr tIns="0" bIns="0" anchor="b">
            <a:noAutofit/>
          </a:bodyPr>
          <a:lstStyle>
            <a:lvl1pPr algn="l">
              <a:defRPr sz="3200">
                <a:solidFill>
                  <a:schemeClr val="bg1"/>
                </a:solidFill>
              </a:defRPr>
            </a:lvl1pPr>
          </a:lstStyle>
          <a:p>
            <a:r>
              <a:rPr lang="fi-FI"/>
              <a:t>Muokkaa </a:t>
            </a:r>
            <a:r>
              <a:rPr lang="fi-FI" err="1"/>
              <a:t>perustyyl</a:t>
            </a:r>
            <a:r>
              <a:rPr lang="fi-FI"/>
              <a:t>. </a:t>
            </a:r>
            <a:r>
              <a:rPr lang="fi-FI" err="1"/>
              <a:t>napsautt</a:t>
            </a:r>
            <a:r>
              <a:rPr lang="fi-FI"/>
              <a:t>.</a:t>
            </a:r>
          </a:p>
        </p:txBody>
      </p:sp>
      <p:sp>
        <p:nvSpPr>
          <p:cNvPr id="13" name="Tekstin paikkamerkki 3">
            <a:extLst>
              <a:ext uri="{FF2B5EF4-FFF2-40B4-BE49-F238E27FC236}">
                <a16:creationId xmlns:a16="http://schemas.microsoft.com/office/drawing/2014/main" id="{CE6FE855-4A25-4849-8B81-A255E8DDF458}"/>
              </a:ext>
            </a:extLst>
          </p:cNvPr>
          <p:cNvSpPr>
            <a:spLocks noGrp="1" noChangeAspect="1"/>
          </p:cNvSpPr>
          <p:nvPr>
            <p:ph type="body" sz="quarter" idx="13"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a:t>vain logo</a:t>
            </a:r>
          </a:p>
        </p:txBody>
      </p:sp>
      <p:sp>
        <p:nvSpPr>
          <p:cNvPr id="11" name="Sisällön paikkamerkki 2">
            <a:extLst>
              <a:ext uri="{FF2B5EF4-FFF2-40B4-BE49-F238E27FC236}">
                <a16:creationId xmlns:a16="http://schemas.microsoft.com/office/drawing/2014/main" id="{AEA05DC0-0B18-4362-A5BF-857EE44BB6B1}"/>
              </a:ext>
            </a:extLst>
          </p:cNvPr>
          <p:cNvSpPr>
            <a:spLocks noGrp="1"/>
          </p:cNvSpPr>
          <p:nvPr>
            <p:ph sz="half" idx="1"/>
          </p:nvPr>
        </p:nvSpPr>
        <p:spPr>
          <a:xfrm>
            <a:off x="552000" y="1440000"/>
            <a:ext cx="10992000" cy="4212000"/>
          </a:xfrm>
        </p:spPr>
        <p:txBody>
          <a:bodyPr>
            <a:noAutofit/>
          </a:bodyPr>
          <a:lstStyle>
            <a:lvl1pPr>
              <a:defRPr sz="3200">
                <a:solidFill>
                  <a:schemeClr val="bg1"/>
                </a:solidFill>
              </a:defRPr>
            </a:lvl1pPr>
            <a:lvl2pPr>
              <a:defRPr sz="2667">
                <a:solidFill>
                  <a:schemeClr val="bg1"/>
                </a:solidFill>
              </a:defRPr>
            </a:lvl2pPr>
            <a:lvl3pPr>
              <a:defRPr sz="2667">
                <a:solidFill>
                  <a:schemeClr val="bg1"/>
                </a:solidFill>
              </a:defRPr>
            </a:lvl3pPr>
            <a:lvl4pPr>
              <a:defRPr sz="2667">
                <a:solidFill>
                  <a:schemeClr val="bg1"/>
                </a:solidFill>
              </a:defRPr>
            </a:lvl4pPr>
            <a:lvl5pPr>
              <a:defRPr sz="2667">
                <a:solidFill>
                  <a:schemeClr val="bg1"/>
                </a:solidFill>
              </a:defRPr>
            </a:lvl5pPr>
            <a:lvl6pPr>
              <a:defRPr sz="2400"/>
            </a:lvl6pPr>
            <a:lvl7pPr>
              <a:defRPr sz="2400"/>
            </a:lvl7pPr>
            <a:lvl8pPr>
              <a:defRPr sz="2400"/>
            </a:lvl8pPr>
            <a:lvl9pPr>
              <a:defRPr sz="24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5" name="Tekstin paikkamerkki 13">
            <a:extLst>
              <a:ext uri="{FF2B5EF4-FFF2-40B4-BE49-F238E27FC236}">
                <a16:creationId xmlns:a16="http://schemas.microsoft.com/office/drawing/2014/main" id="{D60BF60F-E23C-4B88-908A-0D82C445D0DC}"/>
              </a:ext>
            </a:extLst>
          </p:cNvPr>
          <p:cNvSpPr>
            <a:spLocks noGrp="1"/>
          </p:cNvSpPr>
          <p:nvPr>
            <p:ph type="body" sz="quarter" idx="14"/>
          </p:nvPr>
        </p:nvSpPr>
        <p:spPr>
          <a:xfrm>
            <a:off x="552000" y="5925277"/>
            <a:ext cx="10992000" cy="396000"/>
          </a:xfrm>
        </p:spPr>
        <p:txBody>
          <a:bodyPr>
            <a:noAutofit/>
          </a:bodyPr>
          <a:lstStyle>
            <a:lvl1pPr marL="0" indent="0">
              <a:buNone/>
              <a:defRPr sz="2000" i="1">
                <a:solidFill>
                  <a:srgbClr val="404040"/>
                </a:solidFill>
              </a:defRPr>
            </a:lvl1pPr>
            <a:lvl2pPr marL="455989" indent="0">
              <a:buNone/>
              <a:defRPr sz="1600"/>
            </a:lvl2pPr>
            <a:lvl3pPr marL="839979" indent="0">
              <a:buNone/>
              <a:defRPr sz="1600"/>
            </a:lvl3pPr>
            <a:lvl4pPr marL="1223969" indent="0">
              <a:buNone/>
              <a:defRPr sz="1600"/>
            </a:lvl4pPr>
            <a:lvl5pPr marL="1607960" indent="0">
              <a:buNone/>
              <a:defRPr sz="1600"/>
            </a:lvl5pPr>
          </a:lstStyle>
          <a:p>
            <a:pPr lvl="0"/>
            <a:r>
              <a:rPr lang="fi-FI"/>
              <a:t>Muokkaa tekstin perustyylejä napsauttamalla</a:t>
            </a:r>
          </a:p>
        </p:txBody>
      </p:sp>
    </p:spTree>
    <p:extLst>
      <p:ext uri="{BB962C8B-B14F-4D97-AF65-F5344CB8AC3E}">
        <p14:creationId xmlns:p14="http://schemas.microsoft.com/office/powerpoint/2010/main" val="126932639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_liittokokous_Otsikko ja sisältö musta">
    <p:spTree>
      <p:nvGrpSpPr>
        <p:cNvPr id="1" name=""/>
        <p:cNvGrpSpPr/>
        <p:nvPr/>
      </p:nvGrpSpPr>
      <p:grpSpPr>
        <a:xfrm>
          <a:off x="0" y="0"/>
          <a:ext cx="0" cy="0"/>
          <a:chOff x="0" y="0"/>
          <a:chExt cx="0" cy="0"/>
        </a:xfrm>
      </p:grpSpPr>
      <p:sp>
        <p:nvSpPr>
          <p:cNvPr id="2" name="Suorakulmio 1"/>
          <p:cNvSpPr/>
          <p:nvPr userDrawn="1"/>
        </p:nvSpPr>
        <p:spPr>
          <a:xfrm>
            <a:off x="0" y="-1"/>
            <a:ext cx="12192000" cy="685800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err="1">
              <a:ln>
                <a:solidFill>
                  <a:prstClr val="black"/>
                </a:solidFill>
              </a:ln>
              <a:solidFill>
                <a:prstClr val="white"/>
              </a:solidFill>
              <a:effectLst/>
              <a:uLnTx/>
              <a:uFillTx/>
              <a:latin typeface="Trebuchet MS"/>
              <a:ea typeface="+mn-ea"/>
              <a:cs typeface="+mn-cs"/>
            </a:endParaRPr>
          </a:p>
        </p:txBody>
      </p:sp>
      <p:cxnSp>
        <p:nvCxnSpPr>
          <p:cNvPr id="10" name="Suora yhdysviiva 9"/>
          <p:cNvCxnSpPr/>
          <p:nvPr/>
        </p:nvCxnSpPr>
        <p:spPr>
          <a:xfrm>
            <a:off x="552000" y="1245900"/>
            <a:ext cx="109920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2" name="Otsikko 1"/>
          <p:cNvSpPr>
            <a:spLocks noGrp="1"/>
          </p:cNvSpPr>
          <p:nvPr>
            <p:ph type="title"/>
          </p:nvPr>
        </p:nvSpPr>
        <p:spPr>
          <a:xfrm>
            <a:off x="552000" y="297224"/>
            <a:ext cx="10972800" cy="864000"/>
          </a:xfrm>
          <a:ln>
            <a:noFill/>
          </a:ln>
        </p:spPr>
        <p:txBody>
          <a:bodyPr tIns="0" bIns="0" anchor="b">
            <a:noAutofit/>
          </a:bodyPr>
          <a:lstStyle>
            <a:lvl1pPr algn="l">
              <a:defRPr sz="3200">
                <a:solidFill>
                  <a:schemeClr val="bg1"/>
                </a:solidFill>
              </a:defRPr>
            </a:lvl1pPr>
          </a:lstStyle>
          <a:p>
            <a:r>
              <a:rPr lang="fi-FI"/>
              <a:t>Muokkaa </a:t>
            </a:r>
            <a:r>
              <a:rPr lang="fi-FI" err="1"/>
              <a:t>perustyyl</a:t>
            </a:r>
            <a:r>
              <a:rPr lang="fi-FI"/>
              <a:t>. </a:t>
            </a:r>
            <a:r>
              <a:rPr lang="fi-FI" err="1"/>
              <a:t>napsautt</a:t>
            </a:r>
            <a:r>
              <a:rPr lang="fi-FI"/>
              <a:t>.</a:t>
            </a:r>
          </a:p>
        </p:txBody>
      </p:sp>
      <p:sp>
        <p:nvSpPr>
          <p:cNvPr id="13" name="Tekstin paikkamerkki 3">
            <a:extLst>
              <a:ext uri="{FF2B5EF4-FFF2-40B4-BE49-F238E27FC236}">
                <a16:creationId xmlns:a16="http://schemas.microsoft.com/office/drawing/2014/main" id="{CE6FE855-4A25-4849-8B81-A255E8DDF458}"/>
              </a:ext>
            </a:extLst>
          </p:cNvPr>
          <p:cNvSpPr>
            <a:spLocks noGrp="1" noChangeAspect="1"/>
          </p:cNvSpPr>
          <p:nvPr>
            <p:ph type="body" sz="quarter" idx="13"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a:t>vain logo</a:t>
            </a:r>
          </a:p>
        </p:txBody>
      </p:sp>
      <p:sp>
        <p:nvSpPr>
          <p:cNvPr id="11" name="Sisällön paikkamerkki 2">
            <a:extLst>
              <a:ext uri="{FF2B5EF4-FFF2-40B4-BE49-F238E27FC236}">
                <a16:creationId xmlns:a16="http://schemas.microsoft.com/office/drawing/2014/main" id="{AEA05DC0-0B18-4362-A5BF-857EE44BB6B1}"/>
              </a:ext>
            </a:extLst>
          </p:cNvPr>
          <p:cNvSpPr>
            <a:spLocks noGrp="1"/>
          </p:cNvSpPr>
          <p:nvPr>
            <p:ph sz="half" idx="1"/>
          </p:nvPr>
        </p:nvSpPr>
        <p:spPr>
          <a:xfrm>
            <a:off x="552000" y="1440000"/>
            <a:ext cx="10992000" cy="4212000"/>
          </a:xfrm>
        </p:spPr>
        <p:txBody>
          <a:bodyPr>
            <a:noAutofit/>
          </a:bodyPr>
          <a:lstStyle>
            <a:lvl1pPr>
              <a:defRPr sz="3200">
                <a:solidFill>
                  <a:schemeClr val="bg1"/>
                </a:solidFill>
              </a:defRPr>
            </a:lvl1pPr>
            <a:lvl2pPr>
              <a:defRPr sz="2667">
                <a:solidFill>
                  <a:schemeClr val="bg1"/>
                </a:solidFill>
              </a:defRPr>
            </a:lvl2pPr>
            <a:lvl3pPr>
              <a:defRPr sz="2667">
                <a:solidFill>
                  <a:schemeClr val="bg1"/>
                </a:solidFill>
              </a:defRPr>
            </a:lvl3pPr>
            <a:lvl4pPr>
              <a:defRPr sz="2667">
                <a:solidFill>
                  <a:schemeClr val="bg1"/>
                </a:solidFill>
              </a:defRPr>
            </a:lvl4pPr>
            <a:lvl5pPr>
              <a:defRPr sz="2667">
                <a:solidFill>
                  <a:schemeClr val="bg1"/>
                </a:solidFill>
              </a:defRPr>
            </a:lvl5pPr>
            <a:lvl6pPr>
              <a:defRPr sz="2400"/>
            </a:lvl6pPr>
            <a:lvl7pPr>
              <a:defRPr sz="2400"/>
            </a:lvl7pPr>
            <a:lvl8pPr>
              <a:defRPr sz="2400"/>
            </a:lvl8pPr>
            <a:lvl9pPr>
              <a:defRPr sz="24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315172993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liittokokous_Otsikko ja sisältö sininen">
    <p:spTree>
      <p:nvGrpSpPr>
        <p:cNvPr id="1" name=""/>
        <p:cNvGrpSpPr/>
        <p:nvPr/>
      </p:nvGrpSpPr>
      <p:grpSpPr>
        <a:xfrm>
          <a:off x="0" y="0"/>
          <a:ext cx="0" cy="0"/>
          <a:chOff x="0" y="0"/>
          <a:chExt cx="0" cy="0"/>
        </a:xfrm>
      </p:grpSpPr>
      <p:sp>
        <p:nvSpPr>
          <p:cNvPr id="4" name="Suorakulmio 3"/>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err="1">
              <a:ln>
                <a:noFill/>
              </a:ln>
              <a:solidFill>
                <a:prstClr val="white"/>
              </a:solidFill>
              <a:effectLst/>
              <a:uLnTx/>
              <a:uFillTx/>
              <a:latin typeface="Trebuchet MS"/>
              <a:ea typeface="+mn-ea"/>
              <a:cs typeface="+mn-cs"/>
            </a:endParaRPr>
          </a:p>
        </p:txBody>
      </p:sp>
      <p:sp>
        <p:nvSpPr>
          <p:cNvPr id="2" name="Otsikko 1"/>
          <p:cNvSpPr>
            <a:spLocks noGrp="1"/>
          </p:cNvSpPr>
          <p:nvPr>
            <p:ph type="title"/>
          </p:nvPr>
        </p:nvSpPr>
        <p:spPr>
          <a:xfrm>
            <a:off x="552000" y="297224"/>
            <a:ext cx="10972800" cy="864000"/>
          </a:xfrm>
          <a:ln>
            <a:noFill/>
          </a:ln>
        </p:spPr>
        <p:txBody>
          <a:bodyPr tIns="0" bIns="0" anchor="b">
            <a:noAutofit/>
          </a:bodyPr>
          <a:lstStyle>
            <a:lvl1pPr algn="l">
              <a:defRPr sz="3200">
                <a:solidFill>
                  <a:schemeClr val="bg1"/>
                </a:solidFill>
              </a:defRPr>
            </a:lvl1pPr>
          </a:lstStyle>
          <a:p>
            <a:r>
              <a:rPr lang="fi-FI"/>
              <a:t>Muokkaa </a:t>
            </a:r>
            <a:r>
              <a:rPr lang="fi-FI" err="1"/>
              <a:t>perustyyl</a:t>
            </a:r>
            <a:r>
              <a:rPr lang="fi-FI"/>
              <a:t>. </a:t>
            </a:r>
            <a:r>
              <a:rPr lang="fi-FI" err="1"/>
              <a:t>napsautt</a:t>
            </a:r>
            <a:r>
              <a:rPr lang="fi-FI"/>
              <a:t>.</a:t>
            </a:r>
          </a:p>
        </p:txBody>
      </p:sp>
      <p:sp>
        <p:nvSpPr>
          <p:cNvPr id="3" name="Sisällön paikkamerkki 2"/>
          <p:cNvSpPr>
            <a:spLocks noGrp="1"/>
          </p:cNvSpPr>
          <p:nvPr>
            <p:ph sz="half" idx="1"/>
          </p:nvPr>
        </p:nvSpPr>
        <p:spPr>
          <a:xfrm>
            <a:off x="552000" y="1440000"/>
            <a:ext cx="10992000" cy="4212000"/>
          </a:xfrm>
        </p:spPr>
        <p:txBody>
          <a:bodyPr>
            <a:noAutofit/>
          </a:bodyPr>
          <a:lstStyle>
            <a:lvl1pPr>
              <a:defRPr sz="3200">
                <a:solidFill>
                  <a:schemeClr val="bg1"/>
                </a:solidFill>
              </a:defRPr>
            </a:lvl1pPr>
            <a:lvl2pPr>
              <a:defRPr sz="2667">
                <a:solidFill>
                  <a:schemeClr val="bg1"/>
                </a:solidFill>
              </a:defRPr>
            </a:lvl2pPr>
            <a:lvl3pPr>
              <a:defRPr sz="2667">
                <a:solidFill>
                  <a:schemeClr val="bg1"/>
                </a:solidFill>
              </a:defRPr>
            </a:lvl3pPr>
            <a:lvl4pPr>
              <a:defRPr sz="2667">
                <a:solidFill>
                  <a:schemeClr val="bg1"/>
                </a:solidFill>
              </a:defRPr>
            </a:lvl4pPr>
            <a:lvl5pPr>
              <a:defRPr sz="2667">
                <a:solidFill>
                  <a:schemeClr val="bg1"/>
                </a:solidFill>
              </a:defRPr>
            </a:lvl5pPr>
            <a:lvl6pPr>
              <a:defRPr sz="2400"/>
            </a:lvl6pPr>
            <a:lvl7pPr>
              <a:defRPr sz="2400"/>
            </a:lvl7pPr>
            <a:lvl8pPr>
              <a:defRPr sz="2400"/>
            </a:lvl8pPr>
            <a:lvl9pPr>
              <a:defRPr sz="24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fld id="{7E11EFF7-5DA1-B642-A01A-1298BC74CE2E}" type="datetime1">
              <a:rPr kumimoji="0" lang="fi-FI" sz="1000" b="0" i="0" u="none" strike="noStrike" kern="1200" cap="none" spc="0" normalizeH="0" baseline="0" noProof="0" smtClean="0">
                <a:ln>
                  <a:noFill/>
                </a:ln>
                <a:solidFill>
                  <a:prstClr val="black">
                    <a:tint val="75000"/>
                  </a:prstClr>
                </a:solidFill>
                <a:effectLst/>
                <a:uLnTx/>
                <a:uFillTx/>
                <a:latin typeface="Trebuchet MS"/>
                <a:ea typeface="+mn-ea"/>
                <a:cs typeface="+mn-cs"/>
              </a:rPr>
              <a:pPr marL="0" marR="0" lvl="0" indent="0" algn="l" defTabSz="914377" rtl="0" eaLnBrk="1" fontAlgn="auto" latinLnBrk="0" hangingPunct="1">
                <a:lnSpc>
                  <a:spcPct val="100000"/>
                </a:lnSpc>
                <a:spcBef>
                  <a:spcPts val="0"/>
                </a:spcBef>
                <a:spcAft>
                  <a:spcPts val="0"/>
                </a:spcAft>
                <a:buClrTx/>
                <a:buSzTx/>
                <a:buFontTx/>
                <a:buNone/>
                <a:tabLst/>
                <a:defRPr/>
              </a:pPr>
              <a:t>16.4.2025</a:t>
            </a:fld>
            <a:endParaRPr kumimoji="0" lang="fi-FI" sz="1000" b="0" i="0" u="none" strike="noStrike" kern="1200" cap="none" spc="0" normalizeH="0" baseline="0" noProof="0">
              <a:ln>
                <a:noFill/>
              </a:ln>
              <a:solidFill>
                <a:prstClr val="black">
                  <a:tint val="75000"/>
                </a:prstClr>
              </a:solidFill>
              <a:effectLst/>
              <a:uLnTx/>
              <a:uFillTx/>
              <a:latin typeface="Trebuchet MS"/>
              <a:ea typeface="+mn-ea"/>
              <a:cs typeface="+mn-cs"/>
            </a:endParaRPr>
          </a:p>
        </p:txBody>
      </p:sp>
      <p:sp>
        <p:nvSpPr>
          <p:cNvPr id="6" name="Alatunnisteen paikkamerkki 5"/>
          <p:cNvSpPr>
            <a:spLocks noGrp="1"/>
          </p:cNvSpPr>
          <p:nvPr>
            <p:ph type="ftr" sz="quarter" idx="11"/>
          </p:nvPr>
        </p:nvSpPr>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a:ln>
                  <a:noFill/>
                </a:ln>
                <a:solidFill>
                  <a:prstClr val="black">
                    <a:tint val="75000"/>
                  </a:prstClr>
                </a:solidFill>
                <a:effectLst/>
                <a:uLnTx/>
                <a:uFillTx/>
                <a:latin typeface="Trebuchet MS"/>
                <a:ea typeface="+mn-ea"/>
                <a:cs typeface="+mn-cs"/>
              </a:rPr>
              <a:t>[Alatunnisteteksti]</a:t>
            </a:r>
          </a:p>
        </p:txBody>
      </p:sp>
      <p:sp>
        <p:nvSpPr>
          <p:cNvPr id="7" name="Dian numeron paikkamerkki 6"/>
          <p:cNvSpPr>
            <a:spLocks noGrp="1"/>
          </p:cNvSpPr>
          <p:nvPr>
            <p:ph type="sldNum" sz="quarter" idx="12"/>
          </p:nvPr>
        </p:nvSpPr>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fld id="{DA6950FC-F01D-432E-92A0-E4475BC39D8F}" type="slidenum">
              <a:rPr kumimoji="0" lang="fi-FI" sz="1000" b="0" i="0" u="none" strike="noStrike" kern="1200" cap="none" spc="0" normalizeH="0" baseline="0" noProof="0" smtClean="0">
                <a:ln>
                  <a:noFill/>
                </a:ln>
                <a:solidFill>
                  <a:prstClr val="black">
                    <a:tint val="75000"/>
                  </a:prstClr>
                </a:solidFill>
                <a:effectLst/>
                <a:uLnTx/>
                <a:uFillTx/>
                <a:latin typeface="Trebuchet MS"/>
                <a:ea typeface="+mn-ea"/>
                <a:cs typeface="+mn-cs"/>
              </a:rPr>
              <a:pPr marL="0" marR="0" lvl="0" indent="0" algn="l" defTabSz="914377" rtl="0" eaLnBrk="1" fontAlgn="auto" latinLnBrk="0" hangingPunct="1">
                <a:lnSpc>
                  <a:spcPct val="100000"/>
                </a:lnSpc>
                <a:spcBef>
                  <a:spcPts val="0"/>
                </a:spcBef>
                <a:spcAft>
                  <a:spcPts val="0"/>
                </a:spcAft>
                <a:buClrTx/>
                <a:buSzTx/>
                <a:buFontTx/>
                <a:buNone/>
                <a:tabLst/>
                <a:defRPr/>
              </a:pPr>
              <a:t>‹#›</a:t>
            </a:fld>
            <a:endParaRPr kumimoji="0" lang="fi-FI" sz="1000" b="0" i="0" u="none" strike="noStrike" kern="1200" cap="none" spc="0" normalizeH="0" baseline="0" noProof="0">
              <a:ln>
                <a:noFill/>
              </a:ln>
              <a:solidFill>
                <a:prstClr val="black">
                  <a:tint val="75000"/>
                </a:prstClr>
              </a:solidFill>
              <a:effectLst/>
              <a:uLnTx/>
              <a:uFillTx/>
              <a:latin typeface="Trebuchet MS"/>
              <a:ea typeface="+mn-ea"/>
              <a:cs typeface="+mn-cs"/>
            </a:endParaRPr>
          </a:p>
        </p:txBody>
      </p:sp>
      <p:cxnSp>
        <p:nvCxnSpPr>
          <p:cNvPr id="10" name="Suora yhdysviiva 9"/>
          <p:cNvCxnSpPr/>
          <p:nvPr/>
        </p:nvCxnSpPr>
        <p:spPr>
          <a:xfrm>
            <a:off x="552000" y="1228647"/>
            <a:ext cx="1099200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kstin paikkamerkki 13"/>
          <p:cNvSpPr>
            <a:spLocks noGrp="1"/>
          </p:cNvSpPr>
          <p:nvPr>
            <p:ph type="body" sz="quarter" idx="13"/>
          </p:nvPr>
        </p:nvSpPr>
        <p:spPr>
          <a:xfrm>
            <a:off x="552000" y="5925277"/>
            <a:ext cx="10992000" cy="396000"/>
          </a:xfrm>
        </p:spPr>
        <p:txBody>
          <a:bodyPr>
            <a:noAutofit/>
          </a:bodyPr>
          <a:lstStyle>
            <a:lvl1pPr marL="0" indent="0">
              <a:buNone/>
              <a:defRPr sz="2000" i="1">
                <a:solidFill>
                  <a:srgbClr val="404040"/>
                </a:solidFill>
              </a:defRPr>
            </a:lvl1pPr>
            <a:lvl2pPr marL="455989" indent="0">
              <a:buNone/>
              <a:defRPr sz="1600"/>
            </a:lvl2pPr>
            <a:lvl3pPr marL="839979" indent="0">
              <a:buNone/>
              <a:defRPr sz="1600"/>
            </a:lvl3pPr>
            <a:lvl4pPr marL="1223969" indent="0">
              <a:buNone/>
              <a:defRPr sz="1600"/>
            </a:lvl4pPr>
            <a:lvl5pPr marL="1607960" indent="0">
              <a:buNone/>
              <a:defRPr sz="1600"/>
            </a:lvl5pPr>
          </a:lstStyle>
          <a:p>
            <a:pPr lvl="0"/>
            <a:r>
              <a:rPr lang="fi-FI"/>
              <a:t>Muokkaa tekstin perustyylejä napsauttamalla</a:t>
            </a:r>
          </a:p>
        </p:txBody>
      </p:sp>
      <p:sp>
        <p:nvSpPr>
          <p:cNvPr id="11" name="Tekstin paikkamerkki 3">
            <a:extLst>
              <a:ext uri="{FF2B5EF4-FFF2-40B4-BE49-F238E27FC236}">
                <a16:creationId xmlns:a16="http://schemas.microsoft.com/office/drawing/2014/main" id="{BD54DA31-7B92-4891-9AFF-7A317A8FD026}"/>
              </a:ext>
            </a:extLst>
          </p:cNvPr>
          <p:cNvSpPr>
            <a:spLocks noGrp="1" noChangeAspect="1"/>
          </p:cNvSpPr>
          <p:nvPr>
            <p:ph type="body" sz="quarter" idx="14"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314219721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_liittokokous_Otsikko ja sisältö sininen">
    <p:spTree>
      <p:nvGrpSpPr>
        <p:cNvPr id="1" name=""/>
        <p:cNvGrpSpPr/>
        <p:nvPr/>
      </p:nvGrpSpPr>
      <p:grpSpPr>
        <a:xfrm>
          <a:off x="0" y="0"/>
          <a:ext cx="0" cy="0"/>
          <a:chOff x="0" y="0"/>
          <a:chExt cx="0" cy="0"/>
        </a:xfrm>
      </p:grpSpPr>
      <p:sp>
        <p:nvSpPr>
          <p:cNvPr id="4" name="Suorakulmio 3"/>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err="1">
              <a:ln>
                <a:noFill/>
              </a:ln>
              <a:solidFill>
                <a:prstClr val="white"/>
              </a:solidFill>
              <a:effectLst/>
              <a:uLnTx/>
              <a:uFillTx/>
              <a:latin typeface="Trebuchet MS"/>
              <a:ea typeface="+mn-ea"/>
              <a:cs typeface="+mn-cs"/>
            </a:endParaRPr>
          </a:p>
        </p:txBody>
      </p:sp>
      <p:sp>
        <p:nvSpPr>
          <p:cNvPr id="2" name="Otsikko 1"/>
          <p:cNvSpPr>
            <a:spLocks noGrp="1"/>
          </p:cNvSpPr>
          <p:nvPr>
            <p:ph type="title"/>
          </p:nvPr>
        </p:nvSpPr>
        <p:spPr>
          <a:xfrm>
            <a:off x="552000" y="297224"/>
            <a:ext cx="10972800" cy="864000"/>
          </a:xfrm>
          <a:ln>
            <a:noFill/>
          </a:ln>
        </p:spPr>
        <p:txBody>
          <a:bodyPr tIns="0" bIns="0" anchor="b">
            <a:noAutofit/>
          </a:bodyPr>
          <a:lstStyle>
            <a:lvl1pPr algn="l">
              <a:defRPr sz="3200">
                <a:solidFill>
                  <a:schemeClr val="bg1"/>
                </a:solidFill>
              </a:defRPr>
            </a:lvl1pPr>
          </a:lstStyle>
          <a:p>
            <a:r>
              <a:rPr lang="fi-FI"/>
              <a:t>Muokkaa </a:t>
            </a:r>
            <a:r>
              <a:rPr lang="fi-FI" err="1"/>
              <a:t>perustyyl</a:t>
            </a:r>
            <a:r>
              <a:rPr lang="fi-FI"/>
              <a:t>. </a:t>
            </a:r>
            <a:r>
              <a:rPr lang="fi-FI" err="1"/>
              <a:t>napsautt</a:t>
            </a:r>
            <a:r>
              <a:rPr lang="fi-FI"/>
              <a:t>.</a:t>
            </a:r>
          </a:p>
        </p:txBody>
      </p:sp>
      <p:sp>
        <p:nvSpPr>
          <p:cNvPr id="3" name="Sisällön paikkamerkki 2"/>
          <p:cNvSpPr>
            <a:spLocks noGrp="1"/>
          </p:cNvSpPr>
          <p:nvPr>
            <p:ph sz="half" idx="1"/>
          </p:nvPr>
        </p:nvSpPr>
        <p:spPr>
          <a:xfrm>
            <a:off x="552000" y="1440000"/>
            <a:ext cx="10992000" cy="4212000"/>
          </a:xfrm>
        </p:spPr>
        <p:txBody>
          <a:bodyPr>
            <a:noAutofit/>
          </a:bodyPr>
          <a:lstStyle>
            <a:lvl1pPr>
              <a:defRPr sz="3200">
                <a:solidFill>
                  <a:schemeClr val="bg1"/>
                </a:solidFill>
              </a:defRPr>
            </a:lvl1pPr>
            <a:lvl2pPr>
              <a:defRPr sz="2667">
                <a:solidFill>
                  <a:schemeClr val="bg1"/>
                </a:solidFill>
              </a:defRPr>
            </a:lvl2pPr>
            <a:lvl3pPr>
              <a:defRPr sz="2667">
                <a:solidFill>
                  <a:schemeClr val="bg1"/>
                </a:solidFill>
              </a:defRPr>
            </a:lvl3pPr>
            <a:lvl4pPr>
              <a:defRPr sz="2667">
                <a:solidFill>
                  <a:schemeClr val="bg1"/>
                </a:solidFill>
              </a:defRPr>
            </a:lvl4pPr>
            <a:lvl5pPr>
              <a:defRPr sz="2667">
                <a:solidFill>
                  <a:schemeClr val="bg1"/>
                </a:solidFill>
              </a:defRPr>
            </a:lvl5pPr>
            <a:lvl6pPr>
              <a:defRPr sz="2400"/>
            </a:lvl6pPr>
            <a:lvl7pPr>
              <a:defRPr sz="2400"/>
            </a:lvl7pPr>
            <a:lvl8pPr>
              <a:defRPr sz="2400"/>
            </a:lvl8pPr>
            <a:lvl9pPr>
              <a:defRPr sz="24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fld id="{7E11EFF7-5DA1-B642-A01A-1298BC74CE2E}" type="datetime1">
              <a:rPr kumimoji="0" lang="fi-FI" sz="1000" b="0" i="0" u="none" strike="noStrike" kern="1200" cap="none" spc="0" normalizeH="0" baseline="0" noProof="0" smtClean="0">
                <a:ln>
                  <a:noFill/>
                </a:ln>
                <a:solidFill>
                  <a:prstClr val="black">
                    <a:tint val="75000"/>
                  </a:prstClr>
                </a:solidFill>
                <a:effectLst/>
                <a:uLnTx/>
                <a:uFillTx/>
                <a:latin typeface="Trebuchet MS"/>
                <a:ea typeface="+mn-ea"/>
                <a:cs typeface="+mn-cs"/>
              </a:rPr>
              <a:pPr marL="0" marR="0" lvl="0" indent="0" algn="l" defTabSz="914377" rtl="0" eaLnBrk="1" fontAlgn="auto" latinLnBrk="0" hangingPunct="1">
                <a:lnSpc>
                  <a:spcPct val="100000"/>
                </a:lnSpc>
                <a:spcBef>
                  <a:spcPts val="0"/>
                </a:spcBef>
                <a:spcAft>
                  <a:spcPts val="0"/>
                </a:spcAft>
                <a:buClrTx/>
                <a:buSzTx/>
                <a:buFontTx/>
                <a:buNone/>
                <a:tabLst/>
                <a:defRPr/>
              </a:pPr>
              <a:t>16.4.2025</a:t>
            </a:fld>
            <a:endParaRPr kumimoji="0" lang="fi-FI" sz="1000" b="0" i="0" u="none" strike="noStrike" kern="1200" cap="none" spc="0" normalizeH="0" baseline="0" noProof="0">
              <a:ln>
                <a:noFill/>
              </a:ln>
              <a:solidFill>
                <a:prstClr val="black">
                  <a:tint val="75000"/>
                </a:prstClr>
              </a:solidFill>
              <a:effectLst/>
              <a:uLnTx/>
              <a:uFillTx/>
              <a:latin typeface="Trebuchet MS"/>
              <a:ea typeface="+mn-ea"/>
              <a:cs typeface="+mn-cs"/>
            </a:endParaRPr>
          </a:p>
        </p:txBody>
      </p:sp>
      <p:sp>
        <p:nvSpPr>
          <p:cNvPr id="6" name="Alatunnisteen paikkamerkki 5"/>
          <p:cNvSpPr>
            <a:spLocks noGrp="1"/>
          </p:cNvSpPr>
          <p:nvPr>
            <p:ph type="ftr" sz="quarter" idx="11"/>
          </p:nvPr>
        </p:nvSpPr>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a:ln>
                  <a:noFill/>
                </a:ln>
                <a:solidFill>
                  <a:prstClr val="black">
                    <a:tint val="75000"/>
                  </a:prstClr>
                </a:solidFill>
                <a:effectLst/>
                <a:uLnTx/>
                <a:uFillTx/>
                <a:latin typeface="Trebuchet MS"/>
                <a:ea typeface="+mn-ea"/>
                <a:cs typeface="+mn-cs"/>
              </a:rPr>
              <a:t>[Alatunnisteteksti]</a:t>
            </a:r>
          </a:p>
        </p:txBody>
      </p:sp>
      <p:sp>
        <p:nvSpPr>
          <p:cNvPr id="7" name="Dian numeron paikkamerkki 6"/>
          <p:cNvSpPr>
            <a:spLocks noGrp="1"/>
          </p:cNvSpPr>
          <p:nvPr>
            <p:ph type="sldNum" sz="quarter" idx="12"/>
          </p:nvPr>
        </p:nvSpPr>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fld id="{DA6950FC-F01D-432E-92A0-E4475BC39D8F}" type="slidenum">
              <a:rPr kumimoji="0" lang="fi-FI" sz="1000" b="0" i="0" u="none" strike="noStrike" kern="1200" cap="none" spc="0" normalizeH="0" baseline="0" noProof="0" smtClean="0">
                <a:ln>
                  <a:noFill/>
                </a:ln>
                <a:solidFill>
                  <a:prstClr val="black">
                    <a:tint val="75000"/>
                  </a:prstClr>
                </a:solidFill>
                <a:effectLst/>
                <a:uLnTx/>
                <a:uFillTx/>
                <a:latin typeface="Trebuchet MS"/>
                <a:ea typeface="+mn-ea"/>
                <a:cs typeface="+mn-cs"/>
              </a:rPr>
              <a:pPr marL="0" marR="0" lvl="0" indent="0" algn="l" defTabSz="914377" rtl="0" eaLnBrk="1" fontAlgn="auto" latinLnBrk="0" hangingPunct="1">
                <a:lnSpc>
                  <a:spcPct val="100000"/>
                </a:lnSpc>
                <a:spcBef>
                  <a:spcPts val="0"/>
                </a:spcBef>
                <a:spcAft>
                  <a:spcPts val="0"/>
                </a:spcAft>
                <a:buClrTx/>
                <a:buSzTx/>
                <a:buFontTx/>
                <a:buNone/>
                <a:tabLst/>
                <a:defRPr/>
              </a:pPr>
              <a:t>‹#›</a:t>
            </a:fld>
            <a:endParaRPr kumimoji="0" lang="fi-FI" sz="1000" b="0" i="0" u="none" strike="noStrike" kern="1200" cap="none" spc="0" normalizeH="0" baseline="0" noProof="0">
              <a:ln>
                <a:noFill/>
              </a:ln>
              <a:solidFill>
                <a:prstClr val="black">
                  <a:tint val="75000"/>
                </a:prstClr>
              </a:solidFill>
              <a:effectLst/>
              <a:uLnTx/>
              <a:uFillTx/>
              <a:latin typeface="Trebuchet MS"/>
              <a:ea typeface="+mn-ea"/>
              <a:cs typeface="+mn-cs"/>
            </a:endParaRPr>
          </a:p>
        </p:txBody>
      </p:sp>
      <p:cxnSp>
        <p:nvCxnSpPr>
          <p:cNvPr id="10" name="Suora yhdysviiva 9"/>
          <p:cNvCxnSpPr/>
          <p:nvPr/>
        </p:nvCxnSpPr>
        <p:spPr>
          <a:xfrm>
            <a:off x="552000" y="1228647"/>
            <a:ext cx="1099200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kstin paikkamerkki 3">
            <a:extLst>
              <a:ext uri="{FF2B5EF4-FFF2-40B4-BE49-F238E27FC236}">
                <a16:creationId xmlns:a16="http://schemas.microsoft.com/office/drawing/2014/main" id="{BD54DA31-7B92-4891-9AFF-7A317A8FD026}"/>
              </a:ext>
            </a:extLst>
          </p:cNvPr>
          <p:cNvSpPr>
            <a:spLocks noGrp="1" noChangeAspect="1"/>
          </p:cNvSpPr>
          <p:nvPr>
            <p:ph type="body" sz="quarter" idx="14"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90036418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liittokokous_musta_pelkkä otsikko">
    <p:spTree>
      <p:nvGrpSpPr>
        <p:cNvPr id="1" name=""/>
        <p:cNvGrpSpPr/>
        <p:nvPr/>
      </p:nvGrpSpPr>
      <p:grpSpPr>
        <a:xfrm>
          <a:off x="0" y="0"/>
          <a:ext cx="0" cy="0"/>
          <a:chOff x="0" y="0"/>
          <a:chExt cx="0" cy="0"/>
        </a:xfrm>
      </p:grpSpPr>
      <p:sp>
        <p:nvSpPr>
          <p:cNvPr id="6" name="Suorakulmio 5"/>
          <p:cNvSpPr/>
          <p:nvPr userDrawn="1"/>
        </p:nvSpPr>
        <p:spPr>
          <a:xfrm>
            <a:off x="0" y="-1"/>
            <a:ext cx="12192000" cy="685800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fi-FI" sz="3200" b="0" i="0" u="none" strike="noStrike" kern="1200" cap="none" spc="0" normalizeH="0" baseline="0" noProof="0">
              <a:ln>
                <a:solidFill>
                  <a:prstClr val="black"/>
                </a:solidFill>
              </a:ln>
              <a:solidFill>
                <a:schemeClr val="bg1"/>
              </a:solidFill>
              <a:effectLst/>
              <a:uLnTx/>
              <a:uFillTx/>
              <a:latin typeface="Trebuchet MS"/>
              <a:ea typeface="+mn-ea"/>
              <a:cs typeface="+mn-cs"/>
            </a:endParaRPr>
          </a:p>
        </p:txBody>
      </p:sp>
      <p:sp>
        <p:nvSpPr>
          <p:cNvPr id="2" name="Otsikko 1"/>
          <p:cNvSpPr>
            <a:spLocks noGrp="1"/>
          </p:cNvSpPr>
          <p:nvPr>
            <p:ph type="title"/>
          </p:nvPr>
        </p:nvSpPr>
        <p:spPr/>
        <p:txBody>
          <a:bodyPr/>
          <a:lstStyle>
            <a:lvl1pPr>
              <a:defRPr sz="3200">
                <a:solidFill>
                  <a:schemeClr val="bg1"/>
                </a:solidFill>
              </a:defRPr>
            </a:lvl1pPr>
          </a:lstStyle>
          <a:p>
            <a:r>
              <a:rPr lang="fi-FI"/>
              <a:t>Muokkaa perustyylejä naps.</a:t>
            </a:r>
          </a:p>
        </p:txBody>
      </p:sp>
      <p:sp>
        <p:nvSpPr>
          <p:cNvPr id="3" name="Päivämäärän paikkamerkki 2"/>
          <p:cNvSpPr>
            <a:spLocks noGrp="1"/>
          </p:cNvSpPr>
          <p:nvPr>
            <p:ph type="dt" sz="half" idx="10"/>
          </p:nvPr>
        </p:nvSpPr>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fld id="{2AF8E0C4-2B04-4575-90C9-B2559A6B0F5E}" type="datetimeFigureOut">
              <a:rPr kumimoji="0" lang="fi-FI" sz="1000" b="0" i="0" u="none" strike="noStrike" kern="1200" cap="none" spc="0" normalizeH="0" baseline="0" noProof="0" smtClean="0">
                <a:ln>
                  <a:noFill/>
                </a:ln>
                <a:solidFill>
                  <a:prstClr val="black">
                    <a:tint val="75000"/>
                  </a:prstClr>
                </a:solidFill>
                <a:effectLst/>
                <a:uLnTx/>
                <a:uFillTx/>
                <a:latin typeface="Trebuchet MS"/>
                <a:ea typeface="+mn-ea"/>
                <a:cs typeface="+mn-cs"/>
              </a:rPr>
              <a:pPr marL="0" marR="0" lvl="0" indent="0" algn="l" defTabSz="914377" rtl="0" eaLnBrk="1" fontAlgn="auto" latinLnBrk="0" hangingPunct="1">
                <a:lnSpc>
                  <a:spcPct val="100000"/>
                </a:lnSpc>
                <a:spcBef>
                  <a:spcPts val="0"/>
                </a:spcBef>
                <a:spcAft>
                  <a:spcPts val="0"/>
                </a:spcAft>
                <a:buClrTx/>
                <a:buSzTx/>
                <a:buFontTx/>
                <a:buNone/>
                <a:tabLst/>
                <a:defRPr/>
              </a:pPr>
              <a:t>16.4.2025</a:t>
            </a:fld>
            <a:endParaRPr kumimoji="0" lang="fi-FI" sz="1000" b="0" i="0" u="none" strike="noStrike" kern="1200" cap="none" spc="0" normalizeH="0" baseline="0" noProof="0">
              <a:ln>
                <a:noFill/>
              </a:ln>
              <a:solidFill>
                <a:prstClr val="black">
                  <a:tint val="75000"/>
                </a:prstClr>
              </a:solidFill>
              <a:effectLst/>
              <a:uLnTx/>
              <a:uFillTx/>
              <a:latin typeface="Trebuchet MS"/>
              <a:ea typeface="+mn-ea"/>
              <a:cs typeface="+mn-cs"/>
            </a:endParaRPr>
          </a:p>
        </p:txBody>
      </p:sp>
      <p:sp>
        <p:nvSpPr>
          <p:cNvPr id="4" name="Alatunnisteen paikkamerkki 3"/>
          <p:cNvSpPr>
            <a:spLocks noGrp="1"/>
          </p:cNvSpPr>
          <p:nvPr>
            <p:ph type="ftr" sz="quarter" idx="11"/>
          </p:nvPr>
        </p:nvSpPr>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fi-FI" sz="1000" b="0" i="0" u="none" strike="noStrike" kern="1200" cap="none" spc="0" normalizeH="0" baseline="0" noProof="0">
              <a:ln>
                <a:noFill/>
              </a:ln>
              <a:solidFill>
                <a:prstClr val="black">
                  <a:tint val="75000"/>
                </a:prstClr>
              </a:solidFill>
              <a:effectLst/>
              <a:uLnTx/>
              <a:uFillTx/>
              <a:latin typeface="Trebuchet MS"/>
              <a:ea typeface="+mn-ea"/>
              <a:cs typeface="+mn-cs"/>
            </a:endParaRPr>
          </a:p>
        </p:txBody>
      </p:sp>
      <p:sp>
        <p:nvSpPr>
          <p:cNvPr id="5" name="Dian numeron paikkamerkki 4"/>
          <p:cNvSpPr>
            <a:spLocks noGrp="1"/>
          </p:cNvSpPr>
          <p:nvPr>
            <p:ph type="sldNum" sz="quarter" idx="12"/>
          </p:nvPr>
        </p:nvSpPr>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fld id="{B1CB82E3-9E00-42C2-B472-7419D5A22153}" type="slidenum">
              <a:rPr kumimoji="0" lang="fi-FI" sz="1000" b="0" i="0" u="none" strike="noStrike" kern="1200" cap="none" spc="0" normalizeH="0" baseline="0" noProof="0" smtClean="0">
                <a:ln>
                  <a:noFill/>
                </a:ln>
                <a:solidFill>
                  <a:prstClr val="black">
                    <a:tint val="75000"/>
                  </a:prstClr>
                </a:solidFill>
                <a:effectLst/>
                <a:uLnTx/>
                <a:uFillTx/>
                <a:latin typeface="Trebuchet MS"/>
                <a:ea typeface="+mn-ea"/>
                <a:cs typeface="+mn-cs"/>
              </a:rPr>
              <a:pPr marL="0" marR="0" lvl="0" indent="0" algn="l" defTabSz="914377" rtl="0" eaLnBrk="1" fontAlgn="auto" latinLnBrk="0" hangingPunct="1">
                <a:lnSpc>
                  <a:spcPct val="100000"/>
                </a:lnSpc>
                <a:spcBef>
                  <a:spcPts val="0"/>
                </a:spcBef>
                <a:spcAft>
                  <a:spcPts val="0"/>
                </a:spcAft>
                <a:buClrTx/>
                <a:buSzTx/>
                <a:buFontTx/>
                <a:buNone/>
                <a:tabLst/>
                <a:defRPr/>
              </a:pPr>
              <a:t>‹#›</a:t>
            </a:fld>
            <a:endParaRPr kumimoji="0" lang="fi-FI" sz="1000" b="0" i="0" u="none" strike="noStrike" kern="1200" cap="none" spc="0" normalizeH="0" baseline="0" noProof="0">
              <a:ln>
                <a:noFill/>
              </a:ln>
              <a:solidFill>
                <a:prstClr val="black">
                  <a:tint val="75000"/>
                </a:prstClr>
              </a:solidFill>
              <a:effectLst/>
              <a:uLnTx/>
              <a:uFillTx/>
              <a:latin typeface="Trebuchet MS"/>
              <a:ea typeface="+mn-ea"/>
              <a:cs typeface="+mn-cs"/>
            </a:endParaRPr>
          </a:p>
        </p:txBody>
      </p:sp>
      <p:sp>
        <p:nvSpPr>
          <p:cNvPr id="8" name="Tekstin paikkamerkki 3">
            <a:extLst>
              <a:ext uri="{FF2B5EF4-FFF2-40B4-BE49-F238E27FC236}">
                <a16:creationId xmlns:a16="http://schemas.microsoft.com/office/drawing/2014/main" id="{239484D3-BD82-44CF-A3DC-7DDE229359B5}"/>
              </a:ext>
            </a:extLst>
          </p:cNvPr>
          <p:cNvSpPr>
            <a:spLocks noGrp="1" noChangeAspect="1"/>
          </p:cNvSpPr>
          <p:nvPr>
            <p:ph type="body" sz="quarter" idx="13"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61951453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liittokokous_sininen_pelkkä otsikko">
    <p:spTree>
      <p:nvGrpSpPr>
        <p:cNvPr id="1" name=""/>
        <p:cNvGrpSpPr/>
        <p:nvPr/>
      </p:nvGrpSpPr>
      <p:grpSpPr>
        <a:xfrm>
          <a:off x="0" y="0"/>
          <a:ext cx="0" cy="0"/>
          <a:chOff x="0" y="0"/>
          <a:chExt cx="0" cy="0"/>
        </a:xfrm>
      </p:grpSpPr>
      <p:sp>
        <p:nvSpPr>
          <p:cNvPr id="6" name="Suorakulmio 5"/>
          <p:cNvSpPr/>
          <p:nvPr userDrawn="1"/>
        </p:nvSpPr>
        <p:spPr>
          <a:xfrm>
            <a:off x="0" y="-1"/>
            <a:ext cx="12192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err="1">
              <a:ln>
                <a:solidFill>
                  <a:prstClr val="black"/>
                </a:solidFill>
              </a:ln>
              <a:solidFill>
                <a:prstClr val="white"/>
              </a:solidFill>
              <a:effectLst/>
              <a:uLnTx/>
              <a:uFillTx/>
              <a:latin typeface="Trebuchet MS"/>
              <a:ea typeface="+mn-ea"/>
              <a:cs typeface="+mn-cs"/>
            </a:endParaRPr>
          </a:p>
        </p:txBody>
      </p:sp>
      <p:sp>
        <p:nvSpPr>
          <p:cNvPr id="2" name="Otsikko 1"/>
          <p:cNvSpPr>
            <a:spLocks noGrp="1"/>
          </p:cNvSpPr>
          <p:nvPr>
            <p:ph type="title"/>
          </p:nvPr>
        </p:nvSpPr>
        <p:spPr/>
        <p:txBody>
          <a:bodyPr/>
          <a:lstStyle>
            <a:lvl1pPr>
              <a:defRPr sz="3200">
                <a:solidFill>
                  <a:schemeClr val="bg1"/>
                </a:solidFill>
              </a:defRPr>
            </a:lvl1pPr>
          </a:lstStyle>
          <a:p>
            <a:r>
              <a:rPr lang="fi-FI"/>
              <a:t>Muokkaa perustyylejä naps.</a:t>
            </a:r>
          </a:p>
        </p:txBody>
      </p:sp>
      <p:sp>
        <p:nvSpPr>
          <p:cNvPr id="3" name="Päivämäärän paikkamerkki 2"/>
          <p:cNvSpPr>
            <a:spLocks noGrp="1"/>
          </p:cNvSpPr>
          <p:nvPr>
            <p:ph type="dt" sz="half" idx="10"/>
          </p:nvPr>
        </p:nvSpPr>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fld id="{2AF8E0C4-2B04-4575-90C9-B2559A6B0F5E}" type="datetimeFigureOut">
              <a:rPr kumimoji="0" lang="fi-FI" sz="1000" b="0" i="0" u="none" strike="noStrike" kern="1200" cap="none" spc="0" normalizeH="0" baseline="0" noProof="0" smtClean="0">
                <a:ln>
                  <a:noFill/>
                </a:ln>
                <a:solidFill>
                  <a:prstClr val="black">
                    <a:tint val="75000"/>
                  </a:prstClr>
                </a:solidFill>
                <a:effectLst/>
                <a:uLnTx/>
                <a:uFillTx/>
                <a:latin typeface="Trebuchet MS"/>
                <a:ea typeface="+mn-ea"/>
                <a:cs typeface="+mn-cs"/>
              </a:rPr>
              <a:pPr marL="0" marR="0" lvl="0" indent="0" algn="l" defTabSz="914377" rtl="0" eaLnBrk="1" fontAlgn="auto" latinLnBrk="0" hangingPunct="1">
                <a:lnSpc>
                  <a:spcPct val="100000"/>
                </a:lnSpc>
                <a:spcBef>
                  <a:spcPts val="0"/>
                </a:spcBef>
                <a:spcAft>
                  <a:spcPts val="0"/>
                </a:spcAft>
                <a:buClrTx/>
                <a:buSzTx/>
                <a:buFontTx/>
                <a:buNone/>
                <a:tabLst/>
                <a:defRPr/>
              </a:pPr>
              <a:t>16.4.2025</a:t>
            </a:fld>
            <a:endParaRPr kumimoji="0" lang="fi-FI" sz="1000" b="0" i="0" u="none" strike="noStrike" kern="1200" cap="none" spc="0" normalizeH="0" baseline="0" noProof="0">
              <a:ln>
                <a:noFill/>
              </a:ln>
              <a:solidFill>
                <a:prstClr val="black">
                  <a:tint val="75000"/>
                </a:prstClr>
              </a:solidFill>
              <a:effectLst/>
              <a:uLnTx/>
              <a:uFillTx/>
              <a:latin typeface="Trebuchet MS"/>
              <a:ea typeface="+mn-ea"/>
              <a:cs typeface="+mn-cs"/>
            </a:endParaRPr>
          </a:p>
        </p:txBody>
      </p:sp>
      <p:sp>
        <p:nvSpPr>
          <p:cNvPr id="4" name="Alatunnisteen paikkamerkki 3"/>
          <p:cNvSpPr>
            <a:spLocks noGrp="1"/>
          </p:cNvSpPr>
          <p:nvPr>
            <p:ph type="ftr" sz="quarter" idx="11"/>
          </p:nvPr>
        </p:nvSpPr>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fi-FI" sz="1000" b="0" i="0" u="none" strike="noStrike" kern="1200" cap="none" spc="0" normalizeH="0" baseline="0" noProof="0">
              <a:ln>
                <a:noFill/>
              </a:ln>
              <a:solidFill>
                <a:prstClr val="black">
                  <a:tint val="75000"/>
                </a:prstClr>
              </a:solidFill>
              <a:effectLst/>
              <a:uLnTx/>
              <a:uFillTx/>
              <a:latin typeface="Trebuchet MS"/>
              <a:ea typeface="+mn-ea"/>
              <a:cs typeface="+mn-cs"/>
            </a:endParaRPr>
          </a:p>
        </p:txBody>
      </p:sp>
      <p:sp>
        <p:nvSpPr>
          <p:cNvPr id="5" name="Dian numeron paikkamerkki 4"/>
          <p:cNvSpPr>
            <a:spLocks noGrp="1"/>
          </p:cNvSpPr>
          <p:nvPr>
            <p:ph type="sldNum" sz="quarter" idx="12"/>
          </p:nvPr>
        </p:nvSpPr>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fld id="{B1CB82E3-9E00-42C2-B472-7419D5A22153}" type="slidenum">
              <a:rPr kumimoji="0" lang="fi-FI" sz="1000" b="0" i="0" u="none" strike="noStrike" kern="1200" cap="none" spc="0" normalizeH="0" baseline="0" noProof="0" smtClean="0">
                <a:ln>
                  <a:noFill/>
                </a:ln>
                <a:solidFill>
                  <a:prstClr val="black">
                    <a:tint val="75000"/>
                  </a:prstClr>
                </a:solidFill>
                <a:effectLst/>
                <a:uLnTx/>
                <a:uFillTx/>
                <a:latin typeface="Trebuchet MS"/>
                <a:ea typeface="+mn-ea"/>
                <a:cs typeface="+mn-cs"/>
              </a:rPr>
              <a:pPr marL="0" marR="0" lvl="0" indent="0" algn="l" defTabSz="914377" rtl="0" eaLnBrk="1" fontAlgn="auto" latinLnBrk="0" hangingPunct="1">
                <a:lnSpc>
                  <a:spcPct val="100000"/>
                </a:lnSpc>
                <a:spcBef>
                  <a:spcPts val="0"/>
                </a:spcBef>
                <a:spcAft>
                  <a:spcPts val="0"/>
                </a:spcAft>
                <a:buClrTx/>
                <a:buSzTx/>
                <a:buFontTx/>
                <a:buNone/>
                <a:tabLst/>
                <a:defRPr/>
              </a:pPr>
              <a:t>‹#›</a:t>
            </a:fld>
            <a:endParaRPr kumimoji="0" lang="fi-FI" sz="1000" b="0" i="0" u="none" strike="noStrike" kern="1200" cap="none" spc="0" normalizeH="0" baseline="0" noProof="0">
              <a:ln>
                <a:noFill/>
              </a:ln>
              <a:solidFill>
                <a:prstClr val="black">
                  <a:tint val="75000"/>
                </a:prstClr>
              </a:solidFill>
              <a:effectLst/>
              <a:uLnTx/>
              <a:uFillTx/>
              <a:latin typeface="Trebuchet MS"/>
              <a:ea typeface="+mn-ea"/>
              <a:cs typeface="+mn-cs"/>
            </a:endParaRPr>
          </a:p>
        </p:txBody>
      </p:sp>
      <p:sp>
        <p:nvSpPr>
          <p:cNvPr id="8" name="Tekstin paikkamerkki 3">
            <a:extLst>
              <a:ext uri="{FF2B5EF4-FFF2-40B4-BE49-F238E27FC236}">
                <a16:creationId xmlns:a16="http://schemas.microsoft.com/office/drawing/2014/main" id="{239484D3-BD82-44CF-A3DC-7DDE229359B5}"/>
              </a:ext>
            </a:extLst>
          </p:cNvPr>
          <p:cNvSpPr>
            <a:spLocks noGrp="1" noChangeAspect="1"/>
          </p:cNvSpPr>
          <p:nvPr>
            <p:ph type="body" sz="quarter" idx="13"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84599529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cSld name="Kuva ja kuvateksti">
    <p:spTree>
      <p:nvGrpSpPr>
        <p:cNvPr id="1" name=""/>
        <p:cNvGrpSpPr/>
        <p:nvPr/>
      </p:nvGrpSpPr>
      <p:grpSpPr>
        <a:xfrm>
          <a:off x="0" y="0"/>
          <a:ext cx="0" cy="0"/>
          <a:chOff x="0" y="0"/>
          <a:chExt cx="0" cy="0"/>
        </a:xfrm>
      </p:grpSpPr>
      <p:sp>
        <p:nvSpPr>
          <p:cNvPr id="7" name="Tekstin paikkamerkki 13"/>
          <p:cNvSpPr>
            <a:spLocks noGrp="1"/>
          </p:cNvSpPr>
          <p:nvPr>
            <p:ph type="body" sz="quarter" idx="13" hasCustomPrompt="1"/>
          </p:nvPr>
        </p:nvSpPr>
        <p:spPr>
          <a:xfrm>
            <a:off x="414000" y="5856000"/>
            <a:ext cx="9576000" cy="1008000"/>
          </a:xfrm>
        </p:spPr>
        <p:txBody>
          <a:bodyPr tIns="0" bIns="0">
            <a:noAutofit/>
          </a:bodyPr>
          <a:lstStyle>
            <a:lvl1pPr marL="0" indent="0">
              <a:spcBef>
                <a:spcPts val="0"/>
              </a:spcBef>
              <a:buNone/>
              <a:defRPr sz="18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sp>
        <p:nvSpPr>
          <p:cNvPr id="12" name="Kuvan paikkamerkki 11"/>
          <p:cNvSpPr>
            <a:spLocks noGrp="1"/>
          </p:cNvSpPr>
          <p:nvPr>
            <p:ph type="pic" sz="quarter" idx="14" hasCustomPrompt="1"/>
          </p:nvPr>
        </p:nvSpPr>
        <p:spPr>
          <a:xfrm>
            <a:off x="0" y="0"/>
            <a:ext cx="12192000" cy="5808000"/>
          </a:xfrm>
          <a:solidFill>
            <a:schemeClr val="bg1">
              <a:lumMod val="85000"/>
            </a:schemeClr>
          </a:solidFill>
        </p:spPr>
        <p:txBody>
          <a:bodyPr anchor="ctr"/>
          <a:lstStyle>
            <a:lvl1pPr marL="0" indent="0" algn="ctr">
              <a:buNone/>
              <a:defRPr/>
            </a:lvl1pPr>
          </a:lstStyle>
          <a:p>
            <a:r>
              <a:rPr lang="fi-FI"/>
              <a:t>Vedä kuva paikkamerkkiin tai</a:t>
            </a:r>
            <a:br>
              <a:rPr lang="fi-FI"/>
            </a:br>
            <a:r>
              <a:rPr lang="fi-FI"/>
              <a:t>lisää napsauttamalla kuvaketta</a:t>
            </a:r>
          </a:p>
        </p:txBody>
      </p:sp>
      <p:pic>
        <p:nvPicPr>
          <p:cNvPr id="4" name="Kuva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2033" y="10756"/>
            <a:ext cx="2649966" cy="1166302"/>
          </a:xfrm>
          <a:prstGeom prst="rect">
            <a:avLst/>
          </a:prstGeom>
        </p:spPr>
      </p:pic>
    </p:spTree>
    <p:extLst>
      <p:ext uri="{BB962C8B-B14F-4D97-AF65-F5344CB8AC3E}">
        <p14:creationId xmlns:p14="http://schemas.microsoft.com/office/powerpoint/2010/main" val="1493082274"/>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userDrawn="1">
  <p:cSld name="Title slide 1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0000" y="1490400"/>
            <a:ext cx="3520800" cy="1976400"/>
          </a:xfrm>
          <a:prstGeom prst="rect">
            <a:avLst/>
          </a:prstGeom>
        </p:spPr>
        <p:txBody>
          <a:bodyPr anchor="t">
            <a:noAutofit/>
          </a:bodyPr>
          <a:lstStyle>
            <a:lvl1pPr algn="l">
              <a:defRPr sz="3000" b="0">
                <a:solidFill>
                  <a:schemeClr val="tx1"/>
                </a:solidFill>
              </a:defRPr>
            </a:lvl1pPr>
          </a:lstStyle>
          <a:p>
            <a:r>
              <a:rPr lang="en-GB"/>
              <a:t>Click to add title</a:t>
            </a:r>
          </a:p>
        </p:txBody>
      </p:sp>
      <p:sp>
        <p:nvSpPr>
          <p:cNvPr id="3" name="Subtitle 2"/>
          <p:cNvSpPr>
            <a:spLocks noGrp="1"/>
          </p:cNvSpPr>
          <p:nvPr>
            <p:ph type="subTitle" idx="1" hasCustomPrompt="1"/>
          </p:nvPr>
        </p:nvSpPr>
        <p:spPr>
          <a:xfrm>
            <a:off x="360000" y="3708000"/>
            <a:ext cx="3520800" cy="1022400"/>
          </a:xfrm>
          <a:prstGeom prst="rect">
            <a:avLst/>
          </a:prstGeom>
        </p:spPr>
        <p:txBody>
          <a:bodyPr anchor="t">
            <a:noAutofit/>
          </a:bodyPr>
          <a:lstStyle>
            <a:lvl1pPr marL="0" indent="0" algn="l">
              <a:spcBef>
                <a:spcPts val="600"/>
              </a:spcBef>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a:t>
            </a:r>
          </a:p>
        </p:txBody>
      </p:sp>
      <p:sp>
        <p:nvSpPr>
          <p:cNvPr id="6" name="Text Placeholder 5">
            <a:extLst>
              <a:ext uri="{FF2B5EF4-FFF2-40B4-BE49-F238E27FC236}">
                <a16:creationId xmlns:a16="http://schemas.microsoft.com/office/drawing/2014/main" id="{50929DC8-987C-4BF4-9A49-8F549F1F3DBE}"/>
              </a:ext>
            </a:extLst>
          </p:cNvPr>
          <p:cNvSpPr>
            <a:spLocks noGrp="1"/>
          </p:cNvSpPr>
          <p:nvPr>
            <p:ph type="body" sz="quarter" idx="10" hasCustomPrompt="1"/>
          </p:nvPr>
        </p:nvSpPr>
        <p:spPr>
          <a:xfrm>
            <a:off x="360363" y="4971600"/>
            <a:ext cx="3521075" cy="1022350"/>
          </a:xfrm>
        </p:spPr>
        <p:txBody>
          <a:bodyPr anchor="b"/>
          <a:lstStyle>
            <a:lvl1pPr>
              <a:spcBef>
                <a:spcPts val="600"/>
              </a:spcBef>
              <a:defRPr sz="1200"/>
            </a:lvl1pPr>
          </a:lstStyle>
          <a:p>
            <a:pPr lvl="0"/>
            <a:r>
              <a:rPr lang="en-GB"/>
              <a:t>Click to add text</a:t>
            </a:r>
          </a:p>
        </p:txBody>
      </p:sp>
      <p:pic>
        <p:nvPicPr>
          <p:cNvPr id="8" name="Picture 7">
            <a:extLst>
              <a:ext uri="{FF2B5EF4-FFF2-40B4-BE49-F238E27FC236}">
                <a16:creationId xmlns:a16="http://schemas.microsoft.com/office/drawing/2014/main" id="{D2A73C7B-FCCC-4382-8B5E-EF6C045FAD3F}"/>
              </a:ext>
            </a:extLst>
          </p:cNvPr>
          <p:cNvPicPr>
            <a:picLocks noChangeAspect="1"/>
          </p:cNvPicPr>
          <p:nvPr userDrawn="1"/>
        </p:nvPicPr>
        <p:blipFill>
          <a:blip r:embed="rId2"/>
          <a:stretch>
            <a:fillRect/>
          </a:stretch>
        </p:blipFill>
        <p:spPr>
          <a:xfrm>
            <a:off x="9956686" y="6304110"/>
            <a:ext cx="1519697" cy="410318"/>
          </a:xfrm>
          <a:prstGeom prst="rect">
            <a:avLst/>
          </a:prstGeom>
        </p:spPr>
      </p:pic>
      <p:pic>
        <p:nvPicPr>
          <p:cNvPr id="4" name="Picture 9" descr="A close up of a logo&#10;&#10;Description automatically generated">
            <a:extLst>
              <a:ext uri="{FF2B5EF4-FFF2-40B4-BE49-F238E27FC236}">
                <a16:creationId xmlns:a16="http://schemas.microsoft.com/office/drawing/2014/main" id="{C4622A7A-8228-F102-2676-C04EEE04EBF5}"/>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60000" y="246788"/>
            <a:ext cx="207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938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white)">
    <p:bg>
      <p:bgPr>
        <a:solidFill>
          <a:schemeClr val="bg1"/>
        </a:solidFill>
        <a:effectLst/>
      </p:bgPr>
    </p:bg>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CC213809-11F2-4FF6-8836-C61FDCCBA32E}"/>
              </a:ext>
            </a:extLst>
          </p:cNvPr>
          <p:cNvSpPr>
            <a:spLocks noGrp="1"/>
          </p:cNvSpPr>
          <p:nvPr>
            <p:ph type="pic" sz="quarter" idx="19"/>
          </p:nvPr>
        </p:nvSpPr>
        <p:spPr>
          <a:xfrm>
            <a:off x="4272000" y="1490400"/>
            <a:ext cx="7920000" cy="4500000"/>
          </a:xfrm>
        </p:spPr>
        <p:txBody>
          <a:bodyPr/>
          <a:lstStyle/>
          <a:p>
            <a:r>
              <a:rPr lang="en-US"/>
              <a:t>Click icon to add picture</a:t>
            </a:r>
            <a:endParaRPr lang="en-GB"/>
          </a:p>
        </p:txBody>
      </p:sp>
      <p:sp>
        <p:nvSpPr>
          <p:cNvPr id="9" name="Title 1">
            <a:extLst>
              <a:ext uri="{FF2B5EF4-FFF2-40B4-BE49-F238E27FC236}">
                <a16:creationId xmlns:a16="http://schemas.microsoft.com/office/drawing/2014/main" id="{F1EB514B-0857-4EBF-B042-2A3E81792E20}"/>
              </a:ext>
            </a:extLst>
          </p:cNvPr>
          <p:cNvSpPr>
            <a:spLocks noGrp="1"/>
          </p:cNvSpPr>
          <p:nvPr>
            <p:ph type="ctrTitle" hasCustomPrompt="1"/>
          </p:nvPr>
        </p:nvSpPr>
        <p:spPr>
          <a:xfrm>
            <a:off x="360000" y="1490400"/>
            <a:ext cx="3520800" cy="1975330"/>
          </a:xfrm>
          <a:prstGeom prst="rect">
            <a:avLst/>
          </a:prstGeom>
        </p:spPr>
        <p:txBody>
          <a:bodyPr anchor="t">
            <a:noAutofit/>
          </a:bodyPr>
          <a:lstStyle>
            <a:lvl1pPr algn="l">
              <a:defRPr sz="3000" b="0">
                <a:solidFill>
                  <a:schemeClr val="tx1"/>
                </a:solidFill>
              </a:defRPr>
            </a:lvl1pPr>
          </a:lstStyle>
          <a:p>
            <a:r>
              <a:rPr lang="en-GB"/>
              <a:t>Click to add title</a:t>
            </a:r>
          </a:p>
        </p:txBody>
      </p:sp>
      <p:sp>
        <p:nvSpPr>
          <p:cNvPr id="10" name="Subtitle 2">
            <a:extLst>
              <a:ext uri="{FF2B5EF4-FFF2-40B4-BE49-F238E27FC236}">
                <a16:creationId xmlns:a16="http://schemas.microsoft.com/office/drawing/2014/main" id="{E8F4C310-09FC-4B27-9FA2-5128CE9C6086}"/>
              </a:ext>
            </a:extLst>
          </p:cNvPr>
          <p:cNvSpPr>
            <a:spLocks noGrp="1"/>
          </p:cNvSpPr>
          <p:nvPr>
            <p:ph type="subTitle" idx="1" hasCustomPrompt="1"/>
          </p:nvPr>
        </p:nvSpPr>
        <p:spPr>
          <a:xfrm>
            <a:off x="360000" y="3708000"/>
            <a:ext cx="3520800" cy="1022713"/>
          </a:xfrm>
          <a:prstGeom prst="rect">
            <a:avLst/>
          </a:prstGeom>
        </p:spPr>
        <p:txBody>
          <a:bodyPr anchor="t">
            <a:noAutofit/>
          </a:bodyPr>
          <a:lstStyle>
            <a:lvl1pPr marL="0" indent="0" algn="l">
              <a:spcBef>
                <a:spcPts val="600"/>
              </a:spcBef>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a:t>
            </a:r>
          </a:p>
        </p:txBody>
      </p:sp>
      <p:sp>
        <p:nvSpPr>
          <p:cNvPr id="3" name="Text Placeholder 2">
            <a:extLst>
              <a:ext uri="{FF2B5EF4-FFF2-40B4-BE49-F238E27FC236}">
                <a16:creationId xmlns:a16="http://schemas.microsoft.com/office/drawing/2014/main" id="{198B54B2-17FC-4F44-A549-93DE726BD63E}"/>
              </a:ext>
            </a:extLst>
          </p:cNvPr>
          <p:cNvSpPr>
            <a:spLocks noGrp="1"/>
          </p:cNvSpPr>
          <p:nvPr>
            <p:ph type="body" sz="quarter" idx="20" hasCustomPrompt="1"/>
          </p:nvPr>
        </p:nvSpPr>
        <p:spPr>
          <a:xfrm>
            <a:off x="360000" y="4971600"/>
            <a:ext cx="3519536" cy="1022713"/>
          </a:xfrm>
        </p:spPr>
        <p:txBody>
          <a:bodyPr anchor="b"/>
          <a:lstStyle>
            <a:lvl1pPr>
              <a:spcBef>
                <a:spcPts val="600"/>
              </a:spcBef>
              <a:defRPr sz="1200"/>
            </a:lvl1pPr>
          </a:lstStyle>
          <a:p>
            <a:pPr lvl="0"/>
            <a:r>
              <a:rPr lang="en-US"/>
              <a:t>Click to add text</a:t>
            </a:r>
          </a:p>
        </p:txBody>
      </p:sp>
      <p:pic>
        <p:nvPicPr>
          <p:cNvPr id="12" name="Picture 11">
            <a:extLst>
              <a:ext uri="{FF2B5EF4-FFF2-40B4-BE49-F238E27FC236}">
                <a16:creationId xmlns:a16="http://schemas.microsoft.com/office/drawing/2014/main" id="{8367E2D2-7C31-4CEA-8775-7B4E031C0347}"/>
              </a:ext>
            </a:extLst>
          </p:cNvPr>
          <p:cNvPicPr>
            <a:picLocks noChangeAspect="1"/>
          </p:cNvPicPr>
          <p:nvPr userDrawn="1"/>
        </p:nvPicPr>
        <p:blipFill>
          <a:blip r:embed="rId2"/>
          <a:stretch>
            <a:fillRect/>
          </a:stretch>
        </p:blipFill>
        <p:spPr>
          <a:xfrm>
            <a:off x="4213475" y="1490401"/>
            <a:ext cx="63612" cy="4500000"/>
          </a:xfrm>
          <a:prstGeom prst="rect">
            <a:avLst/>
          </a:prstGeom>
        </p:spPr>
      </p:pic>
      <p:pic>
        <p:nvPicPr>
          <p:cNvPr id="8" name="Picture 7">
            <a:extLst>
              <a:ext uri="{FF2B5EF4-FFF2-40B4-BE49-F238E27FC236}">
                <a16:creationId xmlns:a16="http://schemas.microsoft.com/office/drawing/2014/main" id="{FC5C8632-FA72-48DB-A3AB-14A4D37C9AD8}"/>
              </a:ext>
            </a:extLst>
          </p:cNvPr>
          <p:cNvPicPr>
            <a:picLocks noChangeAspect="1"/>
          </p:cNvPicPr>
          <p:nvPr userDrawn="1"/>
        </p:nvPicPr>
        <p:blipFill>
          <a:blip r:embed="rId3"/>
          <a:stretch>
            <a:fillRect/>
          </a:stretch>
        </p:blipFill>
        <p:spPr>
          <a:xfrm>
            <a:off x="9956686" y="6304110"/>
            <a:ext cx="1519697" cy="410318"/>
          </a:xfrm>
          <a:prstGeom prst="rect">
            <a:avLst/>
          </a:prstGeom>
        </p:spPr>
      </p:pic>
      <p:pic>
        <p:nvPicPr>
          <p:cNvPr id="2" name="Picture 9" descr="A close up of a logo&#10;&#10;Description automatically generated">
            <a:extLst>
              <a:ext uri="{FF2B5EF4-FFF2-40B4-BE49-F238E27FC236}">
                <a16:creationId xmlns:a16="http://schemas.microsoft.com/office/drawing/2014/main" id="{9A4DCAD8-C24D-7FFB-B35E-64BEA5B063A8}"/>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0000" y="246788"/>
            <a:ext cx="207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0352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userDrawn="1">
  <p:cSld name="Title slide 1 (black)">
    <p:bg>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0000" y="1490400"/>
            <a:ext cx="3520800" cy="1976400"/>
          </a:xfrm>
          <a:prstGeom prst="rect">
            <a:avLst/>
          </a:prstGeom>
        </p:spPr>
        <p:txBody>
          <a:bodyPr anchor="t">
            <a:noAutofit/>
          </a:bodyPr>
          <a:lstStyle>
            <a:lvl1pPr algn="l">
              <a:defRPr sz="3000" b="0">
                <a:solidFill>
                  <a:srgbClr val="FFFFFF"/>
                </a:solidFill>
              </a:defRPr>
            </a:lvl1pPr>
          </a:lstStyle>
          <a:p>
            <a:r>
              <a:rPr lang="en-GB"/>
              <a:t>Click to add title</a:t>
            </a:r>
          </a:p>
        </p:txBody>
      </p:sp>
      <p:sp>
        <p:nvSpPr>
          <p:cNvPr id="3" name="Subtitle 2"/>
          <p:cNvSpPr>
            <a:spLocks noGrp="1"/>
          </p:cNvSpPr>
          <p:nvPr>
            <p:ph type="subTitle" idx="1" hasCustomPrompt="1"/>
          </p:nvPr>
        </p:nvSpPr>
        <p:spPr>
          <a:xfrm>
            <a:off x="360000" y="3708000"/>
            <a:ext cx="3520800" cy="1022400"/>
          </a:xfrm>
          <a:prstGeom prst="rect">
            <a:avLst/>
          </a:prstGeom>
        </p:spPr>
        <p:txBody>
          <a:bodyPr anchor="t">
            <a:noAutofit/>
          </a:bodyPr>
          <a:lstStyle>
            <a:lvl1pPr marL="0" indent="0" algn="l">
              <a:spcBef>
                <a:spcPts val="600"/>
              </a:spcBef>
              <a:buNone/>
              <a:defRPr sz="1800" b="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a:t>
            </a:r>
          </a:p>
        </p:txBody>
      </p:sp>
      <p:sp>
        <p:nvSpPr>
          <p:cNvPr id="6" name="Text Placeholder 5">
            <a:extLst>
              <a:ext uri="{FF2B5EF4-FFF2-40B4-BE49-F238E27FC236}">
                <a16:creationId xmlns:a16="http://schemas.microsoft.com/office/drawing/2014/main" id="{50929DC8-987C-4BF4-9A49-8F549F1F3DBE}"/>
              </a:ext>
            </a:extLst>
          </p:cNvPr>
          <p:cNvSpPr>
            <a:spLocks noGrp="1"/>
          </p:cNvSpPr>
          <p:nvPr>
            <p:ph type="body" sz="quarter" idx="10" hasCustomPrompt="1"/>
          </p:nvPr>
        </p:nvSpPr>
        <p:spPr>
          <a:xfrm>
            <a:off x="360363" y="4971600"/>
            <a:ext cx="3521075" cy="1022350"/>
          </a:xfrm>
        </p:spPr>
        <p:txBody>
          <a:bodyPr anchor="b"/>
          <a:lstStyle>
            <a:lvl1pPr>
              <a:spcBef>
                <a:spcPts val="600"/>
              </a:spcBef>
              <a:defRPr sz="1200">
                <a:solidFill>
                  <a:srgbClr val="FFFFFF"/>
                </a:solidFill>
              </a:defRPr>
            </a:lvl1pPr>
          </a:lstStyle>
          <a:p>
            <a:pPr lvl="0"/>
            <a:r>
              <a:rPr lang="en-GB"/>
              <a:t>Click to add text</a:t>
            </a:r>
          </a:p>
        </p:txBody>
      </p:sp>
      <p:pic>
        <p:nvPicPr>
          <p:cNvPr id="4" name="Picture 9" descr="A close up of a logo&#10;&#10;Description automatically generated">
            <a:extLst>
              <a:ext uri="{FF2B5EF4-FFF2-40B4-BE49-F238E27FC236}">
                <a16:creationId xmlns:a16="http://schemas.microsoft.com/office/drawing/2014/main" id="{EB610D2C-1EA5-4E1E-1E87-EA0AA117AA8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60000" y="246788"/>
            <a:ext cx="207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4021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black)">
    <p:bg>
      <p:bgPr>
        <a:solidFill>
          <a:srgbClr val="000000"/>
        </a:solidFill>
        <a:effectLst/>
      </p:bgPr>
    </p:bg>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CC213809-11F2-4FF6-8836-C61FDCCBA32E}"/>
              </a:ext>
            </a:extLst>
          </p:cNvPr>
          <p:cNvSpPr>
            <a:spLocks noGrp="1"/>
          </p:cNvSpPr>
          <p:nvPr>
            <p:ph type="pic" sz="quarter" idx="19"/>
          </p:nvPr>
        </p:nvSpPr>
        <p:spPr>
          <a:xfrm>
            <a:off x="4272000" y="1490400"/>
            <a:ext cx="7920000" cy="4500000"/>
          </a:xfrm>
        </p:spPr>
        <p:txBody>
          <a:bodyPr/>
          <a:lstStyle/>
          <a:p>
            <a:r>
              <a:rPr lang="en-US"/>
              <a:t>Click icon to add picture</a:t>
            </a:r>
            <a:endParaRPr lang="en-GB"/>
          </a:p>
        </p:txBody>
      </p:sp>
      <p:sp>
        <p:nvSpPr>
          <p:cNvPr id="9" name="Title 1">
            <a:extLst>
              <a:ext uri="{FF2B5EF4-FFF2-40B4-BE49-F238E27FC236}">
                <a16:creationId xmlns:a16="http://schemas.microsoft.com/office/drawing/2014/main" id="{F1EB514B-0857-4EBF-B042-2A3E81792E20}"/>
              </a:ext>
            </a:extLst>
          </p:cNvPr>
          <p:cNvSpPr>
            <a:spLocks noGrp="1"/>
          </p:cNvSpPr>
          <p:nvPr>
            <p:ph type="ctrTitle" hasCustomPrompt="1"/>
          </p:nvPr>
        </p:nvSpPr>
        <p:spPr>
          <a:xfrm>
            <a:off x="360000" y="1490400"/>
            <a:ext cx="3520800" cy="1975330"/>
          </a:xfrm>
          <a:prstGeom prst="rect">
            <a:avLst/>
          </a:prstGeom>
        </p:spPr>
        <p:txBody>
          <a:bodyPr anchor="t">
            <a:noAutofit/>
          </a:bodyPr>
          <a:lstStyle>
            <a:lvl1pPr algn="l">
              <a:defRPr sz="3000" b="0">
                <a:solidFill>
                  <a:schemeClr val="bg1"/>
                </a:solidFill>
              </a:defRPr>
            </a:lvl1pPr>
          </a:lstStyle>
          <a:p>
            <a:r>
              <a:rPr lang="en-GB"/>
              <a:t>Click to add title</a:t>
            </a:r>
          </a:p>
        </p:txBody>
      </p:sp>
      <p:sp>
        <p:nvSpPr>
          <p:cNvPr id="10" name="Subtitle 2">
            <a:extLst>
              <a:ext uri="{FF2B5EF4-FFF2-40B4-BE49-F238E27FC236}">
                <a16:creationId xmlns:a16="http://schemas.microsoft.com/office/drawing/2014/main" id="{E8F4C310-09FC-4B27-9FA2-5128CE9C6086}"/>
              </a:ext>
            </a:extLst>
          </p:cNvPr>
          <p:cNvSpPr>
            <a:spLocks noGrp="1"/>
          </p:cNvSpPr>
          <p:nvPr>
            <p:ph type="subTitle" idx="1" hasCustomPrompt="1"/>
          </p:nvPr>
        </p:nvSpPr>
        <p:spPr>
          <a:xfrm>
            <a:off x="360000" y="3708000"/>
            <a:ext cx="3520800" cy="1022713"/>
          </a:xfrm>
          <a:prstGeom prst="rect">
            <a:avLst/>
          </a:prstGeom>
        </p:spPr>
        <p:txBody>
          <a:bodyPr anchor="t">
            <a:noAutofit/>
          </a:bodyPr>
          <a:lstStyle>
            <a:lvl1pPr marL="0" indent="0" algn="l">
              <a:spcBef>
                <a:spcPts val="600"/>
              </a:spcBef>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a:t>
            </a:r>
          </a:p>
        </p:txBody>
      </p:sp>
      <p:sp>
        <p:nvSpPr>
          <p:cNvPr id="3" name="Text Placeholder 2">
            <a:extLst>
              <a:ext uri="{FF2B5EF4-FFF2-40B4-BE49-F238E27FC236}">
                <a16:creationId xmlns:a16="http://schemas.microsoft.com/office/drawing/2014/main" id="{198B54B2-17FC-4F44-A549-93DE726BD63E}"/>
              </a:ext>
            </a:extLst>
          </p:cNvPr>
          <p:cNvSpPr>
            <a:spLocks noGrp="1"/>
          </p:cNvSpPr>
          <p:nvPr>
            <p:ph type="body" sz="quarter" idx="20" hasCustomPrompt="1"/>
          </p:nvPr>
        </p:nvSpPr>
        <p:spPr>
          <a:xfrm>
            <a:off x="360000" y="4971600"/>
            <a:ext cx="3519536" cy="1022713"/>
          </a:xfrm>
        </p:spPr>
        <p:txBody>
          <a:bodyPr anchor="b"/>
          <a:lstStyle>
            <a:lvl1pPr>
              <a:spcBef>
                <a:spcPts val="600"/>
              </a:spcBef>
              <a:defRPr sz="1200">
                <a:solidFill>
                  <a:schemeClr val="bg1"/>
                </a:solidFill>
              </a:defRPr>
            </a:lvl1pPr>
          </a:lstStyle>
          <a:p>
            <a:pPr lvl="0"/>
            <a:r>
              <a:rPr lang="en-US"/>
              <a:t>Click to add text </a:t>
            </a:r>
          </a:p>
        </p:txBody>
      </p:sp>
      <p:pic>
        <p:nvPicPr>
          <p:cNvPr id="11" name="Picture 10">
            <a:extLst>
              <a:ext uri="{FF2B5EF4-FFF2-40B4-BE49-F238E27FC236}">
                <a16:creationId xmlns:a16="http://schemas.microsoft.com/office/drawing/2014/main" id="{AB940724-CD0A-4966-9236-B1E83A63E8E9}"/>
              </a:ext>
            </a:extLst>
          </p:cNvPr>
          <p:cNvPicPr>
            <a:picLocks noChangeAspect="1"/>
          </p:cNvPicPr>
          <p:nvPr userDrawn="1"/>
        </p:nvPicPr>
        <p:blipFill>
          <a:blip r:embed="rId2"/>
          <a:stretch>
            <a:fillRect/>
          </a:stretch>
        </p:blipFill>
        <p:spPr>
          <a:xfrm>
            <a:off x="4213475" y="1490401"/>
            <a:ext cx="63612" cy="4500000"/>
          </a:xfrm>
          <a:prstGeom prst="rect">
            <a:avLst/>
          </a:prstGeom>
        </p:spPr>
      </p:pic>
      <p:pic>
        <p:nvPicPr>
          <p:cNvPr id="2" name="Picture 9" descr="A close up of a logo&#10;&#10;Description automatically generated">
            <a:extLst>
              <a:ext uri="{FF2B5EF4-FFF2-40B4-BE49-F238E27FC236}">
                <a16:creationId xmlns:a16="http://schemas.microsoft.com/office/drawing/2014/main" id="{737D9043-8B25-DD18-681D-8BEEBF8F5FCD}"/>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60000" y="246788"/>
            <a:ext cx="207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8158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Section header (white)">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5" hasCustomPrompt="1"/>
          </p:nvPr>
        </p:nvSpPr>
        <p:spPr>
          <a:xfrm>
            <a:off x="359999" y="2258559"/>
            <a:ext cx="5643563" cy="1980000"/>
          </a:xfrm>
          <a:prstGeom prst="rect">
            <a:avLst/>
          </a:prstGeom>
        </p:spPr>
        <p:txBody>
          <a:bodyPr anchor="t"/>
          <a:lstStyle>
            <a:lvl1pPr algn="l">
              <a:spcBef>
                <a:spcPts val="200"/>
              </a:spcBef>
              <a:defRPr sz="4000" b="0">
                <a:solidFill>
                  <a:schemeClr val="tx1"/>
                </a:solidFill>
              </a:defRPr>
            </a:lvl1pPr>
            <a:lvl2pPr marL="0" indent="0" algn="l">
              <a:spcBef>
                <a:spcPts val="200"/>
              </a:spcBef>
              <a:buNone/>
              <a:defRPr sz="2200" b="0">
                <a:solidFill>
                  <a:schemeClr val="tx1"/>
                </a:solidFill>
              </a:defRPr>
            </a:lvl2pPr>
          </a:lstStyle>
          <a:p>
            <a:pPr lvl="0"/>
            <a:r>
              <a:rPr lang="en-GB"/>
              <a:t>Click to add title</a:t>
            </a:r>
          </a:p>
        </p:txBody>
      </p:sp>
      <p:sp>
        <p:nvSpPr>
          <p:cNvPr id="5" name="Text Placeholder 2"/>
          <p:cNvSpPr>
            <a:spLocks noGrp="1"/>
          </p:cNvSpPr>
          <p:nvPr>
            <p:ph type="body" sz="quarter" idx="16" hasCustomPrompt="1"/>
          </p:nvPr>
        </p:nvSpPr>
        <p:spPr>
          <a:xfrm>
            <a:off x="359999" y="1713600"/>
            <a:ext cx="976676" cy="540000"/>
          </a:xfrm>
          <a:prstGeom prst="rect">
            <a:avLst/>
          </a:prstGeom>
        </p:spPr>
        <p:txBody>
          <a:bodyPr anchor="t"/>
          <a:lstStyle>
            <a:lvl1pPr algn="l">
              <a:spcBef>
                <a:spcPts val="200"/>
              </a:spcBef>
              <a:defRPr sz="4000" b="0">
                <a:solidFill>
                  <a:schemeClr val="tx1"/>
                </a:solidFill>
              </a:defRPr>
            </a:lvl1pPr>
            <a:lvl2pPr marL="0" indent="0" algn="l">
              <a:spcBef>
                <a:spcPts val="200"/>
              </a:spcBef>
              <a:buNone/>
              <a:defRPr sz="2200" b="0">
                <a:solidFill>
                  <a:schemeClr val="tx1"/>
                </a:solidFill>
              </a:defRPr>
            </a:lvl2pPr>
          </a:lstStyle>
          <a:p>
            <a:pPr lvl="0"/>
            <a:r>
              <a:rPr lang="en-US"/>
              <a:t>No.</a:t>
            </a:r>
          </a:p>
        </p:txBody>
      </p:sp>
      <p:pic>
        <p:nvPicPr>
          <p:cNvPr id="4" name="Picture 3">
            <a:extLst>
              <a:ext uri="{FF2B5EF4-FFF2-40B4-BE49-F238E27FC236}">
                <a16:creationId xmlns:a16="http://schemas.microsoft.com/office/drawing/2014/main" id="{D11F4666-D6B5-45BF-9029-D7C0FE8FC4D8}"/>
              </a:ext>
            </a:extLst>
          </p:cNvPr>
          <p:cNvPicPr>
            <a:picLocks noChangeAspect="1"/>
          </p:cNvPicPr>
          <p:nvPr userDrawn="1"/>
        </p:nvPicPr>
        <p:blipFill>
          <a:blip r:embed="rId2"/>
          <a:stretch>
            <a:fillRect/>
          </a:stretch>
        </p:blipFill>
        <p:spPr>
          <a:xfrm>
            <a:off x="9956686" y="6304110"/>
            <a:ext cx="1519697" cy="410318"/>
          </a:xfrm>
          <a:prstGeom prst="rect">
            <a:avLst/>
          </a:prstGeom>
        </p:spPr>
      </p:pic>
    </p:spTree>
    <p:extLst>
      <p:ext uri="{BB962C8B-B14F-4D97-AF65-F5344CB8AC3E}">
        <p14:creationId xmlns:p14="http://schemas.microsoft.com/office/powerpoint/2010/main" val="2469911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userDrawn="1">
  <p:cSld name="Section header (black)">
    <p:bg>
      <p:bgPr>
        <a:solidFill>
          <a:srgbClr val="000000"/>
        </a:solidFill>
        <a:effectLst/>
      </p:bgPr>
    </p:bg>
    <p:spTree>
      <p:nvGrpSpPr>
        <p:cNvPr id="1" name=""/>
        <p:cNvGrpSpPr/>
        <p:nvPr/>
      </p:nvGrpSpPr>
      <p:grpSpPr>
        <a:xfrm>
          <a:off x="0" y="0"/>
          <a:ext cx="0" cy="0"/>
          <a:chOff x="0" y="0"/>
          <a:chExt cx="0" cy="0"/>
        </a:xfrm>
      </p:grpSpPr>
      <p:sp>
        <p:nvSpPr>
          <p:cNvPr id="5" name="Text Placeholder 2"/>
          <p:cNvSpPr>
            <a:spLocks noGrp="1"/>
          </p:cNvSpPr>
          <p:nvPr>
            <p:ph type="body" sz="quarter" idx="15" hasCustomPrompt="1"/>
          </p:nvPr>
        </p:nvSpPr>
        <p:spPr>
          <a:xfrm>
            <a:off x="359998" y="2257200"/>
            <a:ext cx="5643927" cy="1980000"/>
          </a:xfrm>
          <a:prstGeom prst="rect">
            <a:avLst/>
          </a:prstGeom>
        </p:spPr>
        <p:txBody>
          <a:bodyPr anchor="t"/>
          <a:lstStyle>
            <a:lvl1pPr algn="l">
              <a:spcBef>
                <a:spcPts val="200"/>
              </a:spcBef>
              <a:defRPr sz="4000" b="0">
                <a:solidFill>
                  <a:schemeClr val="bg1"/>
                </a:solidFill>
              </a:defRPr>
            </a:lvl1pPr>
            <a:lvl2pPr marL="0" indent="0" algn="l">
              <a:spcBef>
                <a:spcPts val="200"/>
              </a:spcBef>
              <a:buNone/>
              <a:defRPr sz="2200" b="0">
                <a:solidFill>
                  <a:schemeClr val="bg1"/>
                </a:solidFill>
              </a:defRPr>
            </a:lvl2pPr>
          </a:lstStyle>
          <a:p>
            <a:pPr lvl="0"/>
            <a:r>
              <a:rPr lang="en-GB"/>
              <a:t>Click to add title</a:t>
            </a:r>
          </a:p>
        </p:txBody>
      </p:sp>
      <p:sp>
        <p:nvSpPr>
          <p:cNvPr id="7" name="Text Placeholder 2"/>
          <p:cNvSpPr>
            <a:spLocks noGrp="1"/>
          </p:cNvSpPr>
          <p:nvPr>
            <p:ph type="body" sz="quarter" idx="16" hasCustomPrompt="1"/>
          </p:nvPr>
        </p:nvSpPr>
        <p:spPr>
          <a:xfrm>
            <a:off x="360363" y="1713332"/>
            <a:ext cx="976312" cy="540000"/>
          </a:xfrm>
          <a:prstGeom prst="rect">
            <a:avLst/>
          </a:prstGeom>
        </p:spPr>
        <p:txBody>
          <a:bodyPr anchor="t"/>
          <a:lstStyle>
            <a:lvl1pPr algn="l">
              <a:spcBef>
                <a:spcPts val="200"/>
              </a:spcBef>
              <a:defRPr sz="4000" b="0">
                <a:solidFill>
                  <a:schemeClr val="bg1"/>
                </a:solidFill>
              </a:defRPr>
            </a:lvl1pPr>
            <a:lvl2pPr marL="0" indent="0" algn="l">
              <a:spcBef>
                <a:spcPts val="200"/>
              </a:spcBef>
              <a:buNone/>
              <a:defRPr sz="2200" b="0">
                <a:solidFill>
                  <a:schemeClr val="tx1"/>
                </a:solidFill>
              </a:defRPr>
            </a:lvl2pPr>
          </a:lstStyle>
          <a:p>
            <a:pPr lvl="0"/>
            <a:r>
              <a:rPr lang="en-US"/>
              <a:t>No.</a:t>
            </a:r>
          </a:p>
        </p:txBody>
      </p:sp>
    </p:spTree>
    <p:extLst>
      <p:ext uri="{BB962C8B-B14F-4D97-AF65-F5344CB8AC3E}">
        <p14:creationId xmlns:p14="http://schemas.microsoft.com/office/powerpoint/2010/main" val="3973452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itle and 1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596ED-8270-4BD9-9069-84F474882F2A}"/>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FACA3A6B-089A-48DA-907F-9446B1276098}"/>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3E873D13-8BEF-4470-A16D-19EDE6E7AAA3}"/>
              </a:ext>
            </a:extLst>
          </p:cNvPr>
          <p:cNvSpPr>
            <a:spLocks noGrp="1"/>
          </p:cNvSpPr>
          <p:nvPr>
            <p:ph type="ftr" sz="quarter" idx="11"/>
          </p:nvPr>
        </p:nvSpPr>
        <p:spPr/>
        <p:txBody>
          <a:bodyPr/>
          <a:lstStyle/>
          <a:p>
            <a:r>
              <a:rPr lang="fi-FI"/>
              <a:t>Yrittäjägallup, kierros 6/2024 marraskuu</a:t>
            </a:r>
            <a:endParaRPr lang="en-GB"/>
          </a:p>
        </p:txBody>
      </p:sp>
      <p:sp>
        <p:nvSpPr>
          <p:cNvPr id="8" name="Text Placeholder 7">
            <a:extLst>
              <a:ext uri="{FF2B5EF4-FFF2-40B4-BE49-F238E27FC236}">
                <a16:creationId xmlns:a16="http://schemas.microsoft.com/office/drawing/2014/main" id="{50105BF4-D562-44BF-BA5C-F9CA4C0FE918}"/>
              </a:ext>
            </a:extLst>
          </p:cNvPr>
          <p:cNvSpPr>
            <a:spLocks noGrp="1"/>
          </p:cNvSpPr>
          <p:nvPr>
            <p:ph type="body" sz="quarter" idx="13" hasCustomPrompt="1"/>
          </p:nvPr>
        </p:nvSpPr>
        <p:spPr>
          <a:xfrm>
            <a:off x="360363" y="910800"/>
            <a:ext cx="11466000" cy="396000"/>
          </a:xfrm>
        </p:spPr>
        <p:txBody>
          <a:bodyPr/>
          <a:lstStyle>
            <a:lvl1pPr>
              <a:spcBef>
                <a:spcPts val="600"/>
              </a:spcBef>
              <a:defRPr sz="2200"/>
            </a:lvl1pPr>
          </a:lstStyle>
          <a:p>
            <a:pPr lvl="0"/>
            <a:r>
              <a:rPr lang="en-US"/>
              <a:t>Click to add subtitle</a:t>
            </a:r>
            <a:endParaRPr lang="en-GB"/>
          </a:p>
        </p:txBody>
      </p:sp>
      <p:sp>
        <p:nvSpPr>
          <p:cNvPr id="10" name="Content Placeholder 9">
            <a:extLst>
              <a:ext uri="{FF2B5EF4-FFF2-40B4-BE49-F238E27FC236}">
                <a16:creationId xmlns:a16="http://schemas.microsoft.com/office/drawing/2014/main" id="{E01F0EAC-DF03-4553-8D22-C26B163DC97D}"/>
              </a:ext>
            </a:extLst>
          </p:cNvPr>
          <p:cNvSpPr>
            <a:spLocks noGrp="1"/>
          </p:cNvSpPr>
          <p:nvPr>
            <p:ph sz="quarter" idx="14" hasCustomPrompt="1"/>
          </p:nvPr>
        </p:nvSpPr>
        <p:spPr>
          <a:xfrm>
            <a:off x="360363" y="1710000"/>
            <a:ext cx="114660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300187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itle and 1 x content +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B7F44-1A9D-43CE-8B94-70E892BCC6C4}"/>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00F0CD56-CDEF-4F99-82E9-F8344BA7D8B8}"/>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CAF17232-4933-4B44-AB0A-14F7352465FB}"/>
              </a:ext>
            </a:extLst>
          </p:cNvPr>
          <p:cNvSpPr>
            <a:spLocks noGrp="1"/>
          </p:cNvSpPr>
          <p:nvPr>
            <p:ph type="ftr" sz="quarter" idx="11"/>
          </p:nvPr>
        </p:nvSpPr>
        <p:spPr/>
        <p:txBody>
          <a:bodyPr/>
          <a:lstStyle/>
          <a:p>
            <a:r>
              <a:rPr lang="fi-FI"/>
              <a:t>Yrittäjägallup, kierros 6/2024 marraskuu</a:t>
            </a:r>
            <a:endParaRPr lang="en-GB"/>
          </a:p>
        </p:txBody>
      </p:sp>
      <p:sp>
        <p:nvSpPr>
          <p:cNvPr id="6" name="Text Placeholder 5">
            <a:extLst>
              <a:ext uri="{FF2B5EF4-FFF2-40B4-BE49-F238E27FC236}">
                <a16:creationId xmlns:a16="http://schemas.microsoft.com/office/drawing/2014/main" id="{54A8CE99-0AD9-4D9C-9C09-47545620E96B}"/>
              </a:ext>
            </a:extLst>
          </p:cNvPr>
          <p:cNvSpPr>
            <a:spLocks noGrp="1"/>
          </p:cNvSpPr>
          <p:nvPr>
            <p:ph type="body" sz="quarter" idx="12" hasCustomPrompt="1"/>
          </p:nvPr>
        </p:nvSpPr>
        <p:spPr>
          <a:xfrm>
            <a:off x="360000" y="1710000"/>
            <a:ext cx="11464925" cy="604800"/>
          </a:xfrm>
        </p:spPr>
        <p:txBody>
          <a:bodyPr/>
          <a:lstStyle>
            <a:lvl1pPr>
              <a:defRPr b="1"/>
            </a:lvl1pPr>
          </a:lstStyle>
          <a:p>
            <a:pPr lvl="0"/>
            <a:r>
              <a:rPr lang="en-US"/>
              <a:t>Click to add text</a:t>
            </a:r>
            <a:endParaRPr lang="en-GB"/>
          </a:p>
        </p:txBody>
      </p:sp>
      <p:sp>
        <p:nvSpPr>
          <p:cNvPr id="8" name="Content Placeholder 7">
            <a:extLst>
              <a:ext uri="{FF2B5EF4-FFF2-40B4-BE49-F238E27FC236}">
                <a16:creationId xmlns:a16="http://schemas.microsoft.com/office/drawing/2014/main" id="{58CF1398-AEAE-44BE-B05F-E03B17EB921A}"/>
              </a:ext>
            </a:extLst>
          </p:cNvPr>
          <p:cNvSpPr>
            <a:spLocks noGrp="1"/>
          </p:cNvSpPr>
          <p:nvPr>
            <p:ph sz="quarter" idx="13" hasCustomPrompt="1"/>
          </p:nvPr>
        </p:nvSpPr>
        <p:spPr>
          <a:xfrm>
            <a:off x="360000" y="2376000"/>
            <a:ext cx="114660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1A51D583-D2F5-4206-82FD-3E7E687E574D}"/>
              </a:ext>
            </a:extLst>
          </p:cNvPr>
          <p:cNvSpPr>
            <a:spLocks noGrp="1"/>
          </p:cNvSpPr>
          <p:nvPr>
            <p:ph type="body" sz="quarter" idx="14" hasCustomPrompt="1"/>
          </p:nvPr>
        </p:nvSpPr>
        <p:spPr>
          <a:xfrm>
            <a:off x="360000" y="910800"/>
            <a:ext cx="11466513" cy="396000"/>
          </a:xfrm>
        </p:spPr>
        <p:txBody>
          <a:bodyPr/>
          <a:lstStyle>
            <a:lvl1pPr>
              <a:defRPr sz="2200"/>
            </a:lvl1pPr>
          </a:lstStyle>
          <a:p>
            <a:pPr lvl="0"/>
            <a:r>
              <a:rPr lang="en-US"/>
              <a:t>Click to add subtitle</a:t>
            </a:r>
            <a:endParaRPr lang="en-GB"/>
          </a:p>
        </p:txBody>
      </p:sp>
    </p:spTree>
    <p:extLst>
      <p:ext uri="{BB962C8B-B14F-4D97-AF65-F5344CB8AC3E}">
        <p14:creationId xmlns:p14="http://schemas.microsoft.com/office/powerpoint/2010/main" val="2970744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itle and 2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667F2-B31E-4932-857C-E542EC7E06FE}"/>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4286C412-8D9A-4518-BD82-093D1D70BD3A}"/>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458D1434-081E-42DD-A0E7-8AD211AD6053}"/>
              </a:ext>
            </a:extLst>
          </p:cNvPr>
          <p:cNvSpPr>
            <a:spLocks noGrp="1"/>
          </p:cNvSpPr>
          <p:nvPr>
            <p:ph type="ftr" sz="quarter" idx="11"/>
          </p:nvPr>
        </p:nvSpPr>
        <p:spPr/>
        <p:txBody>
          <a:bodyPr/>
          <a:lstStyle/>
          <a:p>
            <a:r>
              <a:rPr lang="fi-FI"/>
              <a:t>Yrittäjägallup, kierros 6/2024 marraskuu</a:t>
            </a:r>
            <a:endParaRPr lang="en-GB"/>
          </a:p>
        </p:txBody>
      </p:sp>
      <p:sp>
        <p:nvSpPr>
          <p:cNvPr id="6" name="Content Placeholder 5">
            <a:extLst>
              <a:ext uri="{FF2B5EF4-FFF2-40B4-BE49-F238E27FC236}">
                <a16:creationId xmlns:a16="http://schemas.microsoft.com/office/drawing/2014/main" id="{F1D24B38-2DD2-4BE4-A6BC-6AB461A6A6AC}"/>
              </a:ext>
            </a:extLst>
          </p:cNvPr>
          <p:cNvSpPr>
            <a:spLocks noGrp="1"/>
          </p:cNvSpPr>
          <p:nvPr>
            <p:ph sz="quarter" idx="12" hasCustomPrompt="1"/>
          </p:nvPr>
        </p:nvSpPr>
        <p:spPr>
          <a:xfrm>
            <a:off x="360363" y="1710000"/>
            <a:ext cx="5626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7">
            <a:extLst>
              <a:ext uri="{FF2B5EF4-FFF2-40B4-BE49-F238E27FC236}">
                <a16:creationId xmlns:a16="http://schemas.microsoft.com/office/drawing/2014/main" id="{A028BB49-92B7-4BBE-AD91-816AF9386D4C}"/>
              </a:ext>
            </a:extLst>
          </p:cNvPr>
          <p:cNvSpPr>
            <a:spLocks noGrp="1"/>
          </p:cNvSpPr>
          <p:nvPr>
            <p:ph sz="quarter" idx="13" hasCustomPrompt="1"/>
          </p:nvPr>
        </p:nvSpPr>
        <p:spPr>
          <a:xfrm>
            <a:off x="6200965" y="1710000"/>
            <a:ext cx="5626800" cy="3998913"/>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29FAE1AF-1132-4B0D-8DC6-F52576CE682C}"/>
              </a:ext>
            </a:extLst>
          </p:cNvPr>
          <p:cNvSpPr>
            <a:spLocks noGrp="1"/>
          </p:cNvSpPr>
          <p:nvPr>
            <p:ph type="body" sz="quarter" idx="14" hasCustomPrompt="1"/>
          </p:nvPr>
        </p:nvSpPr>
        <p:spPr>
          <a:xfrm>
            <a:off x="360363" y="910800"/>
            <a:ext cx="11466000" cy="396000"/>
          </a:xfrm>
        </p:spPr>
        <p:txBody>
          <a:bodyPr/>
          <a:lstStyle>
            <a:lvl1pPr>
              <a:defRPr sz="2200"/>
            </a:lvl1pPr>
          </a:lstStyle>
          <a:p>
            <a:pPr lvl="0"/>
            <a:r>
              <a:rPr lang="en-US"/>
              <a:t>Click to add subtitle</a:t>
            </a:r>
            <a:endParaRPr lang="en-GB"/>
          </a:p>
        </p:txBody>
      </p:sp>
    </p:spTree>
    <p:extLst>
      <p:ext uri="{BB962C8B-B14F-4D97-AF65-F5344CB8AC3E}">
        <p14:creationId xmlns:p14="http://schemas.microsoft.com/office/powerpoint/2010/main" val="1426199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itle and 2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07A87-9762-46A5-A1BF-60907C2C37A7}"/>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3CEE70F8-6350-4489-8BF1-B1E111BCABD9}"/>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A50CCAD9-3BB6-43FD-8F71-48FD58809076}"/>
              </a:ext>
            </a:extLst>
          </p:cNvPr>
          <p:cNvSpPr>
            <a:spLocks noGrp="1"/>
          </p:cNvSpPr>
          <p:nvPr>
            <p:ph type="ftr" sz="quarter" idx="11"/>
          </p:nvPr>
        </p:nvSpPr>
        <p:spPr/>
        <p:txBody>
          <a:bodyPr/>
          <a:lstStyle/>
          <a:p>
            <a:r>
              <a:rPr lang="fi-FI"/>
              <a:t>Yrittäjägallup, kierros 6/2024 marraskuu</a:t>
            </a:r>
            <a:endParaRPr lang="en-GB"/>
          </a:p>
        </p:txBody>
      </p:sp>
      <p:sp>
        <p:nvSpPr>
          <p:cNvPr id="6" name="Text Placeholder 5">
            <a:extLst>
              <a:ext uri="{FF2B5EF4-FFF2-40B4-BE49-F238E27FC236}">
                <a16:creationId xmlns:a16="http://schemas.microsoft.com/office/drawing/2014/main" id="{260E6D9E-AC7D-4CD8-9A1B-DC502AAB0B81}"/>
              </a:ext>
            </a:extLst>
          </p:cNvPr>
          <p:cNvSpPr>
            <a:spLocks noGrp="1"/>
          </p:cNvSpPr>
          <p:nvPr>
            <p:ph type="body" sz="quarter" idx="12" hasCustomPrompt="1"/>
          </p:nvPr>
        </p:nvSpPr>
        <p:spPr>
          <a:xfrm>
            <a:off x="360363" y="1710000"/>
            <a:ext cx="5626800" cy="604800"/>
          </a:xfrm>
        </p:spPr>
        <p:txBody>
          <a:bodyPr/>
          <a:lstStyle>
            <a:lvl1pPr>
              <a:defRPr b="1"/>
            </a:lvl1pPr>
          </a:lstStyle>
          <a:p>
            <a:pPr lvl="0"/>
            <a:r>
              <a:rPr lang="en-US"/>
              <a:t>Click to add text</a:t>
            </a:r>
            <a:endParaRPr lang="en-GB"/>
          </a:p>
        </p:txBody>
      </p:sp>
      <p:sp>
        <p:nvSpPr>
          <p:cNvPr id="8" name="Content Placeholder 7">
            <a:extLst>
              <a:ext uri="{FF2B5EF4-FFF2-40B4-BE49-F238E27FC236}">
                <a16:creationId xmlns:a16="http://schemas.microsoft.com/office/drawing/2014/main" id="{0F252CF9-0987-4CBA-8CC7-B6582ECA2390}"/>
              </a:ext>
            </a:extLst>
          </p:cNvPr>
          <p:cNvSpPr>
            <a:spLocks noGrp="1"/>
          </p:cNvSpPr>
          <p:nvPr>
            <p:ph sz="quarter" idx="13" hasCustomPrompt="1"/>
          </p:nvPr>
        </p:nvSpPr>
        <p:spPr>
          <a:xfrm>
            <a:off x="360363" y="2376000"/>
            <a:ext cx="56268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1FAA4903-9221-4FF9-912C-268A8584F333}"/>
              </a:ext>
            </a:extLst>
          </p:cNvPr>
          <p:cNvSpPr>
            <a:spLocks noGrp="1"/>
          </p:cNvSpPr>
          <p:nvPr>
            <p:ph type="body" sz="quarter" idx="14" hasCustomPrompt="1"/>
          </p:nvPr>
        </p:nvSpPr>
        <p:spPr>
          <a:xfrm>
            <a:off x="6202800" y="1710000"/>
            <a:ext cx="5626800" cy="604838"/>
          </a:xfrm>
        </p:spPr>
        <p:txBody>
          <a:bodyPr/>
          <a:lstStyle>
            <a:lvl1pPr>
              <a:defRPr b="1"/>
            </a:lvl1pPr>
          </a:lstStyle>
          <a:p>
            <a:pPr lvl="0"/>
            <a:r>
              <a:rPr lang="en-US"/>
              <a:t>Click to add text</a:t>
            </a:r>
            <a:endParaRPr lang="en-GB"/>
          </a:p>
        </p:txBody>
      </p:sp>
      <p:sp>
        <p:nvSpPr>
          <p:cNvPr id="12" name="Content Placeholder 11">
            <a:extLst>
              <a:ext uri="{FF2B5EF4-FFF2-40B4-BE49-F238E27FC236}">
                <a16:creationId xmlns:a16="http://schemas.microsoft.com/office/drawing/2014/main" id="{23F8654F-9C23-4A2E-AF1D-7C6743D88CE6}"/>
              </a:ext>
            </a:extLst>
          </p:cNvPr>
          <p:cNvSpPr>
            <a:spLocks noGrp="1"/>
          </p:cNvSpPr>
          <p:nvPr>
            <p:ph sz="quarter" idx="15" hasCustomPrompt="1"/>
          </p:nvPr>
        </p:nvSpPr>
        <p:spPr>
          <a:xfrm>
            <a:off x="6202363" y="2376488"/>
            <a:ext cx="5626800" cy="3343275"/>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13">
            <a:extLst>
              <a:ext uri="{FF2B5EF4-FFF2-40B4-BE49-F238E27FC236}">
                <a16:creationId xmlns:a16="http://schemas.microsoft.com/office/drawing/2014/main" id="{D1F22C1D-496B-4E53-BF19-ED9291DCCF94}"/>
              </a:ext>
            </a:extLst>
          </p:cNvPr>
          <p:cNvSpPr>
            <a:spLocks noGrp="1"/>
          </p:cNvSpPr>
          <p:nvPr>
            <p:ph type="body" sz="quarter" idx="16" hasCustomPrompt="1"/>
          </p:nvPr>
        </p:nvSpPr>
        <p:spPr>
          <a:xfrm>
            <a:off x="360363" y="910800"/>
            <a:ext cx="11466512" cy="396000"/>
          </a:xfrm>
        </p:spPr>
        <p:txBody>
          <a:bodyPr/>
          <a:lstStyle>
            <a:lvl1pPr>
              <a:defRPr sz="2200"/>
            </a:lvl1pPr>
            <a:lvl2pPr>
              <a:defRPr sz="2200"/>
            </a:lvl2pPr>
            <a:lvl3pPr>
              <a:defRPr sz="2200"/>
            </a:lvl3pPr>
            <a:lvl4pPr>
              <a:defRPr sz="2200"/>
            </a:lvl4pPr>
            <a:lvl5pPr>
              <a:defRPr sz="2200"/>
            </a:lvl5pPr>
          </a:lstStyle>
          <a:p>
            <a:pPr lvl="0"/>
            <a:r>
              <a:rPr lang="en-US"/>
              <a:t>Click to add subtitle</a:t>
            </a:r>
            <a:endParaRPr lang="en-GB"/>
          </a:p>
        </p:txBody>
      </p:sp>
    </p:spTree>
    <p:extLst>
      <p:ext uri="{BB962C8B-B14F-4D97-AF65-F5344CB8AC3E}">
        <p14:creationId xmlns:p14="http://schemas.microsoft.com/office/powerpoint/2010/main" val="3283053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itle and 3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ECC06-0E64-440D-9CE8-5164D165186F}"/>
              </a:ext>
            </a:extLst>
          </p:cNvPr>
          <p:cNvSpPr>
            <a:spLocks noGrp="1"/>
          </p:cNvSpPr>
          <p:nvPr>
            <p:ph type="title" hasCustomPrompt="1"/>
          </p:nvPr>
        </p:nvSpPr>
        <p:spPr>
          <a:xfrm>
            <a:off x="359999" y="430718"/>
            <a:ext cx="11466875"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F490BAE0-3503-40B7-97FF-3BBA5C4DD77A}"/>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A542D4FE-2A34-4C36-A765-CE00B9912ADD}"/>
              </a:ext>
            </a:extLst>
          </p:cNvPr>
          <p:cNvSpPr>
            <a:spLocks noGrp="1"/>
          </p:cNvSpPr>
          <p:nvPr>
            <p:ph type="ftr" sz="quarter" idx="11"/>
          </p:nvPr>
        </p:nvSpPr>
        <p:spPr/>
        <p:txBody>
          <a:bodyPr/>
          <a:lstStyle/>
          <a:p>
            <a:r>
              <a:rPr lang="fi-FI"/>
              <a:t>Yrittäjägallup, kierros 6/2024 marraskuu</a:t>
            </a:r>
            <a:endParaRPr lang="en-GB"/>
          </a:p>
        </p:txBody>
      </p:sp>
      <p:sp>
        <p:nvSpPr>
          <p:cNvPr id="6" name="Content Placeholder 5">
            <a:extLst>
              <a:ext uri="{FF2B5EF4-FFF2-40B4-BE49-F238E27FC236}">
                <a16:creationId xmlns:a16="http://schemas.microsoft.com/office/drawing/2014/main" id="{D9E4B3E9-7CA2-4847-B7BD-96957DE30226}"/>
              </a:ext>
            </a:extLst>
          </p:cNvPr>
          <p:cNvSpPr>
            <a:spLocks noGrp="1"/>
          </p:cNvSpPr>
          <p:nvPr>
            <p:ph sz="quarter" idx="12" hasCustomPrompt="1"/>
          </p:nvPr>
        </p:nvSpPr>
        <p:spPr>
          <a:xfrm>
            <a:off x="360362" y="1710000"/>
            <a:ext cx="36720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7">
            <a:extLst>
              <a:ext uri="{FF2B5EF4-FFF2-40B4-BE49-F238E27FC236}">
                <a16:creationId xmlns:a16="http://schemas.microsoft.com/office/drawing/2014/main" id="{910D5E0E-637F-4A32-A98F-3FE4ED81219E}"/>
              </a:ext>
            </a:extLst>
          </p:cNvPr>
          <p:cNvSpPr>
            <a:spLocks noGrp="1"/>
          </p:cNvSpPr>
          <p:nvPr>
            <p:ph sz="quarter" idx="13" hasCustomPrompt="1"/>
          </p:nvPr>
        </p:nvSpPr>
        <p:spPr>
          <a:xfrm>
            <a:off x="4257618" y="1710000"/>
            <a:ext cx="36720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9">
            <a:extLst>
              <a:ext uri="{FF2B5EF4-FFF2-40B4-BE49-F238E27FC236}">
                <a16:creationId xmlns:a16="http://schemas.microsoft.com/office/drawing/2014/main" id="{A6435609-FC5D-424F-A15C-A0856D1FFFF3}"/>
              </a:ext>
            </a:extLst>
          </p:cNvPr>
          <p:cNvSpPr>
            <a:spLocks noGrp="1"/>
          </p:cNvSpPr>
          <p:nvPr>
            <p:ph sz="quarter" idx="14" hasCustomPrompt="1"/>
          </p:nvPr>
        </p:nvSpPr>
        <p:spPr>
          <a:xfrm>
            <a:off x="8154874" y="1710000"/>
            <a:ext cx="36720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ext Placeholder 11">
            <a:extLst>
              <a:ext uri="{FF2B5EF4-FFF2-40B4-BE49-F238E27FC236}">
                <a16:creationId xmlns:a16="http://schemas.microsoft.com/office/drawing/2014/main" id="{F7582AC7-4667-407B-A5E8-45D6349311AA}"/>
              </a:ext>
            </a:extLst>
          </p:cNvPr>
          <p:cNvSpPr>
            <a:spLocks noGrp="1"/>
          </p:cNvSpPr>
          <p:nvPr>
            <p:ph type="body" sz="quarter" idx="15" hasCustomPrompt="1"/>
          </p:nvPr>
        </p:nvSpPr>
        <p:spPr>
          <a:xfrm>
            <a:off x="360000" y="910800"/>
            <a:ext cx="11466000" cy="396000"/>
          </a:xfrm>
        </p:spPr>
        <p:txBody>
          <a:bodyPr/>
          <a:lstStyle>
            <a:lvl1pPr>
              <a:defRPr sz="2200"/>
            </a:lvl1pPr>
            <a:lvl2pPr>
              <a:defRPr sz="2200"/>
            </a:lvl2pPr>
            <a:lvl3pPr>
              <a:defRPr sz="2200"/>
            </a:lvl3pPr>
            <a:lvl4pPr>
              <a:defRPr sz="2200"/>
            </a:lvl4pPr>
            <a:lvl5pPr>
              <a:defRPr sz="2200"/>
            </a:lvl5pPr>
          </a:lstStyle>
          <a:p>
            <a:pPr lvl="0"/>
            <a:r>
              <a:rPr lang="en-US"/>
              <a:t>Click to add subtitle</a:t>
            </a:r>
            <a:endParaRPr lang="en-GB"/>
          </a:p>
        </p:txBody>
      </p:sp>
    </p:spTree>
    <p:extLst>
      <p:ext uri="{BB962C8B-B14F-4D97-AF65-F5344CB8AC3E}">
        <p14:creationId xmlns:p14="http://schemas.microsoft.com/office/powerpoint/2010/main" val="2333672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itle and 3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5AEE3-9929-4A79-A968-8D4311BF5D5E}"/>
              </a:ext>
            </a:extLst>
          </p:cNvPr>
          <p:cNvSpPr>
            <a:spLocks noGrp="1"/>
          </p:cNvSpPr>
          <p:nvPr>
            <p:ph type="title" hasCustomPrompt="1"/>
          </p:nvPr>
        </p:nvSpPr>
        <p:spPr>
          <a:xfrm>
            <a:off x="359999" y="430718"/>
            <a:ext cx="11466875"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DDAA155B-CCB9-45EF-83E7-A4F386C3D593}"/>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6E46BAB9-04B4-4317-A1F0-FDDB9A1286EA}"/>
              </a:ext>
            </a:extLst>
          </p:cNvPr>
          <p:cNvSpPr>
            <a:spLocks noGrp="1"/>
          </p:cNvSpPr>
          <p:nvPr>
            <p:ph type="ftr" sz="quarter" idx="11"/>
          </p:nvPr>
        </p:nvSpPr>
        <p:spPr/>
        <p:txBody>
          <a:bodyPr/>
          <a:lstStyle/>
          <a:p>
            <a:r>
              <a:rPr lang="fi-FI"/>
              <a:t>Yrittäjägallup, kierros 6/2024 marraskuu</a:t>
            </a:r>
            <a:endParaRPr lang="en-GB"/>
          </a:p>
        </p:txBody>
      </p:sp>
      <p:sp>
        <p:nvSpPr>
          <p:cNvPr id="6" name="Text Placeholder 5">
            <a:extLst>
              <a:ext uri="{FF2B5EF4-FFF2-40B4-BE49-F238E27FC236}">
                <a16:creationId xmlns:a16="http://schemas.microsoft.com/office/drawing/2014/main" id="{02044888-1B05-4294-ABC2-A93A4A32E0DD}"/>
              </a:ext>
            </a:extLst>
          </p:cNvPr>
          <p:cNvSpPr>
            <a:spLocks noGrp="1"/>
          </p:cNvSpPr>
          <p:nvPr>
            <p:ph type="body" sz="quarter" idx="12" hasCustomPrompt="1"/>
          </p:nvPr>
        </p:nvSpPr>
        <p:spPr>
          <a:xfrm>
            <a:off x="360000" y="1710000"/>
            <a:ext cx="3672000" cy="604800"/>
          </a:xfrm>
        </p:spPr>
        <p:txBody>
          <a:bodyPr/>
          <a:lstStyle>
            <a:lvl1pPr>
              <a:defRPr b="1"/>
            </a:lvl1pPr>
          </a:lstStyle>
          <a:p>
            <a:pPr lvl="0"/>
            <a:r>
              <a:rPr lang="en-US"/>
              <a:t>Click to add text</a:t>
            </a:r>
          </a:p>
        </p:txBody>
      </p:sp>
      <p:sp>
        <p:nvSpPr>
          <p:cNvPr id="8" name="Content Placeholder 7">
            <a:extLst>
              <a:ext uri="{FF2B5EF4-FFF2-40B4-BE49-F238E27FC236}">
                <a16:creationId xmlns:a16="http://schemas.microsoft.com/office/drawing/2014/main" id="{FB8C48F8-FEC0-41E0-BBB9-68EC3003D7D8}"/>
              </a:ext>
            </a:extLst>
          </p:cNvPr>
          <p:cNvSpPr>
            <a:spLocks noGrp="1"/>
          </p:cNvSpPr>
          <p:nvPr>
            <p:ph sz="quarter" idx="13" hasCustomPrompt="1"/>
          </p:nvPr>
        </p:nvSpPr>
        <p:spPr>
          <a:xfrm>
            <a:off x="360363" y="2376000"/>
            <a:ext cx="36720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F59D2917-03D0-4000-AA1D-13CEEB10FBFD}"/>
              </a:ext>
            </a:extLst>
          </p:cNvPr>
          <p:cNvSpPr>
            <a:spLocks noGrp="1"/>
          </p:cNvSpPr>
          <p:nvPr>
            <p:ph type="body" sz="quarter" idx="14" hasCustomPrompt="1"/>
          </p:nvPr>
        </p:nvSpPr>
        <p:spPr>
          <a:xfrm>
            <a:off x="4257437" y="1710000"/>
            <a:ext cx="3672000" cy="604800"/>
          </a:xfrm>
        </p:spPr>
        <p:txBody>
          <a:bodyPr/>
          <a:lstStyle>
            <a:lvl1pPr>
              <a:defRPr b="1"/>
            </a:lvl1pPr>
          </a:lstStyle>
          <a:p>
            <a:pPr lvl="0"/>
            <a:r>
              <a:rPr lang="en-US"/>
              <a:t>Click to add text</a:t>
            </a:r>
            <a:endParaRPr lang="en-GB"/>
          </a:p>
        </p:txBody>
      </p:sp>
      <p:sp>
        <p:nvSpPr>
          <p:cNvPr id="12" name="Content Placeholder 11">
            <a:extLst>
              <a:ext uri="{FF2B5EF4-FFF2-40B4-BE49-F238E27FC236}">
                <a16:creationId xmlns:a16="http://schemas.microsoft.com/office/drawing/2014/main" id="{DDE23886-2490-491C-8436-F655BBCD8C99}"/>
              </a:ext>
            </a:extLst>
          </p:cNvPr>
          <p:cNvSpPr>
            <a:spLocks noGrp="1"/>
          </p:cNvSpPr>
          <p:nvPr>
            <p:ph sz="quarter" idx="15" hasCustomPrompt="1"/>
          </p:nvPr>
        </p:nvSpPr>
        <p:spPr>
          <a:xfrm>
            <a:off x="4257619" y="2376488"/>
            <a:ext cx="3672000" cy="3343275"/>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13">
            <a:extLst>
              <a:ext uri="{FF2B5EF4-FFF2-40B4-BE49-F238E27FC236}">
                <a16:creationId xmlns:a16="http://schemas.microsoft.com/office/drawing/2014/main" id="{51DA3C15-7E9D-4E22-895A-F50878BD332E}"/>
              </a:ext>
            </a:extLst>
          </p:cNvPr>
          <p:cNvSpPr>
            <a:spLocks noGrp="1"/>
          </p:cNvSpPr>
          <p:nvPr>
            <p:ph type="body" sz="quarter" idx="16" hasCustomPrompt="1"/>
          </p:nvPr>
        </p:nvSpPr>
        <p:spPr>
          <a:xfrm>
            <a:off x="8154874" y="1710000"/>
            <a:ext cx="3672000" cy="604838"/>
          </a:xfrm>
        </p:spPr>
        <p:txBody>
          <a:bodyPr/>
          <a:lstStyle>
            <a:lvl1pPr>
              <a:defRPr b="1"/>
            </a:lvl1pPr>
          </a:lstStyle>
          <a:p>
            <a:pPr lvl="0"/>
            <a:r>
              <a:rPr lang="en-US"/>
              <a:t>Click to add text</a:t>
            </a:r>
            <a:endParaRPr lang="en-GB"/>
          </a:p>
        </p:txBody>
      </p:sp>
      <p:sp>
        <p:nvSpPr>
          <p:cNvPr id="16" name="Content Placeholder 15">
            <a:extLst>
              <a:ext uri="{FF2B5EF4-FFF2-40B4-BE49-F238E27FC236}">
                <a16:creationId xmlns:a16="http://schemas.microsoft.com/office/drawing/2014/main" id="{C41F52C9-6836-4FC9-99EA-1BF6FF01DF3F}"/>
              </a:ext>
            </a:extLst>
          </p:cNvPr>
          <p:cNvSpPr>
            <a:spLocks noGrp="1"/>
          </p:cNvSpPr>
          <p:nvPr>
            <p:ph sz="quarter" idx="17" hasCustomPrompt="1"/>
          </p:nvPr>
        </p:nvSpPr>
        <p:spPr>
          <a:xfrm>
            <a:off x="8154874" y="2376000"/>
            <a:ext cx="36720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17">
            <a:extLst>
              <a:ext uri="{FF2B5EF4-FFF2-40B4-BE49-F238E27FC236}">
                <a16:creationId xmlns:a16="http://schemas.microsoft.com/office/drawing/2014/main" id="{3593581B-25F6-45F4-A388-25B91698559B}"/>
              </a:ext>
            </a:extLst>
          </p:cNvPr>
          <p:cNvSpPr>
            <a:spLocks noGrp="1"/>
          </p:cNvSpPr>
          <p:nvPr>
            <p:ph type="body" sz="quarter" idx="18" hasCustomPrompt="1"/>
          </p:nvPr>
        </p:nvSpPr>
        <p:spPr>
          <a:xfrm>
            <a:off x="360000" y="910800"/>
            <a:ext cx="11466000" cy="396000"/>
          </a:xfrm>
        </p:spPr>
        <p:txBody>
          <a:bodyPr/>
          <a:lstStyle>
            <a:lvl1pPr>
              <a:defRPr sz="2200"/>
            </a:lvl1pPr>
          </a:lstStyle>
          <a:p>
            <a:pPr lvl="0"/>
            <a:r>
              <a:rPr lang="en-US"/>
              <a:t>Click to add subtitle</a:t>
            </a:r>
            <a:endParaRPr lang="en-GB"/>
          </a:p>
        </p:txBody>
      </p:sp>
    </p:spTree>
    <p:extLst>
      <p:ext uri="{BB962C8B-B14F-4D97-AF65-F5344CB8AC3E}">
        <p14:creationId xmlns:p14="http://schemas.microsoft.com/office/powerpoint/2010/main" val="707520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Title and 4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C880B-B2A1-4343-8F1B-D11FAEA2A2C5}"/>
              </a:ext>
            </a:extLst>
          </p:cNvPr>
          <p:cNvSpPr>
            <a:spLocks noGrp="1"/>
          </p:cNvSpPr>
          <p:nvPr>
            <p:ph type="title" hasCustomPrompt="1"/>
          </p:nvPr>
        </p:nvSpPr>
        <p:spPr>
          <a:xfrm>
            <a:off x="359999" y="430718"/>
            <a:ext cx="11466875" cy="403200"/>
          </a:xfrm>
        </p:spPr>
        <p:txBody>
          <a:bodyPr/>
          <a:lstStyle/>
          <a:p>
            <a:r>
              <a:rPr lang="en-US"/>
              <a:t>Click to add title</a:t>
            </a:r>
            <a:endParaRPr lang="en-GB"/>
          </a:p>
        </p:txBody>
      </p:sp>
      <p:sp>
        <p:nvSpPr>
          <p:cNvPr id="3" name="Slide Number Placeholder 2">
            <a:extLst>
              <a:ext uri="{FF2B5EF4-FFF2-40B4-BE49-F238E27FC236}">
                <a16:creationId xmlns:a16="http://schemas.microsoft.com/office/drawing/2014/main" id="{C41184D5-78E0-4646-8F38-C52C718FFF6F}"/>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09802832-2B66-4562-9C71-D7D1507397C2}"/>
              </a:ext>
            </a:extLst>
          </p:cNvPr>
          <p:cNvSpPr>
            <a:spLocks noGrp="1"/>
          </p:cNvSpPr>
          <p:nvPr>
            <p:ph type="ftr" sz="quarter" idx="11"/>
          </p:nvPr>
        </p:nvSpPr>
        <p:spPr/>
        <p:txBody>
          <a:bodyPr/>
          <a:lstStyle/>
          <a:p>
            <a:r>
              <a:rPr lang="fi-FI"/>
              <a:t>Yrittäjägallup, kierros 6/2024 marraskuu</a:t>
            </a:r>
            <a:endParaRPr lang="en-GB"/>
          </a:p>
        </p:txBody>
      </p:sp>
      <p:sp>
        <p:nvSpPr>
          <p:cNvPr id="6" name="Content Placeholder 5">
            <a:extLst>
              <a:ext uri="{FF2B5EF4-FFF2-40B4-BE49-F238E27FC236}">
                <a16:creationId xmlns:a16="http://schemas.microsoft.com/office/drawing/2014/main" id="{AEF49FA9-6D89-44C4-B6C9-EA8D7FB75632}"/>
              </a:ext>
            </a:extLst>
          </p:cNvPr>
          <p:cNvSpPr>
            <a:spLocks noGrp="1"/>
          </p:cNvSpPr>
          <p:nvPr>
            <p:ph sz="quarter" idx="12" hasCustomPrompt="1"/>
          </p:nvPr>
        </p:nvSpPr>
        <p:spPr>
          <a:xfrm>
            <a:off x="360362" y="1710000"/>
            <a:ext cx="2728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7">
            <a:extLst>
              <a:ext uri="{FF2B5EF4-FFF2-40B4-BE49-F238E27FC236}">
                <a16:creationId xmlns:a16="http://schemas.microsoft.com/office/drawing/2014/main" id="{BAD1D924-231B-4C18-8E90-2DFF9C04EF04}"/>
              </a:ext>
            </a:extLst>
          </p:cNvPr>
          <p:cNvSpPr>
            <a:spLocks noGrp="1"/>
          </p:cNvSpPr>
          <p:nvPr>
            <p:ph sz="quarter" idx="13" hasCustomPrompt="1"/>
          </p:nvPr>
        </p:nvSpPr>
        <p:spPr>
          <a:xfrm>
            <a:off x="3272933" y="1710000"/>
            <a:ext cx="2728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9">
            <a:extLst>
              <a:ext uri="{FF2B5EF4-FFF2-40B4-BE49-F238E27FC236}">
                <a16:creationId xmlns:a16="http://schemas.microsoft.com/office/drawing/2014/main" id="{9EF0024D-3708-4302-8C69-256AD7593873}"/>
              </a:ext>
            </a:extLst>
          </p:cNvPr>
          <p:cNvSpPr>
            <a:spLocks noGrp="1"/>
          </p:cNvSpPr>
          <p:nvPr>
            <p:ph sz="quarter" idx="14" hasCustomPrompt="1"/>
          </p:nvPr>
        </p:nvSpPr>
        <p:spPr>
          <a:xfrm>
            <a:off x="6185504" y="1710000"/>
            <a:ext cx="2728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11">
            <a:extLst>
              <a:ext uri="{FF2B5EF4-FFF2-40B4-BE49-F238E27FC236}">
                <a16:creationId xmlns:a16="http://schemas.microsoft.com/office/drawing/2014/main" id="{E3415997-1B6E-4BEC-B682-F9280D0D5E3E}"/>
              </a:ext>
            </a:extLst>
          </p:cNvPr>
          <p:cNvSpPr>
            <a:spLocks noGrp="1"/>
          </p:cNvSpPr>
          <p:nvPr>
            <p:ph sz="quarter" idx="15" hasCustomPrompt="1"/>
          </p:nvPr>
        </p:nvSpPr>
        <p:spPr>
          <a:xfrm>
            <a:off x="9098074" y="1710000"/>
            <a:ext cx="2728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13">
            <a:extLst>
              <a:ext uri="{FF2B5EF4-FFF2-40B4-BE49-F238E27FC236}">
                <a16:creationId xmlns:a16="http://schemas.microsoft.com/office/drawing/2014/main" id="{A97B1331-D3E0-4904-82E5-02B601057EBC}"/>
              </a:ext>
            </a:extLst>
          </p:cNvPr>
          <p:cNvSpPr>
            <a:spLocks noGrp="1"/>
          </p:cNvSpPr>
          <p:nvPr>
            <p:ph type="body" sz="quarter" idx="16" hasCustomPrompt="1"/>
          </p:nvPr>
        </p:nvSpPr>
        <p:spPr>
          <a:xfrm>
            <a:off x="360000" y="910800"/>
            <a:ext cx="11466000" cy="396000"/>
          </a:xfrm>
        </p:spPr>
        <p:txBody>
          <a:bodyPr/>
          <a:lstStyle>
            <a:lvl1pPr>
              <a:defRPr sz="2200"/>
            </a:lvl1pPr>
          </a:lstStyle>
          <a:p>
            <a:pPr lvl="0"/>
            <a:r>
              <a:rPr lang="en-US"/>
              <a:t>Click to add subtitle</a:t>
            </a:r>
            <a:endParaRPr lang="en-GB"/>
          </a:p>
        </p:txBody>
      </p:sp>
    </p:spTree>
    <p:extLst>
      <p:ext uri="{BB962C8B-B14F-4D97-AF65-F5344CB8AC3E}">
        <p14:creationId xmlns:p14="http://schemas.microsoft.com/office/powerpoint/2010/main" val="1073286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itle and 4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6C45C-9BBB-4B14-BC71-8D9593AF9252}"/>
              </a:ext>
            </a:extLst>
          </p:cNvPr>
          <p:cNvSpPr>
            <a:spLocks noGrp="1"/>
          </p:cNvSpPr>
          <p:nvPr>
            <p:ph type="title" hasCustomPrompt="1"/>
          </p:nvPr>
        </p:nvSpPr>
        <p:spPr>
          <a:xfrm>
            <a:off x="359999" y="430718"/>
            <a:ext cx="11466875"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3DCA3869-0626-4D7E-A07F-ED2B248D284C}"/>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F29845BF-B227-4307-81B9-E7C8FC57CD26}"/>
              </a:ext>
            </a:extLst>
          </p:cNvPr>
          <p:cNvSpPr>
            <a:spLocks noGrp="1"/>
          </p:cNvSpPr>
          <p:nvPr>
            <p:ph type="ftr" sz="quarter" idx="11"/>
          </p:nvPr>
        </p:nvSpPr>
        <p:spPr/>
        <p:txBody>
          <a:bodyPr/>
          <a:lstStyle/>
          <a:p>
            <a:r>
              <a:rPr lang="fi-FI"/>
              <a:t>Yrittäjägallup, kierros 6/2024 marraskuu</a:t>
            </a:r>
            <a:endParaRPr lang="en-GB"/>
          </a:p>
        </p:txBody>
      </p:sp>
      <p:sp>
        <p:nvSpPr>
          <p:cNvPr id="6" name="Text Placeholder 5">
            <a:extLst>
              <a:ext uri="{FF2B5EF4-FFF2-40B4-BE49-F238E27FC236}">
                <a16:creationId xmlns:a16="http://schemas.microsoft.com/office/drawing/2014/main" id="{C1A4FC7E-D91D-407A-BFBE-F405D6BBEA67}"/>
              </a:ext>
            </a:extLst>
          </p:cNvPr>
          <p:cNvSpPr>
            <a:spLocks noGrp="1"/>
          </p:cNvSpPr>
          <p:nvPr>
            <p:ph type="body" sz="quarter" idx="12" hasCustomPrompt="1"/>
          </p:nvPr>
        </p:nvSpPr>
        <p:spPr>
          <a:xfrm>
            <a:off x="360000" y="1710000"/>
            <a:ext cx="2728800" cy="604800"/>
          </a:xfrm>
        </p:spPr>
        <p:txBody>
          <a:bodyPr/>
          <a:lstStyle>
            <a:lvl1pPr>
              <a:defRPr b="1"/>
            </a:lvl1pPr>
          </a:lstStyle>
          <a:p>
            <a:pPr lvl="0"/>
            <a:r>
              <a:rPr lang="en-US"/>
              <a:t>Click to add text</a:t>
            </a:r>
            <a:endParaRPr lang="en-GB"/>
          </a:p>
        </p:txBody>
      </p:sp>
      <p:sp>
        <p:nvSpPr>
          <p:cNvPr id="8" name="Content Placeholder 7">
            <a:extLst>
              <a:ext uri="{FF2B5EF4-FFF2-40B4-BE49-F238E27FC236}">
                <a16:creationId xmlns:a16="http://schemas.microsoft.com/office/drawing/2014/main" id="{129916EF-EC2F-4137-B182-AA5508918E8F}"/>
              </a:ext>
            </a:extLst>
          </p:cNvPr>
          <p:cNvSpPr>
            <a:spLocks noGrp="1"/>
          </p:cNvSpPr>
          <p:nvPr>
            <p:ph sz="quarter" idx="13" hasCustomPrompt="1"/>
          </p:nvPr>
        </p:nvSpPr>
        <p:spPr>
          <a:xfrm>
            <a:off x="360000" y="2376000"/>
            <a:ext cx="27288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6D9A3CD5-4B7B-41AC-BFD5-7AA2D853D03E}"/>
              </a:ext>
            </a:extLst>
          </p:cNvPr>
          <p:cNvSpPr>
            <a:spLocks noGrp="1"/>
          </p:cNvSpPr>
          <p:nvPr>
            <p:ph type="body" sz="quarter" idx="14" hasCustomPrompt="1"/>
          </p:nvPr>
        </p:nvSpPr>
        <p:spPr>
          <a:xfrm>
            <a:off x="3272691" y="1710000"/>
            <a:ext cx="2728800" cy="604838"/>
          </a:xfrm>
        </p:spPr>
        <p:txBody>
          <a:bodyPr/>
          <a:lstStyle>
            <a:lvl1pPr>
              <a:defRPr b="1"/>
            </a:lvl1pPr>
          </a:lstStyle>
          <a:p>
            <a:pPr lvl="0"/>
            <a:r>
              <a:rPr lang="en-US"/>
              <a:t>Click to add text</a:t>
            </a:r>
            <a:endParaRPr lang="en-GB"/>
          </a:p>
        </p:txBody>
      </p:sp>
      <p:sp>
        <p:nvSpPr>
          <p:cNvPr id="12" name="Content Placeholder 11">
            <a:extLst>
              <a:ext uri="{FF2B5EF4-FFF2-40B4-BE49-F238E27FC236}">
                <a16:creationId xmlns:a16="http://schemas.microsoft.com/office/drawing/2014/main" id="{35F727AD-E63B-412E-B986-D86DFE5EED29}"/>
              </a:ext>
            </a:extLst>
          </p:cNvPr>
          <p:cNvSpPr>
            <a:spLocks noGrp="1"/>
          </p:cNvSpPr>
          <p:nvPr>
            <p:ph sz="quarter" idx="15" hasCustomPrompt="1"/>
          </p:nvPr>
        </p:nvSpPr>
        <p:spPr>
          <a:xfrm>
            <a:off x="3272691" y="2376488"/>
            <a:ext cx="27288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13">
            <a:extLst>
              <a:ext uri="{FF2B5EF4-FFF2-40B4-BE49-F238E27FC236}">
                <a16:creationId xmlns:a16="http://schemas.microsoft.com/office/drawing/2014/main" id="{8CEE6CD4-960B-4926-8A35-E8FF363F8723}"/>
              </a:ext>
            </a:extLst>
          </p:cNvPr>
          <p:cNvSpPr>
            <a:spLocks noGrp="1"/>
          </p:cNvSpPr>
          <p:nvPr>
            <p:ph type="body" sz="quarter" idx="16" hasCustomPrompt="1"/>
          </p:nvPr>
        </p:nvSpPr>
        <p:spPr>
          <a:xfrm>
            <a:off x="6185382" y="1710000"/>
            <a:ext cx="2728800" cy="604800"/>
          </a:xfrm>
        </p:spPr>
        <p:txBody>
          <a:bodyPr/>
          <a:lstStyle>
            <a:lvl1pPr>
              <a:defRPr b="1"/>
            </a:lvl1pPr>
          </a:lstStyle>
          <a:p>
            <a:pPr lvl="0"/>
            <a:r>
              <a:rPr lang="en-US"/>
              <a:t>Click to add text</a:t>
            </a:r>
            <a:endParaRPr lang="en-GB"/>
          </a:p>
        </p:txBody>
      </p:sp>
      <p:sp>
        <p:nvSpPr>
          <p:cNvPr id="16" name="Content Placeholder 15">
            <a:extLst>
              <a:ext uri="{FF2B5EF4-FFF2-40B4-BE49-F238E27FC236}">
                <a16:creationId xmlns:a16="http://schemas.microsoft.com/office/drawing/2014/main" id="{E544BF1C-E9EC-43D2-A239-79E43B7C24CD}"/>
              </a:ext>
            </a:extLst>
          </p:cNvPr>
          <p:cNvSpPr>
            <a:spLocks noGrp="1"/>
          </p:cNvSpPr>
          <p:nvPr>
            <p:ph sz="quarter" idx="17" hasCustomPrompt="1"/>
          </p:nvPr>
        </p:nvSpPr>
        <p:spPr>
          <a:xfrm>
            <a:off x="6185382" y="2376000"/>
            <a:ext cx="27288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17">
            <a:extLst>
              <a:ext uri="{FF2B5EF4-FFF2-40B4-BE49-F238E27FC236}">
                <a16:creationId xmlns:a16="http://schemas.microsoft.com/office/drawing/2014/main" id="{A27027DC-FD56-4CD6-8B38-7C623A97D1C4}"/>
              </a:ext>
            </a:extLst>
          </p:cNvPr>
          <p:cNvSpPr>
            <a:spLocks noGrp="1"/>
          </p:cNvSpPr>
          <p:nvPr>
            <p:ph type="body" sz="quarter" idx="18" hasCustomPrompt="1"/>
          </p:nvPr>
        </p:nvSpPr>
        <p:spPr>
          <a:xfrm>
            <a:off x="9098074" y="1710000"/>
            <a:ext cx="2728800" cy="604800"/>
          </a:xfrm>
        </p:spPr>
        <p:txBody>
          <a:bodyPr/>
          <a:lstStyle>
            <a:lvl1pPr>
              <a:defRPr b="1"/>
            </a:lvl1pPr>
          </a:lstStyle>
          <a:p>
            <a:pPr lvl="0"/>
            <a:r>
              <a:rPr lang="en-US"/>
              <a:t>Click to add text</a:t>
            </a:r>
            <a:endParaRPr lang="en-GB"/>
          </a:p>
        </p:txBody>
      </p:sp>
      <p:sp>
        <p:nvSpPr>
          <p:cNvPr id="20" name="Content Placeholder 19">
            <a:extLst>
              <a:ext uri="{FF2B5EF4-FFF2-40B4-BE49-F238E27FC236}">
                <a16:creationId xmlns:a16="http://schemas.microsoft.com/office/drawing/2014/main" id="{5513656D-7804-45C7-9561-4FFDBE1F523B}"/>
              </a:ext>
            </a:extLst>
          </p:cNvPr>
          <p:cNvSpPr>
            <a:spLocks noGrp="1"/>
          </p:cNvSpPr>
          <p:nvPr>
            <p:ph sz="quarter" idx="19" hasCustomPrompt="1"/>
          </p:nvPr>
        </p:nvSpPr>
        <p:spPr>
          <a:xfrm>
            <a:off x="9098074" y="2376488"/>
            <a:ext cx="2728800" cy="3343275"/>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ext Placeholder 21">
            <a:extLst>
              <a:ext uri="{FF2B5EF4-FFF2-40B4-BE49-F238E27FC236}">
                <a16:creationId xmlns:a16="http://schemas.microsoft.com/office/drawing/2014/main" id="{5AA444E5-6DCB-4387-82D7-374FBA34E3ED}"/>
              </a:ext>
            </a:extLst>
          </p:cNvPr>
          <p:cNvSpPr>
            <a:spLocks noGrp="1"/>
          </p:cNvSpPr>
          <p:nvPr>
            <p:ph type="body" sz="quarter" idx="20" hasCustomPrompt="1"/>
          </p:nvPr>
        </p:nvSpPr>
        <p:spPr>
          <a:xfrm>
            <a:off x="360363" y="910800"/>
            <a:ext cx="11466512" cy="396000"/>
          </a:xfrm>
        </p:spPr>
        <p:txBody>
          <a:bodyPr/>
          <a:lstStyle>
            <a:lvl1pPr>
              <a:defRPr sz="2200"/>
            </a:lvl1pPr>
            <a:lvl2pPr>
              <a:defRPr sz="2200"/>
            </a:lvl2pPr>
            <a:lvl3pPr>
              <a:defRPr sz="2200"/>
            </a:lvl3pPr>
            <a:lvl4pPr>
              <a:defRPr sz="2200"/>
            </a:lvl4pPr>
            <a:lvl5pPr>
              <a:defRPr sz="2200"/>
            </a:lvl5pPr>
          </a:lstStyle>
          <a:p>
            <a:pPr lvl="0"/>
            <a:r>
              <a:rPr lang="en-US"/>
              <a:t>Click to add subtitle</a:t>
            </a:r>
            <a:endParaRPr lang="en-GB"/>
          </a:p>
        </p:txBody>
      </p:sp>
    </p:spTree>
    <p:extLst>
      <p:ext uri="{BB962C8B-B14F-4D97-AF65-F5344CB8AC3E}">
        <p14:creationId xmlns:p14="http://schemas.microsoft.com/office/powerpoint/2010/main" val="1946953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Title and 5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EED13-8109-40D7-B85E-48D72364D6E5}"/>
              </a:ext>
            </a:extLst>
          </p:cNvPr>
          <p:cNvSpPr>
            <a:spLocks noGrp="1"/>
          </p:cNvSpPr>
          <p:nvPr>
            <p:ph type="title" hasCustomPrompt="1"/>
          </p:nvPr>
        </p:nvSpPr>
        <p:spPr>
          <a:xfrm>
            <a:off x="359999" y="430718"/>
            <a:ext cx="11466875"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5A60EB60-D174-4782-B63F-DCF2657E1B13}"/>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E54526FD-FB6E-4148-89B3-7D266E27BD8F}"/>
              </a:ext>
            </a:extLst>
          </p:cNvPr>
          <p:cNvSpPr>
            <a:spLocks noGrp="1"/>
          </p:cNvSpPr>
          <p:nvPr>
            <p:ph type="ftr" sz="quarter" idx="11"/>
          </p:nvPr>
        </p:nvSpPr>
        <p:spPr/>
        <p:txBody>
          <a:bodyPr/>
          <a:lstStyle/>
          <a:p>
            <a:r>
              <a:rPr lang="fi-FI"/>
              <a:t>Yrittäjägallup, kierros 6/2024 marraskuu</a:t>
            </a:r>
            <a:endParaRPr lang="en-GB"/>
          </a:p>
        </p:txBody>
      </p:sp>
      <p:sp>
        <p:nvSpPr>
          <p:cNvPr id="6" name="Content Placeholder 5">
            <a:extLst>
              <a:ext uri="{FF2B5EF4-FFF2-40B4-BE49-F238E27FC236}">
                <a16:creationId xmlns:a16="http://schemas.microsoft.com/office/drawing/2014/main" id="{AC5E99A7-B8B8-4860-8872-63A20BC4983E}"/>
              </a:ext>
            </a:extLst>
          </p:cNvPr>
          <p:cNvSpPr>
            <a:spLocks noGrp="1"/>
          </p:cNvSpPr>
          <p:nvPr>
            <p:ph sz="quarter" idx="12" hasCustomPrompt="1"/>
          </p:nvPr>
        </p:nvSpPr>
        <p:spPr>
          <a:xfrm>
            <a:off x="360363" y="1710000"/>
            <a:ext cx="21492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7">
            <a:extLst>
              <a:ext uri="{FF2B5EF4-FFF2-40B4-BE49-F238E27FC236}">
                <a16:creationId xmlns:a16="http://schemas.microsoft.com/office/drawing/2014/main" id="{7136CF45-35B9-4F30-93CE-11D7DC6AE4AB}"/>
              </a:ext>
            </a:extLst>
          </p:cNvPr>
          <p:cNvSpPr>
            <a:spLocks noGrp="1"/>
          </p:cNvSpPr>
          <p:nvPr>
            <p:ph sz="quarter" idx="13" hasCustomPrompt="1"/>
          </p:nvPr>
        </p:nvSpPr>
        <p:spPr>
          <a:xfrm>
            <a:off x="2689691" y="1710000"/>
            <a:ext cx="21492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9">
            <a:extLst>
              <a:ext uri="{FF2B5EF4-FFF2-40B4-BE49-F238E27FC236}">
                <a16:creationId xmlns:a16="http://schemas.microsoft.com/office/drawing/2014/main" id="{A190C909-262D-4930-924B-8C4285CF8554}"/>
              </a:ext>
            </a:extLst>
          </p:cNvPr>
          <p:cNvSpPr>
            <a:spLocks noGrp="1"/>
          </p:cNvSpPr>
          <p:nvPr>
            <p:ph sz="quarter" idx="14" hasCustomPrompt="1"/>
          </p:nvPr>
        </p:nvSpPr>
        <p:spPr>
          <a:xfrm>
            <a:off x="5019019" y="1710000"/>
            <a:ext cx="21492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11">
            <a:extLst>
              <a:ext uri="{FF2B5EF4-FFF2-40B4-BE49-F238E27FC236}">
                <a16:creationId xmlns:a16="http://schemas.microsoft.com/office/drawing/2014/main" id="{C18864E4-1D92-4544-8F52-1155810D7924}"/>
              </a:ext>
            </a:extLst>
          </p:cNvPr>
          <p:cNvSpPr>
            <a:spLocks noGrp="1"/>
          </p:cNvSpPr>
          <p:nvPr>
            <p:ph sz="quarter" idx="15" hasCustomPrompt="1"/>
          </p:nvPr>
        </p:nvSpPr>
        <p:spPr>
          <a:xfrm>
            <a:off x="7348347" y="1710000"/>
            <a:ext cx="21492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Content Placeholder 13">
            <a:extLst>
              <a:ext uri="{FF2B5EF4-FFF2-40B4-BE49-F238E27FC236}">
                <a16:creationId xmlns:a16="http://schemas.microsoft.com/office/drawing/2014/main" id="{E68E0E68-5345-4D62-8D07-AE58AE330678}"/>
              </a:ext>
            </a:extLst>
          </p:cNvPr>
          <p:cNvSpPr>
            <a:spLocks noGrp="1"/>
          </p:cNvSpPr>
          <p:nvPr>
            <p:ph sz="quarter" idx="16" hasCustomPrompt="1"/>
          </p:nvPr>
        </p:nvSpPr>
        <p:spPr>
          <a:xfrm>
            <a:off x="9677674" y="1710000"/>
            <a:ext cx="21492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Text Placeholder 15">
            <a:extLst>
              <a:ext uri="{FF2B5EF4-FFF2-40B4-BE49-F238E27FC236}">
                <a16:creationId xmlns:a16="http://schemas.microsoft.com/office/drawing/2014/main" id="{3E23F4F6-B0E8-4724-933C-35F21A7E4235}"/>
              </a:ext>
            </a:extLst>
          </p:cNvPr>
          <p:cNvSpPr>
            <a:spLocks noGrp="1"/>
          </p:cNvSpPr>
          <p:nvPr>
            <p:ph type="body" sz="quarter" idx="17" hasCustomPrompt="1"/>
          </p:nvPr>
        </p:nvSpPr>
        <p:spPr>
          <a:xfrm>
            <a:off x="360874" y="910800"/>
            <a:ext cx="11466000" cy="396000"/>
          </a:xfrm>
        </p:spPr>
        <p:txBody>
          <a:bodyPr/>
          <a:lstStyle>
            <a:lvl1pPr>
              <a:defRPr sz="2200"/>
            </a:lvl1pPr>
            <a:lvl2pPr>
              <a:defRPr sz="2200"/>
            </a:lvl2pPr>
            <a:lvl3pPr>
              <a:defRPr sz="2200"/>
            </a:lvl3pPr>
            <a:lvl4pPr>
              <a:defRPr sz="2200"/>
            </a:lvl4pPr>
            <a:lvl5pPr>
              <a:defRPr sz="2200"/>
            </a:lvl5pPr>
          </a:lstStyle>
          <a:p>
            <a:pPr lvl="0"/>
            <a:r>
              <a:rPr lang="en-US"/>
              <a:t>Click to add subtitle</a:t>
            </a:r>
            <a:endParaRPr lang="en-GB"/>
          </a:p>
        </p:txBody>
      </p:sp>
    </p:spTree>
    <p:extLst>
      <p:ext uri="{BB962C8B-B14F-4D97-AF65-F5344CB8AC3E}">
        <p14:creationId xmlns:p14="http://schemas.microsoft.com/office/powerpoint/2010/main" val="3353775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Title and 5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5C433-9252-44D6-8AA4-495DB59340DB}"/>
              </a:ext>
            </a:extLst>
          </p:cNvPr>
          <p:cNvSpPr>
            <a:spLocks noGrp="1"/>
          </p:cNvSpPr>
          <p:nvPr>
            <p:ph type="title" hasCustomPrompt="1"/>
          </p:nvPr>
        </p:nvSpPr>
        <p:spPr>
          <a:xfrm>
            <a:off x="359999" y="430718"/>
            <a:ext cx="11466875"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A76AA46E-1017-4823-B4EC-B35766CE6763}"/>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01E1B86A-68D0-4D2D-A5CB-00F231C8BC28}"/>
              </a:ext>
            </a:extLst>
          </p:cNvPr>
          <p:cNvSpPr>
            <a:spLocks noGrp="1"/>
          </p:cNvSpPr>
          <p:nvPr>
            <p:ph type="ftr" sz="quarter" idx="11"/>
          </p:nvPr>
        </p:nvSpPr>
        <p:spPr/>
        <p:txBody>
          <a:bodyPr/>
          <a:lstStyle/>
          <a:p>
            <a:r>
              <a:rPr lang="fi-FI"/>
              <a:t>Yrittäjägallup, kierros 6/2024 marraskuu</a:t>
            </a:r>
            <a:endParaRPr lang="en-GB"/>
          </a:p>
        </p:txBody>
      </p:sp>
      <p:sp>
        <p:nvSpPr>
          <p:cNvPr id="6" name="Text Placeholder 5">
            <a:extLst>
              <a:ext uri="{FF2B5EF4-FFF2-40B4-BE49-F238E27FC236}">
                <a16:creationId xmlns:a16="http://schemas.microsoft.com/office/drawing/2014/main" id="{634B8469-FF2E-4467-8E43-A49A3388A2F3}"/>
              </a:ext>
            </a:extLst>
          </p:cNvPr>
          <p:cNvSpPr>
            <a:spLocks noGrp="1"/>
          </p:cNvSpPr>
          <p:nvPr>
            <p:ph type="body" sz="quarter" idx="12" hasCustomPrompt="1"/>
          </p:nvPr>
        </p:nvSpPr>
        <p:spPr>
          <a:xfrm>
            <a:off x="360363" y="1710000"/>
            <a:ext cx="2149200" cy="604800"/>
          </a:xfrm>
        </p:spPr>
        <p:txBody>
          <a:bodyPr/>
          <a:lstStyle>
            <a:lvl1pPr>
              <a:defRPr b="1"/>
            </a:lvl1pPr>
          </a:lstStyle>
          <a:p>
            <a:pPr lvl="0"/>
            <a:r>
              <a:rPr lang="en-US"/>
              <a:t>Click to add text</a:t>
            </a:r>
            <a:endParaRPr lang="en-GB"/>
          </a:p>
        </p:txBody>
      </p:sp>
      <p:sp>
        <p:nvSpPr>
          <p:cNvPr id="8" name="Content Placeholder 7">
            <a:extLst>
              <a:ext uri="{FF2B5EF4-FFF2-40B4-BE49-F238E27FC236}">
                <a16:creationId xmlns:a16="http://schemas.microsoft.com/office/drawing/2014/main" id="{6F0DDC14-9B67-4FE8-BC58-A70501A5344F}"/>
              </a:ext>
            </a:extLst>
          </p:cNvPr>
          <p:cNvSpPr>
            <a:spLocks noGrp="1"/>
          </p:cNvSpPr>
          <p:nvPr>
            <p:ph sz="quarter" idx="13" hasCustomPrompt="1"/>
          </p:nvPr>
        </p:nvSpPr>
        <p:spPr>
          <a:xfrm>
            <a:off x="360000" y="2376000"/>
            <a:ext cx="21492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A007D028-2ECB-46AF-8517-CCF9C089D819}"/>
              </a:ext>
            </a:extLst>
          </p:cNvPr>
          <p:cNvSpPr>
            <a:spLocks noGrp="1"/>
          </p:cNvSpPr>
          <p:nvPr>
            <p:ph type="body" sz="quarter" idx="14" hasCustomPrompt="1"/>
          </p:nvPr>
        </p:nvSpPr>
        <p:spPr>
          <a:xfrm>
            <a:off x="2689691" y="1710000"/>
            <a:ext cx="2149200" cy="604800"/>
          </a:xfrm>
        </p:spPr>
        <p:txBody>
          <a:bodyPr/>
          <a:lstStyle>
            <a:lvl1pPr>
              <a:defRPr b="1"/>
            </a:lvl1pPr>
          </a:lstStyle>
          <a:p>
            <a:pPr lvl="0"/>
            <a:r>
              <a:rPr lang="en-US"/>
              <a:t>Click to add text</a:t>
            </a:r>
            <a:endParaRPr lang="en-GB"/>
          </a:p>
        </p:txBody>
      </p:sp>
      <p:sp>
        <p:nvSpPr>
          <p:cNvPr id="12" name="Content Placeholder 11">
            <a:extLst>
              <a:ext uri="{FF2B5EF4-FFF2-40B4-BE49-F238E27FC236}">
                <a16:creationId xmlns:a16="http://schemas.microsoft.com/office/drawing/2014/main" id="{2F1DDE75-E486-4A48-BDBB-2C2A5B5E64D3}"/>
              </a:ext>
            </a:extLst>
          </p:cNvPr>
          <p:cNvSpPr>
            <a:spLocks noGrp="1"/>
          </p:cNvSpPr>
          <p:nvPr>
            <p:ph sz="quarter" idx="15" hasCustomPrompt="1"/>
          </p:nvPr>
        </p:nvSpPr>
        <p:spPr>
          <a:xfrm>
            <a:off x="2689419" y="2376000"/>
            <a:ext cx="21492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13">
            <a:extLst>
              <a:ext uri="{FF2B5EF4-FFF2-40B4-BE49-F238E27FC236}">
                <a16:creationId xmlns:a16="http://schemas.microsoft.com/office/drawing/2014/main" id="{87A506B6-1DA9-4CD7-9F56-C6BF2FDC187B}"/>
              </a:ext>
            </a:extLst>
          </p:cNvPr>
          <p:cNvSpPr>
            <a:spLocks noGrp="1"/>
          </p:cNvSpPr>
          <p:nvPr>
            <p:ph type="body" sz="quarter" idx="16" hasCustomPrompt="1"/>
          </p:nvPr>
        </p:nvSpPr>
        <p:spPr>
          <a:xfrm>
            <a:off x="5019019" y="1710000"/>
            <a:ext cx="2149200" cy="604800"/>
          </a:xfrm>
        </p:spPr>
        <p:txBody>
          <a:bodyPr/>
          <a:lstStyle>
            <a:lvl1pPr>
              <a:defRPr b="1"/>
            </a:lvl1pPr>
          </a:lstStyle>
          <a:p>
            <a:pPr lvl="0"/>
            <a:r>
              <a:rPr lang="en-US"/>
              <a:t>Click to add text</a:t>
            </a:r>
            <a:endParaRPr lang="en-GB"/>
          </a:p>
        </p:txBody>
      </p:sp>
      <p:sp>
        <p:nvSpPr>
          <p:cNvPr id="16" name="Content Placeholder 15">
            <a:extLst>
              <a:ext uri="{FF2B5EF4-FFF2-40B4-BE49-F238E27FC236}">
                <a16:creationId xmlns:a16="http://schemas.microsoft.com/office/drawing/2014/main" id="{3F41FFAE-2857-4B94-916D-0210AE0A1766}"/>
              </a:ext>
            </a:extLst>
          </p:cNvPr>
          <p:cNvSpPr>
            <a:spLocks noGrp="1"/>
          </p:cNvSpPr>
          <p:nvPr>
            <p:ph sz="quarter" idx="17" hasCustomPrompt="1"/>
          </p:nvPr>
        </p:nvSpPr>
        <p:spPr>
          <a:xfrm>
            <a:off x="5018838" y="2376000"/>
            <a:ext cx="21492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17">
            <a:extLst>
              <a:ext uri="{FF2B5EF4-FFF2-40B4-BE49-F238E27FC236}">
                <a16:creationId xmlns:a16="http://schemas.microsoft.com/office/drawing/2014/main" id="{8C34C508-C3AF-422F-B1C7-A38F34513AB7}"/>
              </a:ext>
            </a:extLst>
          </p:cNvPr>
          <p:cNvSpPr>
            <a:spLocks noGrp="1"/>
          </p:cNvSpPr>
          <p:nvPr>
            <p:ph type="body" sz="quarter" idx="18" hasCustomPrompt="1"/>
          </p:nvPr>
        </p:nvSpPr>
        <p:spPr>
          <a:xfrm>
            <a:off x="7348347" y="1710000"/>
            <a:ext cx="2149200" cy="604800"/>
          </a:xfrm>
        </p:spPr>
        <p:txBody>
          <a:bodyPr/>
          <a:lstStyle>
            <a:lvl1pPr>
              <a:defRPr b="1"/>
            </a:lvl1pPr>
          </a:lstStyle>
          <a:p>
            <a:pPr lvl="0"/>
            <a:r>
              <a:rPr lang="en-US"/>
              <a:t>Click to add text</a:t>
            </a:r>
            <a:endParaRPr lang="en-GB"/>
          </a:p>
        </p:txBody>
      </p:sp>
      <p:sp>
        <p:nvSpPr>
          <p:cNvPr id="20" name="Content Placeholder 19">
            <a:extLst>
              <a:ext uri="{FF2B5EF4-FFF2-40B4-BE49-F238E27FC236}">
                <a16:creationId xmlns:a16="http://schemas.microsoft.com/office/drawing/2014/main" id="{0D9455C4-8047-4B5B-B5BC-4A0379405BC2}"/>
              </a:ext>
            </a:extLst>
          </p:cNvPr>
          <p:cNvSpPr>
            <a:spLocks noGrp="1"/>
          </p:cNvSpPr>
          <p:nvPr>
            <p:ph sz="quarter" idx="19" hasCustomPrompt="1"/>
          </p:nvPr>
        </p:nvSpPr>
        <p:spPr>
          <a:xfrm>
            <a:off x="7348257" y="2376488"/>
            <a:ext cx="21492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ext Placeholder 21">
            <a:extLst>
              <a:ext uri="{FF2B5EF4-FFF2-40B4-BE49-F238E27FC236}">
                <a16:creationId xmlns:a16="http://schemas.microsoft.com/office/drawing/2014/main" id="{5AEAC907-A41C-4782-BCD8-2B8C0ADD422D}"/>
              </a:ext>
            </a:extLst>
          </p:cNvPr>
          <p:cNvSpPr>
            <a:spLocks noGrp="1"/>
          </p:cNvSpPr>
          <p:nvPr>
            <p:ph type="body" sz="quarter" idx="20" hasCustomPrompt="1"/>
          </p:nvPr>
        </p:nvSpPr>
        <p:spPr>
          <a:xfrm>
            <a:off x="9677674" y="1710000"/>
            <a:ext cx="2149200" cy="604800"/>
          </a:xfrm>
        </p:spPr>
        <p:txBody>
          <a:bodyPr/>
          <a:lstStyle>
            <a:lvl1pPr>
              <a:defRPr b="1"/>
            </a:lvl1pPr>
          </a:lstStyle>
          <a:p>
            <a:pPr lvl="0"/>
            <a:r>
              <a:rPr lang="en-US"/>
              <a:t>Click to add text</a:t>
            </a:r>
            <a:endParaRPr lang="en-GB"/>
          </a:p>
        </p:txBody>
      </p:sp>
      <p:sp>
        <p:nvSpPr>
          <p:cNvPr id="24" name="Content Placeholder 23">
            <a:extLst>
              <a:ext uri="{FF2B5EF4-FFF2-40B4-BE49-F238E27FC236}">
                <a16:creationId xmlns:a16="http://schemas.microsoft.com/office/drawing/2014/main" id="{056BBA8E-FD61-47C5-A779-B66918B4D327}"/>
              </a:ext>
            </a:extLst>
          </p:cNvPr>
          <p:cNvSpPr>
            <a:spLocks noGrp="1"/>
          </p:cNvSpPr>
          <p:nvPr>
            <p:ph sz="quarter" idx="21" hasCustomPrompt="1"/>
          </p:nvPr>
        </p:nvSpPr>
        <p:spPr>
          <a:xfrm>
            <a:off x="9677674" y="2376000"/>
            <a:ext cx="21492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26" name="Text Placeholder 25">
            <a:extLst>
              <a:ext uri="{FF2B5EF4-FFF2-40B4-BE49-F238E27FC236}">
                <a16:creationId xmlns:a16="http://schemas.microsoft.com/office/drawing/2014/main" id="{48EED4C4-55A2-440F-BFEB-B054C51690A5}"/>
              </a:ext>
            </a:extLst>
          </p:cNvPr>
          <p:cNvSpPr>
            <a:spLocks noGrp="1"/>
          </p:cNvSpPr>
          <p:nvPr>
            <p:ph type="body" sz="quarter" idx="22" hasCustomPrompt="1"/>
          </p:nvPr>
        </p:nvSpPr>
        <p:spPr>
          <a:xfrm>
            <a:off x="360000" y="910800"/>
            <a:ext cx="11466000" cy="396000"/>
          </a:xfrm>
        </p:spPr>
        <p:txBody>
          <a:bodyPr/>
          <a:lstStyle>
            <a:lvl1pPr>
              <a:spcBef>
                <a:spcPts val="600"/>
              </a:spcBef>
              <a:defRPr sz="2200"/>
            </a:lvl1pPr>
          </a:lstStyle>
          <a:p>
            <a:pPr lvl="0"/>
            <a:r>
              <a:rPr lang="en-US"/>
              <a:t>Click to add subtitle</a:t>
            </a:r>
            <a:endParaRPr lang="en-GB"/>
          </a:p>
        </p:txBody>
      </p:sp>
    </p:spTree>
    <p:extLst>
      <p:ext uri="{BB962C8B-B14F-4D97-AF65-F5344CB8AC3E}">
        <p14:creationId xmlns:p14="http://schemas.microsoft.com/office/powerpoint/2010/main" val="4197322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Title and 6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4F353-7CBB-4EBB-BB48-0DDB45E9B8E5}"/>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055794D1-DF29-4B89-9359-EE65C8A56AFE}"/>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5C772A83-22C7-42BE-87D1-B99FEC13505C}"/>
              </a:ext>
            </a:extLst>
          </p:cNvPr>
          <p:cNvSpPr>
            <a:spLocks noGrp="1"/>
          </p:cNvSpPr>
          <p:nvPr>
            <p:ph type="ftr" sz="quarter" idx="11"/>
          </p:nvPr>
        </p:nvSpPr>
        <p:spPr/>
        <p:txBody>
          <a:bodyPr/>
          <a:lstStyle/>
          <a:p>
            <a:r>
              <a:rPr lang="fi-FI"/>
              <a:t>Yrittäjägallup, kierros 6/2024 marraskuu</a:t>
            </a:r>
            <a:endParaRPr lang="en-GB"/>
          </a:p>
        </p:txBody>
      </p:sp>
      <p:sp>
        <p:nvSpPr>
          <p:cNvPr id="6" name="Content Placeholder 5">
            <a:extLst>
              <a:ext uri="{FF2B5EF4-FFF2-40B4-BE49-F238E27FC236}">
                <a16:creationId xmlns:a16="http://schemas.microsoft.com/office/drawing/2014/main" id="{127B7932-7D06-4E7E-AF70-44D39F481C0B}"/>
              </a:ext>
            </a:extLst>
          </p:cNvPr>
          <p:cNvSpPr>
            <a:spLocks noGrp="1"/>
          </p:cNvSpPr>
          <p:nvPr>
            <p:ph sz="quarter" idx="12" hasCustomPrompt="1"/>
          </p:nvPr>
        </p:nvSpPr>
        <p:spPr>
          <a:xfrm>
            <a:off x="360000" y="1710000"/>
            <a:ext cx="17604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7">
            <a:extLst>
              <a:ext uri="{FF2B5EF4-FFF2-40B4-BE49-F238E27FC236}">
                <a16:creationId xmlns:a16="http://schemas.microsoft.com/office/drawing/2014/main" id="{2FB353AB-4D08-4BBD-91C2-E6A30A5F493F}"/>
              </a:ext>
            </a:extLst>
          </p:cNvPr>
          <p:cNvSpPr>
            <a:spLocks noGrp="1"/>
          </p:cNvSpPr>
          <p:nvPr>
            <p:ph sz="quarter" idx="13" hasCustomPrompt="1"/>
          </p:nvPr>
        </p:nvSpPr>
        <p:spPr>
          <a:xfrm>
            <a:off x="2301120" y="1710000"/>
            <a:ext cx="17604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9">
            <a:extLst>
              <a:ext uri="{FF2B5EF4-FFF2-40B4-BE49-F238E27FC236}">
                <a16:creationId xmlns:a16="http://schemas.microsoft.com/office/drawing/2014/main" id="{F4A6B5AF-EB3C-46C5-B212-27204822781C}"/>
              </a:ext>
            </a:extLst>
          </p:cNvPr>
          <p:cNvSpPr>
            <a:spLocks noGrp="1"/>
          </p:cNvSpPr>
          <p:nvPr>
            <p:ph sz="quarter" idx="14" hasCustomPrompt="1"/>
          </p:nvPr>
        </p:nvSpPr>
        <p:spPr>
          <a:xfrm>
            <a:off x="4242240" y="1710000"/>
            <a:ext cx="17604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11">
            <a:extLst>
              <a:ext uri="{FF2B5EF4-FFF2-40B4-BE49-F238E27FC236}">
                <a16:creationId xmlns:a16="http://schemas.microsoft.com/office/drawing/2014/main" id="{5800475F-DBE2-47A0-89B9-1175EDD8427E}"/>
              </a:ext>
            </a:extLst>
          </p:cNvPr>
          <p:cNvSpPr>
            <a:spLocks noGrp="1"/>
          </p:cNvSpPr>
          <p:nvPr>
            <p:ph sz="quarter" idx="15" hasCustomPrompt="1"/>
          </p:nvPr>
        </p:nvSpPr>
        <p:spPr>
          <a:xfrm>
            <a:off x="6183360" y="1710000"/>
            <a:ext cx="17604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Content Placeholder 13">
            <a:extLst>
              <a:ext uri="{FF2B5EF4-FFF2-40B4-BE49-F238E27FC236}">
                <a16:creationId xmlns:a16="http://schemas.microsoft.com/office/drawing/2014/main" id="{0B5CE08A-01D2-488B-843A-CA3415AB7320}"/>
              </a:ext>
            </a:extLst>
          </p:cNvPr>
          <p:cNvSpPr>
            <a:spLocks noGrp="1"/>
          </p:cNvSpPr>
          <p:nvPr>
            <p:ph sz="quarter" idx="16" hasCustomPrompt="1"/>
          </p:nvPr>
        </p:nvSpPr>
        <p:spPr>
          <a:xfrm>
            <a:off x="8124480" y="1710000"/>
            <a:ext cx="17604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Content Placeholder 15">
            <a:extLst>
              <a:ext uri="{FF2B5EF4-FFF2-40B4-BE49-F238E27FC236}">
                <a16:creationId xmlns:a16="http://schemas.microsoft.com/office/drawing/2014/main" id="{39BAB9BC-6F39-4494-87B4-04D45B7607BE}"/>
              </a:ext>
            </a:extLst>
          </p:cNvPr>
          <p:cNvSpPr>
            <a:spLocks noGrp="1"/>
          </p:cNvSpPr>
          <p:nvPr>
            <p:ph sz="quarter" idx="17" hasCustomPrompt="1"/>
          </p:nvPr>
        </p:nvSpPr>
        <p:spPr>
          <a:xfrm>
            <a:off x="10065600" y="1710000"/>
            <a:ext cx="17604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17">
            <a:extLst>
              <a:ext uri="{FF2B5EF4-FFF2-40B4-BE49-F238E27FC236}">
                <a16:creationId xmlns:a16="http://schemas.microsoft.com/office/drawing/2014/main" id="{569F7FED-54BA-4C56-83A5-FA8601194047}"/>
              </a:ext>
            </a:extLst>
          </p:cNvPr>
          <p:cNvSpPr>
            <a:spLocks noGrp="1"/>
          </p:cNvSpPr>
          <p:nvPr>
            <p:ph type="body" sz="quarter" idx="18" hasCustomPrompt="1"/>
          </p:nvPr>
        </p:nvSpPr>
        <p:spPr>
          <a:xfrm>
            <a:off x="360000" y="910800"/>
            <a:ext cx="11466000" cy="396000"/>
          </a:xfrm>
        </p:spPr>
        <p:txBody>
          <a:bodyPr/>
          <a:lstStyle>
            <a:lvl1pPr>
              <a:spcBef>
                <a:spcPts val="600"/>
              </a:spcBef>
              <a:defRPr sz="2200"/>
            </a:lvl1pPr>
            <a:lvl2pPr>
              <a:defRPr sz="2200"/>
            </a:lvl2pPr>
            <a:lvl3pPr>
              <a:defRPr sz="2200"/>
            </a:lvl3pPr>
            <a:lvl4pPr>
              <a:defRPr sz="2200"/>
            </a:lvl4pPr>
            <a:lvl5pPr>
              <a:defRPr sz="2200"/>
            </a:lvl5pPr>
          </a:lstStyle>
          <a:p>
            <a:pPr lvl="0"/>
            <a:r>
              <a:rPr lang="en-US"/>
              <a:t>Click to add subtitle</a:t>
            </a:r>
            <a:endParaRPr lang="en-GB"/>
          </a:p>
        </p:txBody>
      </p:sp>
    </p:spTree>
    <p:extLst>
      <p:ext uri="{BB962C8B-B14F-4D97-AF65-F5344CB8AC3E}">
        <p14:creationId xmlns:p14="http://schemas.microsoft.com/office/powerpoint/2010/main" val="3667447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itle and 6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36FA1-AACD-4AC6-8977-227A1E8204A7}"/>
              </a:ext>
            </a:extLst>
          </p:cNvPr>
          <p:cNvSpPr>
            <a:spLocks noGrp="1"/>
          </p:cNvSpPr>
          <p:nvPr>
            <p:ph type="title" hasCustomPrompt="1"/>
          </p:nvPr>
        </p:nvSpPr>
        <p:spPr>
          <a:xfrm>
            <a:off x="359999" y="430718"/>
            <a:ext cx="11466875"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9E9A02C0-437A-4731-B690-16D1AFCAA82F}"/>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B7CC7B4E-73B3-4F33-A7FC-00F64BC9BBCD}"/>
              </a:ext>
            </a:extLst>
          </p:cNvPr>
          <p:cNvSpPr>
            <a:spLocks noGrp="1"/>
          </p:cNvSpPr>
          <p:nvPr>
            <p:ph type="ftr" sz="quarter" idx="11"/>
          </p:nvPr>
        </p:nvSpPr>
        <p:spPr/>
        <p:txBody>
          <a:bodyPr/>
          <a:lstStyle/>
          <a:p>
            <a:r>
              <a:rPr lang="fi-FI"/>
              <a:t>Yrittäjägallup, kierros 6/2024 marraskuu</a:t>
            </a:r>
            <a:endParaRPr lang="en-GB"/>
          </a:p>
        </p:txBody>
      </p:sp>
      <p:sp>
        <p:nvSpPr>
          <p:cNvPr id="6" name="Text Placeholder 5">
            <a:extLst>
              <a:ext uri="{FF2B5EF4-FFF2-40B4-BE49-F238E27FC236}">
                <a16:creationId xmlns:a16="http://schemas.microsoft.com/office/drawing/2014/main" id="{570764FD-7DA2-4FE5-A31B-6691075F4688}"/>
              </a:ext>
            </a:extLst>
          </p:cNvPr>
          <p:cNvSpPr>
            <a:spLocks noGrp="1"/>
          </p:cNvSpPr>
          <p:nvPr>
            <p:ph type="body" sz="quarter" idx="12" hasCustomPrompt="1"/>
          </p:nvPr>
        </p:nvSpPr>
        <p:spPr>
          <a:xfrm>
            <a:off x="360000" y="1708149"/>
            <a:ext cx="1760400" cy="604800"/>
          </a:xfrm>
        </p:spPr>
        <p:txBody>
          <a:bodyPr/>
          <a:lstStyle>
            <a:lvl1pPr>
              <a:defRPr b="1"/>
            </a:lvl1pPr>
          </a:lstStyle>
          <a:p>
            <a:pPr lvl="0"/>
            <a:r>
              <a:rPr lang="en-US"/>
              <a:t>Click to add text</a:t>
            </a:r>
            <a:endParaRPr lang="en-GB"/>
          </a:p>
        </p:txBody>
      </p:sp>
      <p:sp>
        <p:nvSpPr>
          <p:cNvPr id="8" name="Content Placeholder 7">
            <a:extLst>
              <a:ext uri="{FF2B5EF4-FFF2-40B4-BE49-F238E27FC236}">
                <a16:creationId xmlns:a16="http://schemas.microsoft.com/office/drawing/2014/main" id="{CBC0C4CA-E13F-460B-A188-81482902B701}"/>
              </a:ext>
            </a:extLst>
          </p:cNvPr>
          <p:cNvSpPr>
            <a:spLocks noGrp="1"/>
          </p:cNvSpPr>
          <p:nvPr>
            <p:ph sz="quarter" idx="13" hasCustomPrompt="1"/>
          </p:nvPr>
        </p:nvSpPr>
        <p:spPr>
          <a:xfrm>
            <a:off x="360000"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E105AA54-6669-4974-B1E8-3E58001D876E}"/>
              </a:ext>
            </a:extLst>
          </p:cNvPr>
          <p:cNvSpPr>
            <a:spLocks noGrp="1"/>
          </p:cNvSpPr>
          <p:nvPr>
            <p:ph type="body" sz="quarter" idx="14" hasCustomPrompt="1"/>
          </p:nvPr>
        </p:nvSpPr>
        <p:spPr>
          <a:xfrm>
            <a:off x="2301120" y="1708149"/>
            <a:ext cx="1760400" cy="604800"/>
          </a:xfrm>
        </p:spPr>
        <p:txBody>
          <a:bodyPr/>
          <a:lstStyle>
            <a:lvl1pPr>
              <a:defRPr b="1"/>
            </a:lvl1pPr>
          </a:lstStyle>
          <a:p>
            <a:pPr lvl="0"/>
            <a:r>
              <a:rPr lang="en-US"/>
              <a:t>Click to add text</a:t>
            </a:r>
            <a:endParaRPr lang="en-GB"/>
          </a:p>
        </p:txBody>
      </p:sp>
      <p:sp>
        <p:nvSpPr>
          <p:cNvPr id="12" name="Content Placeholder 11">
            <a:extLst>
              <a:ext uri="{FF2B5EF4-FFF2-40B4-BE49-F238E27FC236}">
                <a16:creationId xmlns:a16="http://schemas.microsoft.com/office/drawing/2014/main" id="{D2A0DDBF-A8B7-4F77-B8D5-E6CF8FB015AE}"/>
              </a:ext>
            </a:extLst>
          </p:cNvPr>
          <p:cNvSpPr>
            <a:spLocks noGrp="1"/>
          </p:cNvSpPr>
          <p:nvPr>
            <p:ph sz="quarter" idx="15" hasCustomPrompt="1"/>
          </p:nvPr>
        </p:nvSpPr>
        <p:spPr>
          <a:xfrm>
            <a:off x="2301120"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13">
            <a:extLst>
              <a:ext uri="{FF2B5EF4-FFF2-40B4-BE49-F238E27FC236}">
                <a16:creationId xmlns:a16="http://schemas.microsoft.com/office/drawing/2014/main" id="{E793D7A9-75C8-4028-9CA8-F07E93F82E4E}"/>
              </a:ext>
            </a:extLst>
          </p:cNvPr>
          <p:cNvSpPr>
            <a:spLocks noGrp="1"/>
          </p:cNvSpPr>
          <p:nvPr>
            <p:ph type="body" sz="quarter" idx="16" hasCustomPrompt="1"/>
          </p:nvPr>
        </p:nvSpPr>
        <p:spPr>
          <a:xfrm>
            <a:off x="4242240" y="1708150"/>
            <a:ext cx="1760400" cy="604800"/>
          </a:xfrm>
        </p:spPr>
        <p:txBody>
          <a:bodyPr/>
          <a:lstStyle>
            <a:lvl1pPr>
              <a:defRPr b="1"/>
            </a:lvl1pPr>
          </a:lstStyle>
          <a:p>
            <a:pPr lvl="0"/>
            <a:r>
              <a:rPr lang="en-US"/>
              <a:t>Click to add text</a:t>
            </a:r>
            <a:endParaRPr lang="en-GB"/>
          </a:p>
        </p:txBody>
      </p:sp>
      <p:sp>
        <p:nvSpPr>
          <p:cNvPr id="16" name="Content Placeholder 15">
            <a:extLst>
              <a:ext uri="{FF2B5EF4-FFF2-40B4-BE49-F238E27FC236}">
                <a16:creationId xmlns:a16="http://schemas.microsoft.com/office/drawing/2014/main" id="{9B5E2A26-6C2A-419D-B4DC-291BA85B0C8A}"/>
              </a:ext>
            </a:extLst>
          </p:cNvPr>
          <p:cNvSpPr>
            <a:spLocks noGrp="1"/>
          </p:cNvSpPr>
          <p:nvPr>
            <p:ph sz="quarter" idx="17" hasCustomPrompt="1"/>
          </p:nvPr>
        </p:nvSpPr>
        <p:spPr>
          <a:xfrm>
            <a:off x="4242240"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17">
            <a:extLst>
              <a:ext uri="{FF2B5EF4-FFF2-40B4-BE49-F238E27FC236}">
                <a16:creationId xmlns:a16="http://schemas.microsoft.com/office/drawing/2014/main" id="{3DE92C5F-EFFE-48BF-93E1-CC78EFCD2947}"/>
              </a:ext>
            </a:extLst>
          </p:cNvPr>
          <p:cNvSpPr>
            <a:spLocks noGrp="1"/>
          </p:cNvSpPr>
          <p:nvPr>
            <p:ph type="body" sz="quarter" idx="18" hasCustomPrompt="1"/>
          </p:nvPr>
        </p:nvSpPr>
        <p:spPr>
          <a:xfrm>
            <a:off x="6183360" y="1708149"/>
            <a:ext cx="1760400" cy="604800"/>
          </a:xfrm>
        </p:spPr>
        <p:txBody>
          <a:bodyPr/>
          <a:lstStyle>
            <a:lvl1pPr>
              <a:defRPr b="1"/>
            </a:lvl1pPr>
          </a:lstStyle>
          <a:p>
            <a:pPr lvl="0"/>
            <a:r>
              <a:rPr lang="en-US"/>
              <a:t>Click to add text</a:t>
            </a:r>
            <a:endParaRPr lang="en-GB"/>
          </a:p>
        </p:txBody>
      </p:sp>
      <p:sp>
        <p:nvSpPr>
          <p:cNvPr id="20" name="Content Placeholder 19">
            <a:extLst>
              <a:ext uri="{FF2B5EF4-FFF2-40B4-BE49-F238E27FC236}">
                <a16:creationId xmlns:a16="http://schemas.microsoft.com/office/drawing/2014/main" id="{3DA85A52-F7FD-4298-9AE5-CB80F4E3C640}"/>
              </a:ext>
            </a:extLst>
          </p:cNvPr>
          <p:cNvSpPr>
            <a:spLocks noGrp="1"/>
          </p:cNvSpPr>
          <p:nvPr>
            <p:ph sz="quarter" idx="19" hasCustomPrompt="1"/>
          </p:nvPr>
        </p:nvSpPr>
        <p:spPr>
          <a:xfrm>
            <a:off x="6183360"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ext Placeholder 21">
            <a:extLst>
              <a:ext uri="{FF2B5EF4-FFF2-40B4-BE49-F238E27FC236}">
                <a16:creationId xmlns:a16="http://schemas.microsoft.com/office/drawing/2014/main" id="{44E88849-5449-4627-813B-31B40F08F009}"/>
              </a:ext>
            </a:extLst>
          </p:cNvPr>
          <p:cNvSpPr>
            <a:spLocks noGrp="1"/>
          </p:cNvSpPr>
          <p:nvPr>
            <p:ph type="body" sz="quarter" idx="20" hasCustomPrompt="1"/>
          </p:nvPr>
        </p:nvSpPr>
        <p:spPr>
          <a:xfrm>
            <a:off x="8124480" y="1708150"/>
            <a:ext cx="1760400" cy="604800"/>
          </a:xfrm>
        </p:spPr>
        <p:txBody>
          <a:bodyPr/>
          <a:lstStyle>
            <a:lvl1pPr>
              <a:defRPr b="1"/>
            </a:lvl1pPr>
          </a:lstStyle>
          <a:p>
            <a:pPr lvl="0"/>
            <a:r>
              <a:rPr lang="en-US"/>
              <a:t>Click to add text</a:t>
            </a:r>
            <a:endParaRPr lang="en-GB"/>
          </a:p>
        </p:txBody>
      </p:sp>
      <p:sp>
        <p:nvSpPr>
          <p:cNvPr id="24" name="Content Placeholder 23">
            <a:extLst>
              <a:ext uri="{FF2B5EF4-FFF2-40B4-BE49-F238E27FC236}">
                <a16:creationId xmlns:a16="http://schemas.microsoft.com/office/drawing/2014/main" id="{9A7FC01F-A245-4C0F-BF24-3AAE6AC55CC4}"/>
              </a:ext>
            </a:extLst>
          </p:cNvPr>
          <p:cNvSpPr>
            <a:spLocks noGrp="1"/>
          </p:cNvSpPr>
          <p:nvPr>
            <p:ph sz="quarter" idx="21" hasCustomPrompt="1"/>
          </p:nvPr>
        </p:nvSpPr>
        <p:spPr>
          <a:xfrm>
            <a:off x="8124480"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26" name="Text Placeholder 25">
            <a:extLst>
              <a:ext uri="{FF2B5EF4-FFF2-40B4-BE49-F238E27FC236}">
                <a16:creationId xmlns:a16="http://schemas.microsoft.com/office/drawing/2014/main" id="{5CCD92EA-38A4-44E5-ADF7-78EA3D6DD06D}"/>
              </a:ext>
            </a:extLst>
          </p:cNvPr>
          <p:cNvSpPr>
            <a:spLocks noGrp="1"/>
          </p:cNvSpPr>
          <p:nvPr>
            <p:ph type="body" sz="quarter" idx="22" hasCustomPrompt="1"/>
          </p:nvPr>
        </p:nvSpPr>
        <p:spPr>
          <a:xfrm>
            <a:off x="10065600" y="1708150"/>
            <a:ext cx="1760400" cy="604800"/>
          </a:xfrm>
        </p:spPr>
        <p:txBody>
          <a:bodyPr/>
          <a:lstStyle>
            <a:lvl1pPr>
              <a:defRPr b="1"/>
            </a:lvl1pPr>
          </a:lstStyle>
          <a:p>
            <a:pPr lvl="0"/>
            <a:r>
              <a:rPr lang="en-US"/>
              <a:t>Click to add text</a:t>
            </a:r>
            <a:endParaRPr lang="en-GB"/>
          </a:p>
        </p:txBody>
      </p:sp>
      <p:sp>
        <p:nvSpPr>
          <p:cNvPr id="28" name="Content Placeholder 27">
            <a:extLst>
              <a:ext uri="{FF2B5EF4-FFF2-40B4-BE49-F238E27FC236}">
                <a16:creationId xmlns:a16="http://schemas.microsoft.com/office/drawing/2014/main" id="{8317D903-C6B2-443C-A2F2-E7B672E08E3B}"/>
              </a:ext>
            </a:extLst>
          </p:cNvPr>
          <p:cNvSpPr>
            <a:spLocks noGrp="1"/>
          </p:cNvSpPr>
          <p:nvPr>
            <p:ph sz="quarter" idx="23" hasCustomPrompt="1"/>
          </p:nvPr>
        </p:nvSpPr>
        <p:spPr>
          <a:xfrm>
            <a:off x="10065600"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30" name="Text Placeholder 29">
            <a:extLst>
              <a:ext uri="{FF2B5EF4-FFF2-40B4-BE49-F238E27FC236}">
                <a16:creationId xmlns:a16="http://schemas.microsoft.com/office/drawing/2014/main" id="{D26D01CC-3541-4F97-AF97-73FF6352033A}"/>
              </a:ext>
            </a:extLst>
          </p:cNvPr>
          <p:cNvSpPr>
            <a:spLocks noGrp="1"/>
          </p:cNvSpPr>
          <p:nvPr>
            <p:ph type="body" sz="quarter" idx="24" hasCustomPrompt="1"/>
          </p:nvPr>
        </p:nvSpPr>
        <p:spPr>
          <a:xfrm>
            <a:off x="360000" y="910800"/>
            <a:ext cx="11466000" cy="396000"/>
          </a:xfrm>
        </p:spPr>
        <p:txBody>
          <a:bodyPr/>
          <a:lstStyle>
            <a:lvl1pPr>
              <a:spcBef>
                <a:spcPts val="600"/>
              </a:spcBef>
              <a:defRPr sz="2200"/>
            </a:lvl1pPr>
          </a:lstStyle>
          <a:p>
            <a:pPr lvl="0"/>
            <a:r>
              <a:rPr lang="en-US"/>
              <a:t>Click to add subtitle</a:t>
            </a:r>
            <a:endParaRPr lang="en-GB"/>
          </a:p>
        </p:txBody>
      </p:sp>
    </p:spTree>
    <p:extLst>
      <p:ext uri="{BB962C8B-B14F-4D97-AF65-F5344CB8AC3E}">
        <p14:creationId xmlns:p14="http://schemas.microsoft.com/office/powerpoint/2010/main" val="366860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62903-71A8-4BD2-B059-6BA4C3AA3987}"/>
              </a:ext>
            </a:extLst>
          </p:cNvPr>
          <p:cNvSpPr>
            <a:spLocks noGrp="1"/>
          </p:cNvSpPr>
          <p:nvPr>
            <p:ph type="title" hasCustomPrompt="1"/>
          </p:nvPr>
        </p:nvSpPr>
        <p:spPr>
          <a:xfrm>
            <a:off x="359999" y="430718"/>
            <a:ext cx="5626800"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333EFCC3-809C-4472-825A-5268DA759575}"/>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257A7757-8EC5-4D12-B56F-AB9F88D69ABD}"/>
              </a:ext>
            </a:extLst>
          </p:cNvPr>
          <p:cNvSpPr>
            <a:spLocks noGrp="1"/>
          </p:cNvSpPr>
          <p:nvPr>
            <p:ph type="ftr" sz="quarter" idx="11"/>
          </p:nvPr>
        </p:nvSpPr>
        <p:spPr/>
        <p:txBody>
          <a:bodyPr/>
          <a:lstStyle/>
          <a:p>
            <a:r>
              <a:rPr lang="fi-FI"/>
              <a:t>Yrittäjägallup, kierros 6/2024 marraskuu</a:t>
            </a:r>
            <a:endParaRPr lang="en-GB"/>
          </a:p>
        </p:txBody>
      </p:sp>
      <p:sp>
        <p:nvSpPr>
          <p:cNvPr id="6" name="Text Placeholder 5">
            <a:extLst>
              <a:ext uri="{FF2B5EF4-FFF2-40B4-BE49-F238E27FC236}">
                <a16:creationId xmlns:a16="http://schemas.microsoft.com/office/drawing/2014/main" id="{C55437D9-CE22-451C-B458-B3F648A64234}"/>
              </a:ext>
            </a:extLst>
          </p:cNvPr>
          <p:cNvSpPr>
            <a:spLocks noGrp="1"/>
          </p:cNvSpPr>
          <p:nvPr>
            <p:ph type="body" sz="quarter" idx="12" hasCustomPrompt="1"/>
          </p:nvPr>
        </p:nvSpPr>
        <p:spPr>
          <a:xfrm>
            <a:off x="360000" y="1708150"/>
            <a:ext cx="5626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Picture Placeholder 7">
            <a:extLst>
              <a:ext uri="{FF2B5EF4-FFF2-40B4-BE49-F238E27FC236}">
                <a16:creationId xmlns:a16="http://schemas.microsoft.com/office/drawing/2014/main" id="{9F169CDD-9FFC-4BEA-A4C1-F55F1EBC5A64}"/>
              </a:ext>
            </a:extLst>
          </p:cNvPr>
          <p:cNvSpPr>
            <a:spLocks noGrp="1"/>
          </p:cNvSpPr>
          <p:nvPr>
            <p:ph type="pic" sz="quarter" idx="13"/>
          </p:nvPr>
        </p:nvSpPr>
        <p:spPr>
          <a:xfrm>
            <a:off x="6202799" y="430717"/>
            <a:ext cx="5626800" cy="5468400"/>
          </a:xfrm>
        </p:spPr>
        <p:txBody>
          <a:bodyPr anchor="ctr" anchorCtr="0"/>
          <a:lstStyle>
            <a:lvl1pPr algn="ctr">
              <a:defRPr/>
            </a:lvl1pPr>
          </a:lstStyle>
          <a:p>
            <a:r>
              <a:rPr lang="en-US"/>
              <a:t>Click icon to add picture</a:t>
            </a:r>
            <a:endParaRPr lang="en-GB"/>
          </a:p>
        </p:txBody>
      </p:sp>
    </p:spTree>
    <p:extLst>
      <p:ext uri="{BB962C8B-B14F-4D97-AF65-F5344CB8AC3E}">
        <p14:creationId xmlns:p14="http://schemas.microsoft.com/office/powerpoint/2010/main" val="3273975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Image and tex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8FAACB8-7B00-457D-8F89-FB4DD9039A6A}"/>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F6556072-910B-4986-8C02-A52A75446092}"/>
              </a:ext>
            </a:extLst>
          </p:cNvPr>
          <p:cNvSpPr>
            <a:spLocks noGrp="1"/>
          </p:cNvSpPr>
          <p:nvPr>
            <p:ph type="ftr" sz="quarter" idx="11"/>
          </p:nvPr>
        </p:nvSpPr>
        <p:spPr/>
        <p:txBody>
          <a:bodyPr/>
          <a:lstStyle/>
          <a:p>
            <a:r>
              <a:rPr lang="fi-FI"/>
              <a:t>Yrittäjägallup, kierros 6/2024 marraskuu</a:t>
            </a:r>
            <a:endParaRPr lang="en-GB"/>
          </a:p>
        </p:txBody>
      </p:sp>
      <p:sp>
        <p:nvSpPr>
          <p:cNvPr id="8" name="Picture Placeholder 7">
            <a:extLst>
              <a:ext uri="{FF2B5EF4-FFF2-40B4-BE49-F238E27FC236}">
                <a16:creationId xmlns:a16="http://schemas.microsoft.com/office/drawing/2014/main" id="{44F34447-13E0-43B9-BE1F-C60C03555D39}"/>
              </a:ext>
            </a:extLst>
          </p:cNvPr>
          <p:cNvSpPr>
            <a:spLocks noGrp="1"/>
          </p:cNvSpPr>
          <p:nvPr>
            <p:ph type="pic" sz="quarter" idx="12"/>
          </p:nvPr>
        </p:nvSpPr>
        <p:spPr>
          <a:xfrm>
            <a:off x="360000" y="432000"/>
            <a:ext cx="5627561" cy="5468400"/>
          </a:xfrm>
        </p:spPr>
        <p:txBody>
          <a:bodyPr anchor="ctr" anchorCtr="0"/>
          <a:lstStyle>
            <a:lvl1pPr algn="ctr">
              <a:defRPr/>
            </a:lvl1pPr>
          </a:lstStyle>
          <a:p>
            <a:r>
              <a:rPr lang="en-US"/>
              <a:t>Click icon to add picture</a:t>
            </a:r>
            <a:endParaRPr lang="en-GB"/>
          </a:p>
        </p:txBody>
      </p:sp>
      <p:sp>
        <p:nvSpPr>
          <p:cNvPr id="6" name="Text Placeholder 5">
            <a:extLst>
              <a:ext uri="{FF2B5EF4-FFF2-40B4-BE49-F238E27FC236}">
                <a16:creationId xmlns:a16="http://schemas.microsoft.com/office/drawing/2014/main" id="{10D6BD01-6C23-44ED-8363-1C234E2533EA}"/>
              </a:ext>
            </a:extLst>
          </p:cNvPr>
          <p:cNvSpPr>
            <a:spLocks noGrp="1"/>
          </p:cNvSpPr>
          <p:nvPr>
            <p:ph type="body" sz="quarter" idx="13" hasCustomPrompt="1"/>
          </p:nvPr>
        </p:nvSpPr>
        <p:spPr>
          <a:xfrm>
            <a:off x="6202361" y="1708150"/>
            <a:ext cx="5626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1">
            <a:extLst>
              <a:ext uri="{FF2B5EF4-FFF2-40B4-BE49-F238E27FC236}">
                <a16:creationId xmlns:a16="http://schemas.microsoft.com/office/drawing/2014/main" id="{586AABB0-FC25-4DDA-B141-9861B8EF64BF}"/>
              </a:ext>
            </a:extLst>
          </p:cNvPr>
          <p:cNvSpPr>
            <a:spLocks noGrp="1"/>
          </p:cNvSpPr>
          <p:nvPr>
            <p:ph type="title" hasCustomPrompt="1"/>
          </p:nvPr>
        </p:nvSpPr>
        <p:spPr>
          <a:xfrm>
            <a:off x="6202361" y="430718"/>
            <a:ext cx="5626800" cy="403200"/>
          </a:xfrm>
        </p:spPr>
        <p:txBody>
          <a:bodyPr/>
          <a:lstStyle>
            <a:lvl1pPr>
              <a:defRPr/>
            </a:lvl1pPr>
          </a:lstStyle>
          <a:p>
            <a:r>
              <a:rPr lang="en-US"/>
              <a:t>Click to add title</a:t>
            </a:r>
            <a:endParaRPr lang="en-GB"/>
          </a:p>
        </p:txBody>
      </p:sp>
    </p:spTree>
    <p:extLst>
      <p:ext uri="{BB962C8B-B14F-4D97-AF65-F5344CB8AC3E}">
        <p14:creationId xmlns:p14="http://schemas.microsoft.com/office/powerpoint/2010/main" val="974468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Title only - sub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98738-2E1C-4407-AE23-FC7C52247775}"/>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38DB932A-F9A4-4379-8F69-FA63BDFA2491}"/>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DC347A58-42BF-4A47-A878-643A5CD2794C}"/>
              </a:ext>
            </a:extLst>
          </p:cNvPr>
          <p:cNvSpPr>
            <a:spLocks noGrp="1"/>
          </p:cNvSpPr>
          <p:nvPr>
            <p:ph type="ftr" sz="quarter" idx="11"/>
          </p:nvPr>
        </p:nvSpPr>
        <p:spPr/>
        <p:txBody>
          <a:bodyPr/>
          <a:lstStyle/>
          <a:p>
            <a:r>
              <a:rPr lang="fi-FI"/>
              <a:t>Yrittäjägallup, kierros 6/2024 marraskuu</a:t>
            </a:r>
            <a:endParaRPr lang="en-GB"/>
          </a:p>
        </p:txBody>
      </p:sp>
      <p:sp>
        <p:nvSpPr>
          <p:cNvPr id="6" name="Text Placeholder 5">
            <a:extLst>
              <a:ext uri="{FF2B5EF4-FFF2-40B4-BE49-F238E27FC236}">
                <a16:creationId xmlns:a16="http://schemas.microsoft.com/office/drawing/2014/main" id="{F7C6D4BB-14E1-42DC-832A-2D0CE7863284}"/>
              </a:ext>
            </a:extLst>
          </p:cNvPr>
          <p:cNvSpPr>
            <a:spLocks noGrp="1"/>
          </p:cNvSpPr>
          <p:nvPr>
            <p:ph type="body" sz="quarter" idx="12" hasCustomPrompt="1"/>
          </p:nvPr>
        </p:nvSpPr>
        <p:spPr>
          <a:xfrm>
            <a:off x="360363" y="910800"/>
            <a:ext cx="11466512" cy="396000"/>
          </a:xfrm>
        </p:spPr>
        <p:txBody>
          <a:bodyPr/>
          <a:lstStyle>
            <a:lvl1pPr>
              <a:spcBef>
                <a:spcPts val="600"/>
              </a:spcBef>
              <a:defRPr sz="2200"/>
            </a:lvl1pPr>
          </a:lstStyle>
          <a:p>
            <a:pPr lvl="0"/>
            <a:r>
              <a:rPr lang="en-US"/>
              <a:t>Click to add subtitle</a:t>
            </a:r>
            <a:endParaRPr lang="en-GB"/>
          </a:p>
        </p:txBody>
      </p:sp>
    </p:spTree>
    <p:extLst>
      <p:ext uri="{BB962C8B-B14F-4D97-AF65-F5344CB8AC3E}">
        <p14:creationId xmlns:p14="http://schemas.microsoft.com/office/powerpoint/2010/main" val="2458447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Footer only">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6B2F2EE-42BB-4EB6-8FC2-5E56E4F34F6F}"/>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73875A20-F354-407F-8F71-92C914742B40}"/>
              </a:ext>
            </a:extLst>
          </p:cNvPr>
          <p:cNvSpPr>
            <a:spLocks noGrp="1"/>
          </p:cNvSpPr>
          <p:nvPr>
            <p:ph type="ftr" sz="quarter" idx="11"/>
          </p:nvPr>
        </p:nvSpPr>
        <p:spPr/>
        <p:txBody>
          <a:bodyPr/>
          <a:lstStyle/>
          <a:p>
            <a:r>
              <a:rPr lang="fi-FI"/>
              <a:t>Yrittäjägallup, kierros 6/2024 marraskuu</a:t>
            </a:r>
            <a:endParaRPr lang="en-GB"/>
          </a:p>
        </p:txBody>
      </p:sp>
    </p:spTree>
    <p:extLst>
      <p:ext uri="{BB962C8B-B14F-4D97-AF65-F5344CB8AC3E}">
        <p14:creationId xmlns:p14="http://schemas.microsoft.com/office/powerpoint/2010/main" val="3562223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userDrawn="1">
  <p:cSld name="1_Title slide 1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7200" y="1138238"/>
            <a:ext cx="4665663" cy="1787237"/>
          </a:xfrm>
          <a:prstGeom prst="rect">
            <a:avLst/>
          </a:prstGeom>
        </p:spPr>
        <p:txBody>
          <a:bodyPr anchor="b">
            <a:noAutofit/>
          </a:bodyPr>
          <a:lstStyle>
            <a:lvl1pPr algn="l">
              <a:defRPr sz="2400" b="1">
                <a:solidFill>
                  <a:schemeClr val="tx1"/>
                </a:solidFill>
              </a:defRPr>
            </a:lvl1pPr>
          </a:lstStyle>
          <a:p>
            <a:r>
              <a:rPr lang="en-GB"/>
              <a:t>Click to edit master title style</a:t>
            </a:r>
          </a:p>
        </p:txBody>
      </p:sp>
      <p:sp>
        <p:nvSpPr>
          <p:cNvPr id="3" name="Subtitle 2"/>
          <p:cNvSpPr>
            <a:spLocks noGrp="1"/>
          </p:cNvSpPr>
          <p:nvPr>
            <p:ph type="subTitle" idx="1" hasCustomPrompt="1"/>
          </p:nvPr>
        </p:nvSpPr>
        <p:spPr>
          <a:xfrm>
            <a:off x="367200" y="3146902"/>
            <a:ext cx="4665663" cy="1882298"/>
          </a:xfrm>
          <a:prstGeom prst="rect">
            <a:avLst/>
          </a:prstGeom>
        </p:spPr>
        <p:txBody>
          <a:bodyPr anchor="t">
            <a:noAutofit/>
          </a:bodyPr>
          <a:lstStyle>
            <a:lvl1pPr marL="0" indent="0" algn="l">
              <a:spcBef>
                <a:spcPts val="600"/>
              </a:spcBef>
              <a:buNone/>
              <a:defRPr sz="22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9"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a:p>
        </p:txBody>
      </p:sp>
      <p:sp>
        <p:nvSpPr>
          <p:cNvPr id="13" name="Footer Placeholder 70"/>
          <p:cNvSpPr>
            <a:spLocks noGrp="1"/>
          </p:cNvSpPr>
          <p:nvPr>
            <p:ph type="ftr" sz="quarter" idx="3"/>
          </p:nvPr>
        </p:nvSpPr>
        <p:spPr>
          <a:xfrm>
            <a:off x="5855250" y="6146837"/>
            <a:ext cx="3728697" cy="711164"/>
          </a:xfrm>
          <a:prstGeom prst="rect">
            <a:avLst/>
          </a:prstGeom>
        </p:spPr>
        <p:txBody>
          <a:bodyPr lIns="496800" tIns="90000" anchor="ctr">
            <a:noAutofit/>
          </a:bodyPr>
          <a:lstStyle>
            <a:lvl1pPr algn="r">
              <a:defRPr lang="en-AU" sz="1250" b="0">
                <a:solidFill>
                  <a:schemeClr val="bg1">
                    <a:lumMod val="50000"/>
                  </a:schemeClr>
                </a:solidFill>
                <a:latin typeface="+mn-lt"/>
                <a:cs typeface="+mn-cs"/>
              </a:defRPr>
            </a:lvl1pPr>
          </a:lstStyle>
          <a:p>
            <a:pPr>
              <a:spcBef>
                <a:spcPct val="20000"/>
              </a:spcBef>
              <a:buFont typeface="Arial" pitchFamily="34" charset="0"/>
              <a:buNone/>
            </a:pPr>
            <a:r>
              <a:rPr lang="fi-FI"/>
              <a:t>Yrittäjägallup, kierros 6/2024 marraskuu</a:t>
            </a:r>
          </a:p>
        </p:txBody>
      </p:sp>
      <p:pic>
        <p:nvPicPr>
          <p:cNvPr id="14" name="Picture 13">
            <a:extLst>
              <a:ext uri="{FF2B5EF4-FFF2-40B4-BE49-F238E27FC236}">
                <a16:creationId xmlns:a16="http://schemas.microsoft.com/office/drawing/2014/main" id="{939D9B29-D4FD-40ED-BDB2-676C7FEDBF76}"/>
              </a:ext>
            </a:extLst>
          </p:cNvPr>
          <p:cNvPicPr>
            <a:picLocks noChangeAspect="1"/>
          </p:cNvPicPr>
          <p:nvPr userDrawn="1"/>
        </p:nvPicPr>
        <p:blipFill>
          <a:blip r:embed="rId3"/>
          <a:stretch>
            <a:fillRect/>
          </a:stretch>
        </p:blipFill>
        <p:spPr>
          <a:xfrm>
            <a:off x="9956686" y="6304110"/>
            <a:ext cx="1519697" cy="410318"/>
          </a:xfrm>
          <a:prstGeom prst="rect">
            <a:avLst/>
          </a:prstGeom>
        </p:spPr>
      </p:pic>
      <p:cxnSp>
        <p:nvCxnSpPr>
          <p:cNvPr id="16" name="Straight Connector 15">
            <a:extLst>
              <a:ext uri="{FF2B5EF4-FFF2-40B4-BE49-F238E27FC236}">
                <a16:creationId xmlns:a16="http://schemas.microsoft.com/office/drawing/2014/main" id="{B2518D0B-66AF-426F-A138-6C5DB2867290}"/>
              </a:ext>
            </a:extLst>
          </p:cNvPr>
          <p:cNvCxnSpPr>
            <a:cxnSpLocks/>
          </p:cNvCxnSpPr>
          <p:nvPr userDrawn="1">
            <p:custDataLst>
              <p:tags r:id="rId1"/>
            </p:custDataLst>
          </p:nvPr>
        </p:nvCxnSpPr>
        <p:spPr>
          <a:xfrm>
            <a:off x="360000" y="6120000"/>
            <a:ext cx="11474161" cy="0"/>
          </a:xfrm>
          <a:prstGeom prst="line">
            <a:avLst/>
          </a:prstGeom>
          <a:ln w="6350">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1A83618F-03C8-579C-169A-6BDBD67EAA1C}"/>
              </a:ext>
            </a:extLst>
          </p:cNvPr>
          <p:cNvPicPr>
            <a:picLocks noChangeAspect="1"/>
          </p:cNvPicPr>
          <p:nvPr userDrawn="1"/>
        </p:nvPicPr>
        <p:blipFill>
          <a:blip r:embed="rId4"/>
          <a:stretch>
            <a:fillRect/>
          </a:stretch>
        </p:blipFill>
        <p:spPr>
          <a:xfrm>
            <a:off x="336849" y="6294550"/>
            <a:ext cx="1353054" cy="356849"/>
          </a:xfrm>
          <a:prstGeom prst="rect">
            <a:avLst/>
          </a:prstGeom>
        </p:spPr>
      </p:pic>
      <p:pic>
        <p:nvPicPr>
          <p:cNvPr id="5" name="Picture 9" descr="A close up of a logo&#10;&#10;Description automatically generated">
            <a:extLst>
              <a:ext uri="{FF2B5EF4-FFF2-40B4-BE49-F238E27FC236}">
                <a16:creationId xmlns:a16="http://schemas.microsoft.com/office/drawing/2014/main" id="{5D221622-24DC-B8BC-A422-8F2D5889868D}"/>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360000" y="246788"/>
            <a:ext cx="207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6066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59999" y="1708150"/>
            <a:ext cx="11466873" cy="4018118"/>
          </a:xfrm>
        </p:spPr>
        <p:txBody>
          <a:bodyPr>
            <a:noAutofit/>
          </a:bodyPr>
          <a:lstStyle>
            <a:lvl1pPr>
              <a:defRPr sz="1400" b="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a:t>Click to edit master title style</a:t>
            </a:r>
          </a:p>
        </p:txBody>
      </p:sp>
      <p:sp>
        <p:nvSpPr>
          <p:cNvPr id="1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a:p>
        </p:txBody>
      </p:sp>
      <p:sp>
        <p:nvSpPr>
          <p:cNvPr id="8" name="Text Placeholder 2"/>
          <p:cNvSpPr>
            <a:spLocks noGrp="1"/>
          </p:cNvSpPr>
          <p:nvPr>
            <p:ph type="body" sz="quarter" idx="17" hasCustomPrompt="1"/>
          </p:nvPr>
        </p:nvSpPr>
        <p:spPr>
          <a:xfrm>
            <a:off x="357188" y="909635"/>
            <a:ext cx="11477331" cy="396875"/>
          </a:xfrm>
        </p:spPr>
        <p:txBody>
          <a:bodyPr/>
          <a:lstStyle>
            <a:lvl1pPr>
              <a:defRPr sz="1800"/>
            </a:lvl1pPr>
          </a:lstStyle>
          <a:p>
            <a:pPr lvl="0"/>
            <a:r>
              <a:rPr lang="en-GB"/>
              <a:t>Click to edit master text styles</a:t>
            </a:r>
          </a:p>
        </p:txBody>
      </p:sp>
      <p:sp>
        <p:nvSpPr>
          <p:cNvPr id="10" name="Footer Placeholder 70"/>
          <p:cNvSpPr>
            <a:spLocks noGrp="1"/>
          </p:cNvSpPr>
          <p:nvPr>
            <p:ph type="ftr" sz="quarter" idx="3"/>
          </p:nvPr>
        </p:nvSpPr>
        <p:spPr>
          <a:xfrm>
            <a:off x="5855250" y="6146837"/>
            <a:ext cx="3728697" cy="711164"/>
          </a:xfrm>
          <a:prstGeom prst="rect">
            <a:avLst/>
          </a:prstGeom>
        </p:spPr>
        <p:txBody>
          <a:bodyPr lIns="496800" tIns="90000" anchor="ctr">
            <a:noAutofit/>
          </a:bodyPr>
          <a:lstStyle>
            <a:lvl1pPr algn="r">
              <a:defRPr lang="en-AU" sz="1250" b="0">
                <a:solidFill>
                  <a:schemeClr val="bg1">
                    <a:lumMod val="50000"/>
                  </a:schemeClr>
                </a:solidFill>
                <a:latin typeface="+mn-lt"/>
                <a:cs typeface="+mn-cs"/>
              </a:defRPr>
            </a:lvl1pPr>
          </a:lstStyle>
          <a:p>
            <a:pPr>
              <a:spcBef>
                <a:spcPct val="20000"/>
              </a:spcBef>
              <a:buFont typeface="Arial" pitchFamily="34" charset="0"/>
              <a:buNone/>
            </a:pPr>
            <a:r>
              <a:rPr lang="fi-FI"/>
              <a:t>Yrittäjägallup, kierros 6/2024 marraskuu</a:t>
            </a:r>
          </a:p>
        </p:txBody>
      </p:sp>
    </p:spTree>
    <p:extLst>
      <p:ext uri="{BB962C8B-B14F-4D97-AF65-F5344CB8AC3E}">
        <p14:creationId xmlns:p14="http://schemas.microsoft.com/office/powerpoint/2010/main" val="773896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486000"/>
            <a:ext cx="7963200" cy="1850400"/>
          </a:xfrm>
        </p:spPr>
        <p:txBody>
          <a:bodyPr anchor="b"/>
          <a:lstStyle>
            <a:lvl1pPr>
              <a:defRPr sz="3000">
                <a:solidFill>
                  <a:schemeClr val="tx1"/>
                </a:solidFill>
              </a:defRPr>
            </a:lvl1pPr>
          </a:lstStyle>
          <a:p>
            <a:r>
              <a:rPr lang="en-GB"/>
              <a:t>Click to edit Master title style</a:t>
            </a:r>
            <a:endParaRPr lang="fi-FI"/>
          </a:p>
        </p:txBody>
      </p:sp>
      <p:sp>
        <p:nvSpPr>
          <p:cNvPr id="3" name="Alaotsikko 2"/>
          <p:cNvSpPr>
            <a:spLocks noGrp="1"/>
          </p:cNvSpPr>
          <p:nvPr>
            <p:ph type="subTitle" idx="1"/>
          </p:nvPr>
        </p:nvSpPr>
        <p:spPr>
          <a:xfrm>
            <a:off x="414000" y="2502000"/>
            <a:ext cx="7963200" cy="2088000"/>
          </a:xfrm>
        </p:spPr>
        <p:txBody>
          <a:bodyPr>
            <a:noAutofit/>
          </a:bodyPr>
          <a:lstStyle>
            <a:lvl1pPr marL="0" indent="0" algn="l">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fi-FI"/>
          </a:p>
        </p:txBody>
      </p:sp>
      <p:sp>
        <p:nvSpPr>
          <p:cNvPr id="4" name="Päivämäärän paikkamerkki 3"/>
          <p:cNvSpPr>
            <a:spLocks noGrp="1"/>
          </p:cNvSpPr>
          <p:nvPr>
            <p:ph type="dt" sz="half" idx="10"/>
          </p:nvPr>
        </p:nvSpPr>
        <p:spPr/>
        <p:txBody>
          <a:bodyPr/>
          <a:lstStyle/>
          <a:p>
            <a:endParaRPr lang="fi-FI"/>
          </a:p>
        </p:txBody>
      </p:sp>
      <p:sp>
        <p:nvSpPr>
          <p:cNvPr id="5" name="Alatunnisteen paikkamerkki 4"/>
          <p:cNvSpPr>
            <a:spLocks noGrp="1"/>
          </p:cNvSpPr>
          <p:nvPr>
            <p:ph type="ftr" sz="quarter" idx="11"/>
          </p:nvPr>
        </p:nvSpPr>
        <p:spPr/>
        <p:txBody>
          <a:bodyPr/>
          <a:lstStyle/>
          <a:p>
            <a:r>
              <a:rPr lang="fi-FI"/>
              <a:t>Paikallisyhdistysarviointi 2023</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spTree>
    <p:extLst>
      <p:ext uri="{BB962C8B-B14F-4D97-AF65-F5344CB8AC3E}">
        <p14:creationId xmlns:p14="http://schemas.microsoft.com/office/powerpoint/2010/main" val="1273209684"/>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p:cSld name="Otsikko ja sisältö">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4" name="Päivämäärän paikkamerkki 3"/>
          <p:cNvSpPr>
            <a:spLocks noGrp="1"/>
          </p:cNvSpPr>
          <p:nvPr>
            <p:ph type="dt" sz="half" idx="10"/>
          </p:nvPr>
        </p:nvSpPr>
        <p:spPr/>
        <p:txBody>
          <a:bodyPr/>
          <a:lstStyle>
            <a:lvl1pPr>
              <a:defRPr sz="1200"/>
            </a:lvl1pPr>
          </a:lstStyle>
          <a:p>
            <a:endParaRPr lang="fi-FI"/>
          </a:p>
        </p:txBody>
      </p:sp>
      <p:sp>
        <p:nvSpPr>
          <p:cNvPr id="5" name="Alatunnisteen paikkamerkki 4"/>
          <p:cNvSpPr>
            <a:spLocks noGrp="1"/>
          </p:cNvSpPr>
          <p:nvPr>
            <p:ph type="ftr" sz="quarter" idx="11"/>
          </p:nvPr>
        </p:nvSpPr>
        <p:spPr/>
        <p:txBody>
          <a:bodyPr/>
          <a:lstStyle>
            <a:lvl1pPr>
              <a:defRPr sz="1200"/>
            </a:lvl1pPr>
          </a:lstStyle>
          <a:p>
            <a:r>
              <a:rPr lang="fi-FI"/>
              <a:t>Paikallisyhdistysarviointi 2023</a:t>
            </a:r>
          </a:p>
        </p:txBody>
      </p:sp>
      <p:sp>
        <p:nvSpPr>
          <p:cNvPr id="6" name="Dian numeron paikkamerkki 5"/>
          <p:cNvSpPr>
            <a:spLocks noGrp="1"/>
          </p:cNvSpPr>
          <p:nvPr>
            <p:ph type="sldNum" sz="quarter" idx="12"/>
          </p:nvPr>
        </p:nvSpPr>
        <p:spPr/>
        <p:txBody>
          <a:bodyPr/>
          <a:lstStyle>
            <a:lvl1pPr>
              <a:defRPr sz="1200"/>
            </a:lvl1pPr>
          </a:lstStyle>
          <a:p>
            <a:fld id="{DA6950FC-F01D-432E-92A0-E4475BC39D8F}" type="slidenum">
              <a:rPr lang="fi-FI" smtClean="0"/>
              <a:pPr/>
              <a:t>‹#›</a:t>
            </a:fld>
            <a:endParaRPr lang="fi-FI"/>
          </a:p>
        </p:txBody>
      </p:sp>
      <p:sp>
        <p:nvSpPr>
          <p:cNvPr id="7" name="Otsikko 6">
            <a:extLst>
              <a:ext uri="{FF2B5EF4-FFF2-40B4-BE49-F238E27FC236}">
                <a16:creationId xmlns:a16="http://schemas.microsoft.com/office/drawing/2014/main" id="{46BE63EC-6095-471C-AE85-156114947DA3}"/>
              </a:ext>
            </a:extLst>
          </p:cNvPr>
          <p:cNvSpPr>
            <a:spLocks noGrp="1"/>
          </p:cNvSpPr>
          <p:nvPr>
            <p:ph type="title"/>
          </p:nvPr>
        </p:nvSpPr>
        <p:spPr/>
        <p:txBody>
          <a:bodyPr/>
          <a:lstStyle/>
          <a:p>
            <a:r>
              <a:rPr lang="en-GB"/>
              <a:t>Click to edit Master title style</a:t>
            </a:r>
            <a:endParaRPr lang="fi-FI"/>
          </a:p>
        </p:txBody>
      </p:sp>
    </p:spTree>
    <p:extLst>
      <p:ext uri="{BB962C8B-B14F-4D97-AF65-F5344CB8AC3E}">
        <p14:creationId xmlns:p14="http://schemas.microsoft.com/office/powerpoint/2010/main" val="341019687"/>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p:cSld name="Otsikko ja sisältö 2">
    <p:bg>
      <p:bgPr>
        <a:solidFill>
          <a:schemeClr val="tx2"/>
        </a:solidFill>
        <a:effectLst/>
      </p:bgPr>
    </p:bg>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4" name="Päivämäärän paikkamerkki 3"/>
          <p:cNvSpPr>
            <a:spLocks noGrp="1"/>
          </p:cNvSpPr>
          <p:nvPr>
            <p:ph type="dt" sz="half" idx="10"/>
          </p:nvPr>
        </p:nvSpPr>
        <p:spPr/>
        <p:txBody>
          <a:bodyPr/>
          <a:lstStyle>
            <a:lvl1pPr>
              <a:defRPr>
                <a:solidFill>
                  <a:schemeClr val="bg1"/>
                </a:solidFill>
              </a:defRPr>
            </a:lvl1pPr>
          </a:lstStyle>
          <a:p>
            <a:endParaRPr lang="fi-FI"/>
          </a:p>
        </p:txBody>
      </p:sp>
      <p:sp>
        <p:nvSpPr>
          <p:cNvPr id="5" name="Alatunnisteen paikkamerkki 4"/>
          <p:cNvSpPr>
            <a:spLocks noGrp="1"/>
          </p:cNvSpPr>
          <p:nvPr>
            <p:ph type="ftr" sz="quarter" idx="11"/>
          </p:nvPr>
        </p:nvSpPr>
        <p:spPr/>
        <p:txBody>
          <a:bodyPr/>
          <a:lstStyle>
            <a:lvl1pPr>
              <a:defRPr>
                <a:solidFill>
                  <a:schemeClr val="bg1"/>
                </a:solidFill>
              </a:defRPr>
            </a:lvl1pPr>
          </a:lstStyle>
          <a:p>
            <a:r>
              <a:rPr lang="fi-FI"/>
              <a:t>Paikallisyhdistysarviointi 2023</a:t>
            </a:r>
          </a:p>
        </p:txBody>
      </p:sp>
      <p:sp>
        <p:nvSpPr>
          <p:cNvPr id="6" name="Dian numeron paikkamerkki 5"/>
          <p:cNvSpPr>
            <a:spLocks noGrp="1"/>
          </p:cNvSpPr>
          <p:nvPr>
            <p:ph type="sldNum" sz="quarter" idx="12"/>
          </p:nvPr>
        </p:nvSpPr>
        <p:spPr/>
        <p:txBody>
          <a:bodyPr/>
          <a:lstStyle>
            <a:lvl1pPr>
              <a:defRPr>
                <a:solidFill>
                  <a:schemeClr val="bg1"/>
                </a:solidFill>
              </a:defRPr>
            </a:lvl1pPr>
          </a:lstStyle>
          <a:p>
            <a:fld id="{DA6950FC-F01D-432E-92A0-E4475BC39D8F}" type="slidenum">
              <a:rPr lang="fi-FI" smtClean="0"/>
              <a:t>‹#›</a:t>
            </a:fld>
            <a:endParaRPr lang="fi-FI"/>
          </a:p>
        </p:txBody>
      </p:sp>
      <p:sp>
        <p:nvSpPr>
          <p:cNvPr id="7" name="Otsikko 6">
            <a:extLst>
              <a:ext uri="{FF2B5EF4-FFF2-40B4-BE49-F238E27FC236}">
                <a16:creationId xmlns:a16="http://schemas.microsoft.com/office/drawing/2014/main" id="{46BE63EC-6095-471C-AE85-156114947DA3}"/>
              </a:ext>
            </a:extLst>
          </p:cNvPr>
          <p:cNvSpPr>
            <a:spLocks noGrp="1"/>
          </p:cNvSpPr>
          <p:nvPr>
            <p:ph type="title"/>
          </p:nvPr>
        </p:nvSpPr>
        <p:spPr/>
        <p:txBody>
          <a:bodyPr/>
          <a:lstStyle>
            <a:lvl1pPr>
              <a:defRPr>
                <a:solidFill>
                  <a:schemeClr val="bg1"/>
                </a:solidFill>
              </a:defRPr>
            </a:lvl1pPr>
          </a:lstStyle>
          <a:p>
            <a:r>
              <a:rPr lang="en-GB"/>
              <a:t>Click to edit Master title style</a:t>
            </a:r>
            <a:endParaRPr lang="fi-FI"/>
          </a:p>
        </p:txBody>
      </p:sp>
      <p:pic>
        <p:nvPicPr>
          <p:cNvPr id="10" name="Kuva 9">
            <a:extLst>
              <a:ext uri="{FF2B5EF4-FFF2-40B4-BE49-F238E27FC236}">
                <a16:creationId xmlns:a16="http://schemas.microsoft.com/office/drawing/2014/main" id="{757F8134-F99E-4238-8E71-ACD464B985F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65" b="-565"/>
          <a:stretch/>
        </p:blipFill>
        <p:spPr bwMode="black">
          <a:xfrm>
            <a:off x="9555888" y="-3099"/>
            <a:ext cx="2638800" cy="1161388"/>
          </a:xfrm>
          <a:prstGeom prst="rect">
            <a:avLst/>
          </a:prstGeom>
        </p:spPr>
      </p:pic>
    </p:spTree>
    <p:extLst>
      <p:ext uri="{BB962C8B-B14F-4D97-AF65-F5344CB8AC3E}">
        <p14:creationId xmlns:p14="http://schemas.microsoft.com/office/powerpoint/2010/main" val="3338194523"/>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p:cSld name="Osanvaihto">
    <p:spTree>
      <p:nvGrpSpPr>
        <p:cNvPr id="1" name=""/>
        <p:cNvGrpSpPr/>
        <p:nvPr/>
      </p:nvGrpSpPr>
      <p:grpSpPr>
        <a:xfrm>
          <a:off x="0" y="0"/>
          <a:ext cx="0" cy="0"/>
          <a:chOff x="0" y="0"/>
          <a:chExt cx="0" cy="0"/>
        </a:xfrm>
      </p:grpSpPr>
      <p:sp>
        <p:nvSpPr>
          <p:cNvPr id="2" name="Otsikko 1"/>
          <p:cNvSpPr>
            <a:spLocks noGrp="1"/>
          </p:cNvSpPr>
          <p:nvPr>
            <p:ph type="ctrTitle"/>
          </p:nvPr>
        </p:nvSpPr>
        <p:spPr>
          <a:xfrm>
            <a:off x="1536000" y="1128000"/>
            <a:ext cx="9144000" cy="2400000"/>
          </a:xfrm>
        </p:spPr>
        <p:txBody>
          <a:bodyPr/>
          <a:lstStyle>
            <a:lvl1pPr algn="ctr">
              <a:defRPr sz="4000"/>
            </a:lvl1pPr>
          </a:lstStyle>
          <a:p>
            <a:r>
              <a:rPr lang="en-GB"/>
              <a:t>Click to edit Master title style</a:t>
            </a:r>
            <a:endParaRPr lang="fi-FI"/>
          </a:p>
        </p:txBody>
      </p:sp>
      <p:sp>
        <p:nvSpPr>
          <p:cNvPr id="3" name="Alaotsikko 2"/>
          <p:cNvSpPr>
            <a:spLocks noGrp="1"/>
          </p:cNvSpPr>
          <p:nvPr>
            <p:ph type="subTitle" idx="1"/>
          </p:nvPr>
        </p:nvSpPr>
        <p:spPr>
          <a:xfrm>
            <a:off x="1536000" y="3600000"/>
            <a:ext cx="9144000" cy="1656000"/>
          </a:xfrm>
        </p:spPr>
        <p:txBody>
          <a:bodyPr>
            <a:noAutofit/>
          </a:bodyPr>
          <a:lstStyle>
            <a:lvl1pPr marL="0" indent="0" algn="ctr">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fi-FI"/>
          </a:p>
        </p:txBody>
      </p:sp>
      <p:sp>
        <p:nvSpPr>
          <p:cNvPr id="4" name="Päivämäärän paikkamerkki 3"/>
          <p:cNvSpPr>
            <a:spLocks noGrp="1"/>
          </p:cNvSpPr>
          <p:nvPr>
            <p:ph type="dt" sz="half" idx="10"/>
          </p:nvPr>
        </p:nvSpPr>
        <p:spPr/>
        <p:txBody>
          <a:bodyPr/>
          <a:lstStyle>
            <a:lvl1pPr>
              <a:defRPr>
                <a:noFill/>
              </a:defRPr>
            </a:lvl1pPr>
          </a:lstStyle>
          <a:p>
            <a:endParaRPr lang="fi-FI"/>
          </a:p>
        </p:txBody>
      </p:sp>
      <p:sp>
        <p:nvSpPr>
          <p:cNvPr id="5" name="Alatunnisteen paikkamerkki 4"/>
          <p:cNvSpPr>
            <a:spLocks noGrp="1"/>
          </p:cNvSpPr>
          <p:nvPr>
            <p:ph type="ftr" sz="quarter" idx="11"/>
          </p:nvPr>
        </p:nvSpPr>
        <p:spPr/>
        <p:txBody>
          <a:bodyPr/>
          <a:lstStyle>
            <a:lvl1pPr>
              <a:defRPr>
                <a:noFill/>
              </a:defRPr>
            </a:lvl1pPr>
          </a:lstStyle>
          <a:p>
            <a:r>
              <a:rPr lang="fi-FI"/>
              <a:t>Paikallisyhdistysarviointi 2023</a:t>
            </a:r>
          </a:p>
        </p:txBody>
      </p:sp>
      <p:sp>
        <p:nvSpPr>
          <p:cNvPr id="6" name="Dian numeron paikkamerkki 5"/>
          <p:cNvSpPr>
            <a:spLocks noGrp="1"/>
          </p:cNvSpPr>
          <p:nvPr>
            <p:ph type="sldNum" sz="quarter" idx="12"/>
          </p:nvPr>
        </p:nvSpPr>
        <p:spPr/>
        <p:txBody>
          <a:bodyPr/>
          <a:lstStyle>
            <a:lvl1pPr>
              <a:defRPr>
                <a:noFill/>
              </a:defRPr>
            </a:lvl1pPr>
          </a:lstStyle>
          <a:p>
            <a:fld id="{DA6950FC-F01D-432E-92A0-E4475BC39D8F}" type="slidenum">
              <a:rPr lang="fi-FI" smtClean="0"/>
              <a:t>‹#›</a:t>
            </a:fld>
            <a:endParaRPr lang="fi-FI"/>
          </a:p>
        </p:txBody>
      </p:sp>
    </p:spTree>
    <p:extLst>
      <p:ext uri="{BB962C8B-B14F-4D97-AF65-F5344CB8AC3E}">
        <p14:creationId xmlns:p14="http://schemas.microsoft.com/office/powerpoint/2010/main" val="3140340927"/>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preserve="1">
  <p:cSld name="Osanvaihto 2">
    <p:bg>
      <p:bgPr>
        <a:solidFill>
          <a:schemeClr val="tx2"/>
        </a:solid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1536000" y="1128000"/>
            <a:ext cx="9144000" cy="2400000"/>
          </a:xfrm>
        </p:spPr>
        <p:txBody>
          <a:bodyPr/>
          <a:lstStyle>
            <a:lvl1pPr algn="ctr">
              <a:defRPr sz="4000">
                <a:solidFill>
                  <a:schemeClr val="bg1"/>
                </a:solidFill>
              </a:defRPr>
            </a:lvl1pPr>
          </a:lstStyle>
          <a:p>
            <a:r>
              <a:rPr lang="en-GB"/>
              <a:t>Click to edit Master title style</a:t>
            </a:r>
            <a:endParaRPr lang="fi-FI"/>
          </a:p>
        </p:txBody>
      </p:sp>
      <p:sp>
        <p:nvSpPr>
          <p:cNvPr id="3" name="Alaotsikko 2"/>
          <p:cNvSpPr>
            <a:spLocks noGrp="1"/>
          </p:cNvSpPr>
          <p:nvPr>
            <p:ph type="subTitle" idx="1"/>
          </p:nvPr>
        </p:nvSpPr>
        <p:spPr>
          <a:xfrm>
            <a:off x="1536000" y="3600000"/>
            <a:ext cx="9144000" cy="1656000"/>
          </a:xfrm>
        </p:spPr>
        <p:txBody>
          <a:bodyPr>
            <a:noAutofit/>
          </a:bodyPr>
          <a:lstStyle>
            <a:lvl1pPr marL="0" indent="0" algn="ctr">
              <a:spcBef>
                <a:spcPts val="0"/>
              </a:spcBef>
              <a:buNone/>
              <a:defRPr sz="24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fi-FI"/>
          </a:p>
        </p:txBody>
      </p:sp>
      <p:sp>
        <p:nvSpPr>
          <p:cNvPr id="4" name="Päivämäärän paikkamerkki 3"/>
          <p:cNvSpPr>
            <a:spLocks noGrp="1"/>
          </p:cNvSpPr>
          <p:nvPr>
            <p:ph type="dt" sz="half" idx="10"/>
          </p:nvPr>
        </p:nvSpPr>
        <p:spPr/>
        <p:txBody>
          <a:bodyPr/>
          <a:lstStyle>
            <a:lvl1pPr>
              <a:defRPr>
                <a:noFill/>
              </a:defRPr>
            </a:lvl1pPr>
          </a:lstStyle>
          <a:p>
            <a:endParaRPr lang="fi-FI"/>
          </a:p>
        </p:txBody>
      </p:sp>
      <p:sp>
        <p:nvSpPr>
          <p:cNvPr id="5" name="Alatunnisteen paikkamerkki 4"/>
          <p:cNvSpPr>
            <a:spLocks noGrp="1"/>
          </p:cNvSpPr>
          <p:nvPr>
            <p:ph type="ftr" sz="quarter" idx="11"/>
          </p:nvPr>
        </p:nvSpPr>
        <p:spPr/>
        <p:txBody>
          <a:bodyPr/>
          <a:lstStyle>
            <a:lvl1pPr>
              <a:defRPr>
                <a:noFill/>
              </a:defRPr>
            </a:lvl1pPr>
          </a:lstStyle>
          <a:p>
            <a:r>
              <a:rPr lang="fi-FI"/>
              <a:t>Paikallisyhdistysarviointi 2023</a:t>
            </a:r>
          </a:p>
        </p:txBody>
      </p:sp>
      <p:sp>
        <p:nvSpPr>
          <p:cNvPr id="6" name="Dian numeron paikkamerkki 5"/>
          <p:cNvSpPr>
            <a:spLocks noGrp="1"/>
          </p:cNvSpPr>
          <p:nvPr>
            <p:ph type="sldNum" sz="quarter" idx="12"/>
          </p:nvPr>
        </p:nvSpPr>
        <p:spPr/>
        <p:txBody>
          <a:bodyPr/>
          <a:lstStyle>
            <a:lvl1pPr>
              <a:defRPr>
                <a:noFill/>
              </a:defRPr>
            </a:lvl1pPr>
          </a:lstStyle>
          <a:p>
            <a:fld id="{DA6950FC-F01D-432E-92A0-E4475BC39D8F}" type="slidenum">
              <a:rPr lang="fi-FI" smtClean="0"/>
              <a:t>‹#›</a:t>
            </a:fld>
            <a:endParaRPr lang="fi-FI"/>
          </a:p>
        </p:txBody>
      </p:sp>
      <p:pic>
        <p:nvPicPr>
          <p:cNvPr id="9" name="Kuva 8">
            <a:extLst>
              <a:ext uri="{FF2B5EF4-FFF2-40B4-BE49-F238E27FC236}">
                <a16:creationId xmlns:a16="http://schemas.microsoft.com/office/drawing/2014/main" id="{78132802-513E-418C-94BB-7673C35DB6C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65" b="-565"/>
          <a:stretch/>
        </p:blipFill>
        <p:spPr bwMode="black">
          <a:xfrm>
            <a:off x="9555888" y="-3099"/>
            <a:ext cx="2638800" cy="1161388"/>
          </a:xfrm>
          <a:prstGeom prst="rect">
            <a:avLst/>
          </a:prstGeom>
        </p:spPr>
      </p:pic>
    </p:spTree>
    <p:extLst>
      <p:ext uri="{BB962C8B-B14F-4D97-AF65-F5344CB8AC3E}">
        <p14:creationId xmlns:p14="http://schemas.microsoft.com/office/powerpoint/2010/main" val="2460083207"/>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p:cSld name="Kuvallinen 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776532"/>
            <a:ext cx="10795468" cy="1200000"/>
          </a:xfrm>
        </p:spPr>
        <p:txBody>
          <a:bodyPr/>
          <a:lstStyle>
            <a:lvl1pPr>
              <a:defRPr sz="2800">
                <a:solidFill>
                  <a:schemeClr val="tx1"/>
                </a:solidFill>
              </a:defRPr>
            </a:lvl1pPr>
          </a:lstStyle>
          <a:p>
            <a:r>
              <a:rPr lang="en-GB"/>
              <a:t>Click to edit Master title style</a:t>
            </a:r>
            <a:endParaRPr lang="fi-FI"/>
          </a:p>
        </p:txBody>
      </p:sp>
      <p:sp>
        <p:nvSpPr>
          <p:cNvPr id="3" name="Alaotsikko 2"/>
          <p:cNvSpPr>
            <a:spLocks noGrp="1"/>
          </p:cNvSpPr>
          <p:nvPr>
            <p:ph type="subTitle" idx="1"/>
          </p:nvPr>
        </p:nvSpPr>
        <p:spPr>
          <a:xfrm>
            <a:off x="414000" y="2024532"/>
            <a:ext cx="10795468" cy="1344000"/>
          </a:xfrm>
        </p:spPr>
        <p:txBody>
          <a:bodyPr>
            <a:noAutofit/>
          </a:bodyPr>
          <a:lstStyle>
            <a:lvl1pPr marL="0" indent="0" algn="l">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fi-FI"/>
          </a:p>
        </p:txBody>
      </p:sp>
      <p:sp>
        <p:nvSpPr>
          <p:cNvPr id="7" name="Suorakulmio 6"/>
          <p:cNvSpPr/>
          <p:nvPr/>
        </p:nvSpPr>
        <p:spPr>
          <a:xfrm>
            <a:off x="9128560" y="3431685"/>
            <a:ext cx="3060000" cy="3429000"/>
          </a:xfrm>
          <a:prstGeom prst="rect">
            <a:avLst/>
          </a:prstGeom>
          <a:solidFill>
            <a:srgbClr val="00A3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400" err="1"/>
          </a:p>
        </p:txBody>
      </p:sp>
      <p:pic>
        <p:nvPicPr>
          <p:cNvPr id="8" name="Kuva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59038" y="4690463"/>
            <a:ext cx="2346257" cy="911447"/>
          </a:xfrm>
          <a:prstGeom prst="rect">
            <a:avLst/>
          </a:prstGeom>
        </p:spPr>
      </p:pic>
      <p:sp>
        <p:nvSpPr>
          <p:cNvPr id="14" name="Kuvan paikkamerkki 13">
            <a:extLst>
              <a:ext uri="{FF2B5EF4-FFF2-40B4-BE49-F238E27FC236}">
                <a16:creationId xmlns:a16="http://schemas.microsoft.com/office/drawing/2014/main" id="{58BF3A17-CBF0-4A75-A58C-DF4A63495EE0}"/>
              </a:ext>
            </a:extLst>
          </p:cNvPr>
          <p:cNvSpPr>
            <a:spLocks noGrp="1"/>
          </p:cNvSpPr>
          <p:nvPr>
            <p:ph type="pic" sz="quarter" idx="13" hasCustomPrompt="1"/>
          </p:nvPr>
        </p:nvSpPr>
        <p:spPr>
          <a:xfrm>
            <a:off x="0" y="3431685"/>
            <a:ext cx="9139203" cy="3429000"/>
          </a:xfrm>
          <a:custGeom>
            <a:avLst/>
            <a:gdLst>
              <a:gd name="connsiteX0" fmla="*/ 0 w 9139203"/>
              <a:gd name="connsiteY0" fmla="*/ 0 h 3429000"/>
              <a:gd name="connsiteX1" fmla="*/ 9139203 w 9139203"/>
              <a:gd name="connsiteY1" fmla="*/ 0 h 3429000"/>
              <a:gd name="connsiteX2" fmla="*/ 9139203 w 9139203"/>
              <a:gd name="connsiteY2" fmla="*/ 554358 h 3429000"/>
              <a:gd name="connsiteX3" fmla="*/ 8475776 w 9139203"/>
              <a:gd name="connsiteY3" fmla="*/ 993655 h 3429000"/>
              <a:gd name="connsiteX4" fmla="*/ 9139203 w 9139203"/>
              <a:gd name="connsiteY4" fmla="*/ 1432952 h 3429000"/>
              <a:gd name="connsiteX5" fmla="*/ 9139203 w 9139203"/>
              <a:gd name="connsiteY5" fmla="*/ 3429000 h 3429000"/>
              <a:gd name="connsiteX6" fmla="*/ 0 w 9139203"/>
              <a:gd name="connsiteY6"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39203" h="3429000">
                <a:moveTo>
                  <a:pt x="0" y="0"/>
                </a:moveTo>
                <a:lnTo>
                  <a:pt x="9139203" y="0"/>
                </a:lnTo>
                <a:lnTo>
                  <a:pt x="9139203" y="554358"/>
                </a:lnTo>
                <a:lnTo>
                  <a:pt x="8475776" y="993655"/>
                </a:lnTo>
                <a:lnTo>
                  <a:pt x="9139203" y="1432952"/>
                </a:lnTo>
                <a:lnTo>
                  <a:pt x="9139203" y="3429000"/>
                </a:lnTo>
                <a:lnTo>
                  <a:pt x="0" y="3429000"/>
                </a:lnTo>
                <a:close/>
              </a:path>
            </a:pathLst>
          </a:custGeom>
          <a:solidFill>
            <a:schemeClr val="bg1">
              <a:lumMod val="85000"/>
            </a:schemeClr>
          </a:solidFill>
        </p:spPr>
        <p:txBody>
          <a:bodyPr wrap="square" anchor="ctr">
            <a:noAutofit/>
          </a:bodyPr>
          <a:lstStyle>
            <a:lvl1pPr marL="10584" indent="0" algn="ctr">
              <a:buNone/>
              <a:tabLst/>
              <a:defRPr/>
            </a:lvl1pPr>
          </a:lstStyle>
          <a:p>
            <a:r>
              <a:rPr lang="fi-FI"/>
              <a:t>Vedä kuva paikkamerkkiin tai </a:t>
            </a:r>
            <a:br>
              <a:rPr lang="fi-FI"/>
            </a:br>
            <a:r>
              <a:rPr lang="fi-FI"/>
              <a:t>lisää napsauttamalla kuvaketta</a:t>
            </a:r>
          </a:p>
        </p:txBody>
      </p:sp>
      <p:sp>
        <p:nvSpPr>
          <p:cNvPr id="4" name="Päivämäärän paikkamerkki 3"/>
          <p:cNvSpPr>
            <a:spLocks noGrp="1"/>
          </p:cNvSpPr>
          <p:nvPr>
            <p:ph type="dt" sz="half" idx="10"/>
          </p:nvPr>
        </p:nvSpPr>
        <p:spPr/>
        <p:txBody>
          <a:bodyPr/>
          <a:lstStyle/>
          <a:p>
            <a:endParaRPr lang="fi-FI"/>
          </a:p>
        </p:txBody>
      </p:sp>
      <p:sp>
        <p:nvSpPr>
          <p:cNvPr id="5" name="Alatunnisteen paikkamerkki 4"/>
          <p:cNvSpPr>
            <a:spLocks noGrp="1"/>
          </p:cNvSpPr>
          <p:nvPr>
            <p:ph type="ftr" sz="quarter" idx="11"/>
          </p:nvPr>
        </p:nvSpPr>
        <p:spPr/>
        <p:txBody>
          <a:bodyPr/>
          <a:lstStyle/>
          <a:p>
            <a:r>
              <a:rPr lang="fi-FI"/>
              <a:t>Paikallisyhdistysarviointi 2023</a:t>
            </a:r>
          </a:p>
        </p:txBody>
      </p:sp>
      <p:sp>
        <p:nvSpPr>
          <p:cNvPr id="6" name="Dian numeron paikkamerkki 5"/>
          <p:cNvSpPr>
            <a:spLocks noGrp="1"/>
          </p:cNvSpPr>
          <p:nvPr>
            <p:ph type="sldNum" sz="quarter" idx="12"/>
          </p:nvPr>
        </p:nvSpPr>
        <p:spPr>
          <a:xfrm>
            <a:off x="414000" y="6516000"/>
            <a:ext cx="576000" cy="324000"/>
          </a:xfrm>
        </p:spPr>
        <p:txBody>
          <a:bodyPr/>
          <a:lstStyle/>
          <a:p>
            <a:fld id="{DA6950FC-F01D-432E-92A0-E4475BC39D8F}" type="slidenum">
              <a:rPr lang="fi-FI" smtClean="0"/>
              <a:t>‹#›</a:t>
            </a:fld>
            <a:endParaRPr lang="fi-FI"/>
          </a:p>
        </p:txBody>
      </p:sp>
      <p:sp>
        <p:nvSpPr>
          <p:cNvPr id="15" name="Kolmio 9">
            <a:extLst>
              <a:ext uri="{FF2B5EF4-FFF2-40B4-BE49-F238E27FC236}">
                <a16:creationId xmlns:a16="http://schemas.microsoft.com/office/drawing/2014/main" id="{75A302AC-973C-4C9F-B64C-275B843D6E09}"/>
              </a:ext>
            </a:extLst>
          </p:cNvPr>
          <p:cNvSpPr/>
          <p:nvPr/>
        </p:nvSpPr>
        <p:spPr>
          <a:xfrm rot="16200000">
            <a:off x="8356994" y="4091882"/>
            <a:ext cx="883212" cy="666915"/>
          </a:xfrm>
          <a:prstGeom prst="triangle">
            <a:avLst/>
          </a:prstGeom>
          <a:solidFill>
            <a:srgbClr val="00A3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err="1"/>
          </a:p>
        </p:txBody>
      </p:sp>
    </p:spTree>
    <p:extLst>
      <p:ext uri="{BB962C8B-B14F-4D97-AF65-F5344CB8AC3E}">
        <p14:creationId xmlns:p14="http://schemas.microsoft.com/office/powerpoint/2010/main" val="1179412712"/>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p:cSld name="Otsikko, diagrammi ja lähde">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414000" y="1416000"/>
            <a:ext cx="11248354" cy="43200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
        <p:nvSpPr>
          <p:cNvPr id="4" name="Päivämäärän paikkamerkki 3"/>
          <p:cNvSpPr>
            <a:spLocks noGrp="1"/>
          </p:cNvSpPr>
          <p:nvPr>
            <p:ph type="dt" sz="half" idx="10"/>
          </p:nvPr>
        </p:nvSpPr>
        <p:spPr/>
        <p:txBody>
          <a:bodyPr/>
          <a:lstStyle/>
          <a:p>
            <a:endParaRPr lang="fi-FI"/>
          </a:p>
        </p:txBody>
      </p:sp>
      <p:sp>
        <p:nvSpPr>
          <p:cNvPr id="5" name="Alatunnisteen paikkamerkki 4"/>
          <p:cNvSpPr>
            <a:spLocks noGrp="1"/>
          </p:cNvSpPr>
          <p:nvPr>
            <p:ph type="ftr" sz="quarter" idx="11"/>
          </p:nvPr>
        </p:nvSpPr>
        <p:spPr/>
        <p:txBody>
          <a:bodyPr/>
          <a:lstStyle/>
          <a:p>
            <a:r>
              <a:rPr lang="fi-FI"/>
              <a:t>Paikallisyhdistysarviointi 2023</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cxnSp>
        <p:nvCxnSpPr>
          <p:cNvPr id="8" name="Suora yhdysviiva 7"/>
          <p:cNvCxnSpPr/>
          <p:nvPr/>
        </p:nvCxnSpPr>
        <p:spPr>
          <a:xfrm>
            <a:off x="414000" y="5841312"/>
            <a:ext cx="11258135"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Otsikko 8">
            <a:extLst>
              <a:ext uri="{FF2B5EF4-FFF2-40B4-BE49-F238E27FC236}">
                <a16:creationId xmlns:a16="http://schemas.microsoft.com/office/drawing/2014/main" id="{09AE56AE-2C12-4176-879E-9B5423F76D66}"/>
              </a:ext>
            </a:extLst>
          </p:cNvPr>
          <p:cNvSpPr>
            <a:spLocks noGrp="1"/>
          </p:cNvSpPr>
          <p:nvPr>
            <p:ph type="title"/>
          </p:nvPr>
        </p:nvSpPr>
        <p:spPr/>
        <p:txBody>
          <a:bodyPr/>
          <a:lstStyle/>
          <a:p>
            <a:r>
              <a:rPr lang="en-GB"/>
              <a:t>Click to edit Master title style</a:t>
            </a:r>
            <a:endParaRPr lang="fi-FI"/>
          </a:p>
        </p:txBody>
      </p:sp>
    </p:spTree>
    <p:extLst>
      <p:ext uri="{BB962C8B-B14F-4D97-AF65-F5344CB8AC3E}">
        <p14:creationId xmlns:p14="http://schemas.microsoft.com/office/powerpoint/2010/main" val="2405338165"/>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p:cSld name="Otsikko, sisältö ja lähde">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en-GB"/>
              <a:t>Click to edit Master title style</a:t>
            </a:r>
            <a:endParaRPr lang="fi-FI"/>
          </a:p>
        </p:txBody>
      </p:sp>
      <p:sp>
        <p:nvSpPr>
          <p:cNvPr id="3" name="Sisällön paikkamerkki 2"/>
          <p:cNvSpPr>
            <a:spLocks noGrp="1"/>
          </p:cNvSpPr>
          <p:nvPr>
            <p:ph idx="1"/>
          </p:nvPr>
        </p:nvSpPr>
        <p:spPr>
          <a:xfrm>
            <a:off x="414000" y="1416000"/>
            <a:ext cx="11248354" cy="43200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4" name="Päivämäärän paikkamerkki 3"/>
          <p:cNvSpPr>
            <a:spLocks noGrp="1"/>
          </p:cNvSpPr>
          <p:nvPr>
            <p:ph type="dt" sz="half" idx="10"/>
          </p:nvPr>
        </p:nvSpPr>
        <p:spPr/>
        <p:txBody>
          <a:bodyPr/>
          <a:lstStyle/>
          <a:p>
            <a:endParaRPr lang="fi-FI"/>
          </a:p>
        </p:txBody>
      </p:sp>
      <p:sp>
        <p:nvSpPr>
          <p:cNvPr id="5" name="Alatunnisteen paikkamerkki 4"/>
          <p:cNvSpPr>
            <a:spLocks noGrp="1"/>
          </p:cNvSpPr>
          <p:nvPr>
            <p:ph type="ftr" sz="quarter" idx="11"/>
          </p:nvPr>
        </p:nvSpPr>
        <p:spPr/>
        <p:txBody>
          <a:bodyPr/>
          <a:lstStyle/>
          <a:p>
            <a:r>
              <a:rPr lang="fi-FI"/>
              <a:t>Paikallisyhdistysarviointi 2023</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2878202256"/>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p:cSld name="Kaksi sisältökohdetta">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535083"/>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4" name="Sisällön paikkamerkki 3"/>
          <p:cNvSpPr>
            <a:spLocks noGrp="1"/>
          </p:cNvSpPr>
          <p:nvPr>
            <p:ph sz="half" idx="2"/>
          </p:nvPr>
        </p:nvSpPr>
        <p:spPr>
          <a:xfrm>
            <a:off x="6151880" y="1416000"/>
            <a:ext cx="5510474" cy="4535083"/>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5" name="Päivämäärän paikkamerkki 4"/>
          <p:cNvSpPr>
            <a:spLocks noGrp="1"/>
          </p:cNvSpPr>
          <p:nvPr>
            <p:ph type="dt" sz="half" idx="10"/>
          </p:nvPr>
        </p:nvSpPr>
        <p:spPr/>
        <p:txBody>
          <a:bodyPr/>
          <a:lstStyle/>
          <a:p>
            <a:endParaRPr lang="fi-FI"/>
          </a:p>
        </p:txBody>
      </p:sp>
      <p:sp>
        <p:nvSpPr>
          <p:cNvPr id="6" name="Alatunnisteen paikkamerkki 5"/>
          <p:cNvSpPr>
            <a:spLocks noGrp="1"/>
          </p:cNvSpPr>
          <p:nvPr>
            <p:ph type="ftr" sz="quarter" idx="11"/>
          </p:nvPr>
        </p:nvSpPr>
        <p:spPr/>
        <p:txBody>
          <a:bodyPr/>
          <a:lstStyle>
            <a:lvl1pPr>
              <a:defRPr/>
            </a:lvl1pPr>
          </a:lstStyle>
          <a:p>
            <a:r>
              <a:rPr lang="fi-FI"/>
              <a:t>Paikallisyhdistysarviointi 2023</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8" name="Otsikko 7">
            <a:extLst>
              <a:ext uri="{FF2B5EF4-FFF2-40B4-BE49-F238E27FC236}">
                <a16:creationId xmlns:a16="http://schemas.microsoft.com/office/drawing/2014/main" id="{0381782D-255F-4853-838D-BA013CF688A1}"/>
              </a:ext>
            </a:extLst>
          </p:cNvPr>
          <p:cNvSpPr>
            <a:spLocks noGrp="1"/>
          </p:cNvSpPr>
          <p:nvPr>
            <p:ph type="title"/>
          </p:nvPr>
        </p:nvSpPr>
        <p:spPr/>
        <p:txBody>
          <a:bodyPr/>
          <a:lstStyle/>
          <a:p>
            <a:r>
              <a:rPr lang="en-GB"/>
              <a:t>Click to edit Master title style</a:t>
            </a:r>
            <a:endParaRPr lang="fi-FI"/>
          </a:p>
        </p:txBody>
      </p:sp>
    </p:spTree>
    <p:extLst>
      <p:ext uri="{BB962C8B-B14F-4D97-AF65-F5344CB8AC3E}">
        <p14:creationId xmlns:p14="http://schemas.microsoft.com/office/powerpoint/2010/main" val="2458494523"/>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p:cSld name="Kaksi sisältökohdetta ja lähde">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320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4" name="Sisällön paikkamerkki 3"/>
          <p:cNvSpPr>
            <a:spLocks noGrp="1"/>
          </p:cNvSpPr>
          <p:nvPr>
            <p:ph sz="half" idx="2"/>
          </p:nvPr>
        </p:nvSpPr>
        <p:spPr>
          <a:xfrm>
            <a:off x="6151880" y="1416000"/>
            <a:ext cx="5510474" cy="4320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5" name="Päivämäärän paikkamerkki 4"/>
          <p:cNvSpPr>
            <a:spLocks noGrp="1"/>
          </p:cNvSpPr>
          <p:nvPr>
            <p:ph type="dt" sz="half" idx="10"/>
          </p:nvPr>
        </p:nvSpPr>
        <p:spPr/>
        <p:txBody>
          <a:bodyPr/>
          <a:lstStyle/>
          <a:p>
            <a:endParaRPr lang="fi-FI"/>
          </a:p>
        </p:txBody>
      </p:sp>
      <p:sp>
        <p:nvSpPr>
          <p:cNvPr id="6" name="Alatunnisteen paikkamerkki 5"/>
          <p:cNvSpPr>
            <a:spLocks noGrp="1"/>
          </p:cNvSpPr>
          <p:nvPr>
            <p:ph type="ftr" sz="quarter" idx="11"/>
          </p:nvPr>
        </p:nvSpPr>
        <p:spPr/>
        <p:txBody>
          <a:bodyPr/>
          <a:lstStyle/>
          <a:p>
            <a:r>
              <a:rPr lang="fi-FI"/>
              <a:t>Paikallisyhdistysarviointi 2023</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p:txBody>
          <a:bodyPr/>
          <a:lstStyle>
            <a:lvl1pPr>
              <a:defRPr sz="2400"/>
            </a:lvl1pPr>
          </a:lstStyle>
          <a:p>
            <a:r>
              <a:rPr lang="en-GB"/>
              <a:t>Click to edit Master title style</a:t>
            </a:r>
            <a:endParaRPr lang="fi-FI"/>
          </a:p>
        </p:txBody>
      </p:sp>
      <p:sp>
        <p:nvSpPr>
          <p:cNvPr id="8" name="Tekstin paikkamerkki 13"/>
          <p:cNvSpPr>
            <a:spLocks noGrp="1"/>
          </p:cNvSpPr>
          <p:nvPr>
            <p:ph type="body" sz="quarter" idx="13" hasCustomPrompt="1"/>
          </p:nvPr>
        </p:nvSpPr>
        <p:spPr>
          <a:xfrm>
            <a:off x="413999" y="5856000"/>
            <a:ext cx="5511293"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9" name="Suora yhdysviiva 8"/>
          <p:cNvCxnSpPr/>
          <p:nvPr/>
        </p:nvCxnSpPr>
        <p:spPr>
          <a:xfrm>
            <a:off x="414000" y="5841312"/>
            <a:ext cx="5511293"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Tekstin paikkamerkki 13"/>
          <p:cNvSpPr>
            <a:spLocks noGrp="1"/>
          </p:cNvSpPr>
          <p:nvPr>
            <p:ph type="body" sz="quarter" idx="14" hasCustomPrompt="1"/>
          </p:nvPr>
        </p:nvSpPr>
        <p:spPr>
          <a:xfrm>
            <a:off x="6153599" y="5856000"/>
            <a:ext cx="5511293"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11" name="Suora yhdysviiva 10"/>
          <p:cNvCxnSpPr/>
          <p:nvPr/>
        </p:nvCxnSpPr>
        <p:spPr>
          <a:xfrm>
            <a:off x="6153600" y="5841600"/>
            <a:ext cx="5511293"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3643360"/>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p:cSld name="Kaksi erikokoista sisältöä">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512000"/>
            <a:ext cx="7656235" cy="4584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4" name="Sisällön paikkamerkki 3"/>
          <p:cNvSpPr>
            <a:spLocks noGrp="1"/>
          </p:cNvSpPr>
          <p:nvPr>
            <p:ph sz="half" idx="2"/>
          </p:nvPr>
        </p:nvSpPr>
        <p:spPr>
          <a:xfrm>
            <a:off x="8328000" y="1512000"/>
            <a:ext cx="3334354" cy="4584000"/>
          </a:xfrm>
        </p:spPr>
        <p:txBody>
          <a:bodyPr>
            <a:noAutofit/>
          </a:bodyPr>
          <a:lstStyle>
            <a:lvl1pPr marL="179996" indent="-179996">
              <a:spcBef>
                <a:spcPts val="0"/>
              </a:spcBef>
              <a:defRPr sz="2400"/>
            </a:lvl1pPr>
            <a:lvl2pPr marL="359991" indent="-179996">
              <a:spcBef>
                <a:spcPts val="0"/>
              </a:spcBef>
              <a:defRPr sz="2400"/>
            </a:lvl2pPr>
            <a:lvl3pPr marL="539987" indent="-179996">
              <a:spcBef>
                <a:spcPts val="0"/>
              </a:spcBef>
              <a:defRPr sz="2400"/>
            </a:lvl3pPr>
            <a:lvl4pPr marL="719982" indent="-179996">
              <a:spcBef>
                <a:spcPts val="0"/>
              </a:spcBef>
              <a:defRPr sz="2400"/>
            </a:lvl4pPr>
            <a:lvl5pPr marL="899978" indent="-179996">
              <a:spcBef>
                <a:spcPts val="0"/>
              </a:spcBef>
              <a:defRPr sz="24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5" name="Päivämäärän paikkamerkki 4"/>
          <p:cNvSpPr>
            <a:spLocks noGrp="1"/>
          </p:cNvSpPr>
          <p:nvPr>
            <p:ph type="dt" sz="half" idx="10"/>
          </p:nvPr>
        </p:nvSpPr>
        <p:spPr/>
        <p:txBody>
          <a:bodyPr/>
          <a:lstStyle/>
          <a:p>
            <a:endParaRPr lang="fi-FI"/>
          </a:p>
        </p:txBody>
      </p:sp>
      <p:sp>
        <p:nvSpPr>
          <p:cNvPr id="6" name="Alatunnisteen paikkamerkki 5"/>
          <p:cNvSpPr>
            <a:spLocks noGrp="1"/>
          </p:cNvSpPr>
          <p:nvPr>
            <p:ph type="ftr" sz="quarter" idx="11"/>
          </p:nvPr>
        </p:nvSpPr>
        <p:spPr/>
        <p:txBody>
          <a:bodyPr/>
          <a:lstStyle/>
          <a:p>
            <a:r>
              <a:rPr lang="fi-FI"/>
              <a:t>Paikallisyhdistysarviointi 2023</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8" name="Otsikko 7"/>
          <p:cNvSpPr>
            <a:spLocks noGrp="1"/>
          </p:cNvSpPr>
          <p:nvPr>
            <p:ph type="title"/>
          </p:nvPr>
        </p:nvSpPr>
        <p:spPr/>
        <p:txBody>
          <a:bodyPr/>
          <a:lstStyle/>
          <a:p>
            <a:r>
              <a:rPr lang="en-GB"/>
              <a:t>Click to edit Master title style</a:t>
            </a:r>
            <a:endParaRPr lang="fi-FI"/>
          </a:p>
        </p:txBody>
      </p:sp>
    </p:spTree>
    <p:extLst>
      <p:ext uri="{BB962C8B-B14F-4D97-AF65-F5344CB8AC3E}">
        <p14:creationId xmlns:p14="http://schemas.microsoft.com/office/powerpoint/2010/main" val="1725698989"/>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p:cSld name="Kaksi erikokoista sisältöä ja lähde">
    <p:spTree>
      <p:nvGrpSpPr>
        <p:cNvPr id="1" name=""/>
        <p:cNvGrpSpPr/>
        <p:nvPr/>
      </p:nvGrpSpPr>
      <p:grpSpPr>
        <a:xfrm>
          <a:off x="0" y="0"/>
          <a:ext cx="0" cy="0"/>
          <a:chOff x="0" y="0"/>
          <a:chExt cx="0" cy="0"/>
        </a:xfrm>
      </p:grpSpPr>
      <p:sp>
        <p:nvSpPr>
          <p:cNvPr id="3" name="Sisällön paikkamerkki 2"/>
          <p:cNvSpPr>
            <a:spLocks noGrp="1"/>
          </p:cNvSpPr>
          <p:nvPr>
            <p:ph sz="half" idx="1" hasCustomPrompt="1"/>
          </p:nvPr>
        </p:nvSpPr>
        <p:spPr>
          <a:xfrm>
            <a:off x="414000" y="1416000"/>
            <a:ext cx="3314852" cy="4320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4" name="Sisällön paikkamerkki 3"/>
          <p:cNvSpPr>
            <a:spLocks noGrp="1"/>
          </p:cNvSpPr>
          <p:nvPr>
            <p:ph sz="half" idx="2"/>
          </p:nvPr>
        </p:nvSpPr>
        <p:spPr>
          <a:xfrm>
            <a:off x="4008000" y="1416000"/>
            <a:ext cx="7680000" cy="4320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5" name="Päivämäärän paikkamerkki 4"/>
          <p:cNvSpPr>
            <a:spLocks noGrp="1"/>
          </p:cNvSpPr>
          <p:nvPr>
            <p:ph type="dt" sz="half" idx="10"/>
          </p:nvPr>
        </p:nvSpPr>
        <p:spPr/>
        <p:txBody>
          <a:bodyPr/>
          <a:lstStyle/>
          <a:p>
            <a:endParaRPr lang="fi-FI"/>
          </a:p>
        </p:txBody>
      </p:sp>
      <p:sp>
        <p:nvSpPr>
          <p:cNvPr id="6" name="Alatunnisteen paikkamerkki 5"/>
          <p:cNvSpPr>
            <a:spLocks noGrp="1"/>
          </p:cNvSpPr>
          <p:nvPr>
            <p:ph type="ftr" sz="quarter" idx="11"/>
          </p:nvPr>
        </p:nvSpPr>
        <p:spPr/>
        <p:txBody>
          <a:bodyPr/>
          <a:lstStyle/>
          <a:p>
            <a:r>
              <a:rPr lang="fi-FI"/>
              <a:t>Paikallisyhdistysarviointi 2023</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p:txBody>
          <a:bodyPr/>
          <a:lstStyle/>
          <a:p>
            <a:r>
              <a:rPr lang="en-GB"/>
              <a:t>Click to edit Master title style</a:t>
            </a:r>
            <a:endParaRPr lang="fi-FI"/>
          </a:p>
        </p:txBody>
      </p:sp>
      <p:sp>
        <p:nvSpPr>
          <p:cNvPr id="8"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3641292855"/>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preserve="1">
  <p:cSld name="Kuva ja musta 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a:xfrm>
            <a:off x="0" y="0"/>
            <a:ext cx="12192000" cy="6858000"/>
          </a:xfrm>
          <a:solidFill>
            <a:schemeClr val="bg1">
              <a:lumMod val="65000"/>
            </a:schemeClr>
          </a:solidFill>
        </p:spPr>
        <p:txBody>
          <a:bodyPr lIns="90000" anchor="ctr"/>
          <a:lstStyle>
            <a:lvl1pPr marL="0" indent="0" algn="ctr">
              <a:buNone/>
              <a:defRPr/>
            </a:lvl1pPr>
          </a:lstStyle>
          <a:p>
            <a:r>
              <a:rPr lang="fi-FI"/>
              <a:t>Vedä kuva paikkamerkkiin tai lisää napsauttamalla kuvaketta</a:t>
            </a:r>
          </a:p>
        </p:txBody>
      </p:sp>
      <p:sp>
        <p:nvSpPr>
          <p:cNvPr id="2" name="Otsikko 1"/>
          <p:cNvSpPr>
            <a:spLocks noGrp="1"/>
          </p:cNvSpPr>
          <p:nvPr>
            <p:ph type="title"/>
          </p:nvPr>
        </p:nvSpPr>
        <p:spPr>
          <a:xfrm>
            <a:off x="511091" y="3456000"/>
            <a:ext cx="11169818" cy="2847818"/>
          </a:xfrm>
        </p:spPr>
        <p:txBody>
          <a:bodyPr anchor="t" anchorCtr="0"/>
          <a:lstStyle>
            <a:lvl1pPr algn="ctr">
              <a:defRPr sz="6000" b="1" cap="all" baseline="0">
                <a:solidFill>
                  <a:schemeClr val="tx1"/>
                </a:solidFill>
              </a:defRPr>
            </a:lvl1pPr>
          </a:lstStyle>
          <a:p>
            <a:r>
              <a:rPr lang="en-GB"/>
              <a:t>Click to edit Master title style</a:t>
            </a:r>
            <a:endParaRPr lang="fi-FI"/>
          </a:p>
        </p:txBody>
      </p:sp>
      <p:sp>
        <p:nvSpPr>
          <p:cNvPr id="5" name="Tekstin paikkamerkki 3">
            <a:extLst>
              <a:ext uri="{FF2B5EF4-FFF2-40B4-BE49-F238E27FC236}">
                <a16:creationId xmlns:a16="http://schemas.microsoft.com/office/drawing/2014/main" id="{881DAB8D-13F6-43CF-AF21-8EDDA0983AF6}"/>
              </a:ext>
            </a:extLst>
          </p:cNvPr>
          <p:cNvSpPr>
            <a:spLocks noGrp="1"/>
          </p:cNvSpPr>
          <p:nvPr>
            <p:ph type="body" sz="quarter" idx="11" hasCustomPrompt="1"/>
          </p:nvPr>
        </p:nvSpPr>
        <p:spPr>
          <a:xfrm>
            <a:off x="9531350" y="0"/>
            <a:ext cx="2638800" cy="1162800"/>
          </a:xfrm>
          <a:blipFill>
            <a:blip r:embed="rId2"/>
            <a:stretch>
              <a:fillRect/>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1539412672"/>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preserve="1">
  <p:cSld name="Kuva ja nega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a:xfrm>
            <a:off x="0" y="0"/>
            <a:ext cx="12192000" cy="6858000"/>
          </a:xfrm>
          <a:solidFill>
            <a:schemeClr val="bg1">
              <a:lumMod val="65000"/>
            </a:schemeClr>
          </a:solidFill>
        </p:spPr>
        <p:txBody>
          <a:bodyPr lIns="90000" anchor="ctr"/>
          <a:lstStyle>
            <a:lvl1pPr marL="0" indent="0" algn="ctr">
              <a:buNone/>
              <a:defRPr/>
            </a:lvl1pPr>
          </a:lstStyle>
          <a:p>
            <a:r>
              <a:rPr lang="fi-FI"/>
              <a:t>Vedä kuva paikkamerkkiin tai lisää napsauttamalla kuvaketta</a:t>
            </a:r>
          </a:p>
        </p:txBody>
      </p:sp>
      <p:sp>
        <p:nvSpPr>
          <p:cNvPr id="2" name="Otsikko 1"/>
          <p:cNvSpPr>
            <a:spLocks noGrp="1"/>
          </p:cNvSpPr>
          <p:nvPr>
            <p:ph type="title"/>
          </p:nvPr>
        </p:nvSpPr>
        <p:spPr>
          <a:xfrm>
            <a:off x="1080000" y="4320000"/>
            <a:ext cx="6016957" cy="1521919"/>
          </a:xfrm>
          <a:ln w="38100">
            <a:solidFill>
              <a:schemeClr val="bg1"/>
            </a:solidFill>
          </a:ln>
        </p:spPr>
        <p:txBody>
          <a:bodyPr wrap="square" lIns="144000" tIns="144000" rIns="144000" bIns="144000" anchor="ctr" anchorCtr="0">
            <a:spAutoFit/>
          </a:bodyPr>
          <a:lstStyle>
            <a:lvl1pPr algn="ctr">
              <a:defRPr sz="4000" b="1" cap="all" baseline="0">
                <a:solidFill>
                  <a:schemeClr val="bg1"/>
                </a:solidFill>
              </a:defRPr>
            </a:lvl1pPr>
          </a:lstStyle>
          <a:p>
            <a:r>
              <a:rPr lang="en-GB"/>
              <a:t>Click to edit Master title style</a:t>
            </a:r>
            <a:endParaRPr lang="fi-FI"/>
          </a:p>
        </p:txBody>
      </p:sp>
      <p:sp>
        <p:nvSpPr>
          <p:cNvPr id="8" name="Tekstin paikkamerkki 3">
            <a:extLst>
              <a:ext uri="{FF2B5EF4-FFF2-40B4-BE49-F238E27FC236}">
                <a16:creationId xmlns:a16="http://schemas.microsoft.com/office/drawing/2014/main" id="{DE56239B-C1F6-4B84-80E7-3A1ED5AAB528}"/>
              </a:ext>
            </a:extLst>
          </p:cNvPr>
          <p:cNvSpPr>
            <a:spLocks noGrp="1"/>
          </p:cNvSpPr>
          <p:nvPr>
            <p:ph type="body" sz="quarter" idx="11" hasCustomPrompt="1"/>
          </p:nvPr>
        </p:nvSpPr>
        <p:spPr>
          <a:xfrm>
            <a:off x="9531350" y="0"/>
            <a:ext cx="2638800" cy="1162800"/>
          </a:xfrm>
          <a:blipFill>
            <a:blip r:embed="rId2"/>
            <a:stretch>
              <a:fillRect/>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2613838940"/>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p:cSld name="Kuva ja kuvateksti">
    <p:spTree>
      <p:nvGrpSpPr>
        <p:cNvPr id="1" name=""/>
        <p:cNvGrpSpPr/>
        <p:nvPr/>
      </p:nvGrpSpPr>
      <p:grpSpPr>
        <a:xfrm>
          <a:off x="0" y="0"/>
          <a:ext cx="0" cy="0"/>
          <a:chOff x="0" y="0"/>
          <a:chExt cx="0" cy="0"/>
        </a:xfrm>
      </p:grpSpPr>
      <p:sp>
        <p:nvSpPr>
          <p:cNvPr id="7" name="Tekstin paikkamerkki 13"/>
          <p:cNvSpPr>
            <a:spLocks noGrp="1"/>
          </p:cNvSpPr>
          <p:nvPr>
            <p:ph type="body" sz="quarter" idx="13" hasCustomPrompt="1"/>
          </p:nvPr>
        </p:nvSpPr>
        <p:spPr>
          <a:xfrm>
            <a:off x="414000" y="5856000"/>
            <a:ext cx="9576000" cy="1008000"/>
          </a:xfrm>
        </p:spPr>
        <p:txBody>
          <a:bodyPr tIns="0" bIns="0">
            <a:noAutofit/>
          </a:bodyPr>
          <a:lstStyle>
            <a:lvl1pPr marL="0" indent="0">
              <a:spcBef>
                <a:spcPts val="0"/>
              </a:spcBef>
              <a:buNone/>
              <a:defRPr sz="18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sp>
        <p:nvSpPr>
          <p:cNvPr id="12" name="Kuvan paikkamerkki 11"/>
          <p:cNvSpPr>
            <a:spLocks noGrp="1"/>
          </p:cNvSpPr>
          <p:nvPr>
            <p:ph type="pic" sz="quarter" idx="14" hasCustomPrompt="1"/>
          </p:nvPr>
        </p:nvSpPr>
        <p:spPr>
          <a:xfrm>
            <a:off x="0" y="0"/>
            <a:ext cx="12192000" cy="5808000"/>
          </a:xfrm>
          <a:solidFill>
            <a:schemeClr val="bg1">
              <a:lumMod val="85000"/>
            </a:schemeClr>
          </a:solidFill>
        </p:spPr>
        <p:txBody>
          <a:bodyPr anchor="ctr"/>
          <a:lstStyle>
            <a:lvl1pPr marL="0" indent="0" algn="ctr">
              <a:buNone/>
              <a:defRPr/>
            </a:lvl1pPr>
          </a:lstStyle>
          <a:p>
            <a:r>
              <a:rPr lang="fi-FI"/>
              <a:t>Vedä kuva paikkamerkkiin tai</a:t>
            </a:r>
            <a:br>
              <a:rPr lang="fi-FI"/>
            </a:br>
            <a:r>
              <a:rPr lang="fi-FI"/>
              <a:t>lisää napsauttamalla kuvaketta</a:t>
            </a:r>
          </a:p>
        </p:txBody>
      </p:sp>
      <p:sp>
        <p:nvSpPr>
          <p:cNvPr id="8" name="Tekstin paikkamerkki 3">
            <a:extLst>
              <a:ext uri="{FF2B5EF4-FFF2-40B4-BE49-F238E27FC236}">
                <a16:creationId xmlns:a16="http://schemas.microsoft.com/office/drawing/2014/main" id="{DE594E6D-886C-43F6-A7F7-1207FB069719}"/>
              </a:ext>
            </a:extLst>
          </p:cNvPr>
          <p:cNvSpPr>
            <a:spLocks noGrp="1"/>
          </p:cNvSpPr>
          <p:nvPr>
            <p:ph type="body" sz="quarter" idx="11" hasCustomPrompt="1"/>
          </p:nvPr>
        </p:nvSpPr>
        <p:spPr>
          <a:xfrm>
            <a:off x="9531350" y="0"/>
            <a:ext cx="2638800" cy="1162800"/>
          </a:xfrm>
          <a:blipFill>
            <a:blip r:embed="rId2"/>
            <a:stretch>
              <a:fillRect/>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1509618797"/>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Kuva ja sisältö">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29"/>
            <a:ext cx="7008000" cy="4424895"/>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endParaRPr lang="fi-FI"/>
          </a:p>
        </p:txBody>
      </p:sp>
      <p:sp>
        <p:nvSpPr>
          <p:cNvPr id="6" name="Alatunnisteen paikkamerkki 5"/>
          <p:cNvSpPr>
            <a:spLocks noGrp="1"/>
          </p:cNvSpPr>
          <p:nvPr>
            <p:ph type="ftr" sz="quarter" idx="11"/>
          </p:nvPr>
        </p:nvSpPr>
        <p:spPr/>
        <p:txBody>
          <a:bodyPr/>
          <a:lstStyle/>
          <a:p>
            <a:r>
              <a:rPr lang="fi-FI"/>
              <a:t>Paikallisyhdistysarviointi 2023</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a:xfrm>
            <a:off x="4656000" y="778729"/>
            <a:ext cx="7008000" cy="960000"/>
          </a:xfrm>
        </p:spPr>
        <p:txBody>
          <a:bodyPr/>
          <a:lstStyle/>
          <a:p>
            <a:r>
              <a:rPr lang="en-GB"/>
              <a:t>Click to edit Master title style</a:t>
            </a:r>
            <a:endParaRPr lang="fi-FI"/>
          </a:p>
        </p:txBody>
      </p:sp>
    </p:spTree>
    <p:extLst>
      <p:ext uri="{BB962C8B-B14F-4D97-AF65-F5344CB8AC3E}">
        <p14:creationId xmlns:p14="http://schemas.microsoft.com/office/powerpoint/2010/main" val="1594598269"/>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p:cSld name="Kuva-sisältö ja kuvateksti">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31"/>
            <a:ext cx="7008000" cy="2472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endParaRPr lang="fi-FI"/>
          </a:p>
        </p:txBody>
      </p:sp>
      <p:sp>
        <p:nvSpPr>
          <p:cNvPr id="6" name="Alatunnisteen paikkamerkki 5"/>
          <p:cNvSpPr>
            <a:spLocks noGrp="1"/>
          </p:cNvSpPr>
          <p:nvPr>
            <p:ph type="ftr" sz="quarter" idx="11"/>
          </p:nvPr>
        </p:nvSpPr>
        <p:spPr/>
        <p:txBody>
          <a:bodyPr/>
          <a:lstStyle/>
          <a:p>
            <a:r>
              <a:rPr lang="fi-FI"/>
              <a:t>Paikallisyhdistysarviointi 2023</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a:xfrm>
            <a:off x="4656000" y="778731"/>
            <a:ext cx="7008000" cy="960000"/>
          </a:xfrm>
        </p:spPr>
        <p:txBody>
          <a:bodyPr/>
          <a:lstStyle/>
          <a:p>
            <a:r>
              <a:rPr lang="en-GB"/>
              <a:t>Click to edit Master title style</a:t>
            </a:r>
            <a:endParaRPr lang="fi-FI"/>
          </a:p>
        </p:txBody>
      </p:sp>
      <p:sp>
        <p:nvSpPr>
          <p:cNvPr id="9" name="Tekstin paikkamerkki 8"/>
          <p:cNvSpPr>
            <a:spLocks noGrp="1"/>
          </p:cNvSpPr>
          <p:nvPr>
            <p:ph type="body" sz="quarter" idx="13" hasCustomPrompt="1"/>
          </p:nvPr>
        </p:nvSpPr>
        <p:spPr>
          <a:xfrm>
            <a:off x="4656667" y="4460331"/>
            <a:ext cx="7008000" cy="1897438"/>
          </a:xfrm>
        </p:spPr>
        <p:txBody>
          <a:bodyPr/>
          <a:lstStyle>
            <a:lvl1pPr marL="0" indent="0">
              <a:spcBef>
                <a:spcPts val="0"/>
              </a:spcBef>
              <a:buNone/>
              <a:defRPr sz="1800">
                <a:solidFill>
                  <a:schemeClr val="tx1">
                    <a:lumMod val="65000"/>
                    <a:lumOff val="35000"/>
                  </a:schemeClr>
                </a:solidFill>
              </a:defRPr>
            </a:lvl1pPr>
            <a:lvl2pPr marL="365991" indent="0">
              <a:buNone/>
              <a:defRPr sz="2667">
                <a:solidFill>
                  <a:schemeClr val="accent6">
                    <a:lumMod val="75000"/>
                    <a:lumOff val="25000"/>
                  </a:schemeClr>
                </a:solidFill>
              </a:defRPr>
            </a:lvl2pPr>
            <a:lvl3pPr marL="815980" indent="0">
              <a:buNone/>
              <a:defRPr sz="2667">
                <a:solidFill>
                  <a:schemeClr val="accent6">
                    <a:lumMod val="75000"/>
                    <a:lumOff val="25000"/>
                  </a:schemeClr>
                </a:solidFill>
              </a:defRPr>
            </a:lvl3pPr>
            <a:lvl4pPr marL="1199970" indent="0">
              <a:buNone/>
              <a:defRPr sz="2667">
                <a:solidFill>
                  <a:schemeClr val="accent6">
                    <a:lumMod val="75000"/>
                    <a:lumOff val="25000"/>
                  </a:schemeClr>
                </a:solidFill>
              </a:defRPr>
            </a:lvl4pPr>
            <a:lvl5pPr marL="1583960" indent="0">
              <a:buNone/>
              <a:defRPr sz="2667">
                <a:solidFill>
                  <a:schemeClr val="accent6">
                    <a:lumMod val="75000"/>
                    <a:lumOff val="25000"/>
                  </a:schemeClr>
                </a:solidFill>
              </a:defRPr>
            </a:lvl5pPr>
          </a:lstStyle>
          <a:p>
            <a:pPr lvl="0"/>
            <a:r>
              <a:rPr lang="fi-FI"/>
              <a:t>Kirjoita kuvateksti ja –lähde tähän</a:t>
            </a:r>
          </a:p>
        </p:txBody>
      </p:sp>
    </p:spTree>
    <p:extLst>
      <p:ext uri="{BB962C8B-B14F-4D97-AF65-F5344CB8AC3E}">
        <p14:creationId xmlns:p14="http://schemas.microsoft.com/office/powerpoint/2010/main" val="3519171080"/>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preserve="1" userDrawn="1">
  <p:cSld name="Vain otsikko_KB">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lvl1pPr>
              <a:defRPr sz="2400"/>
            </a:lvl1pPr>
          </a:lstStyle>
          <a:p>
            <a:r>
              <a:rPr lang="en-GB"/>
              <a:t>Click to edit Master title style</a:t>
            </a:r>
            <a:endParaRPr lang="fi-FI"/>
          </a:p>
        </p:txBody>
      </p:sp>
      <p:sp>
        <p:nvSpPr>
          <p:cNvPr id="3" name="Päivämäärän paikkamerkki 2"/>
          <p:cNvSpPr>
            <a:spLocks noGrp="1"/>
          </p:cNvSpPr>
          <p:nvPr>
            <p:ph type="dt" sz="half" idx="10"/>
          </p:nvPr>
        </p:nvSpPr>
        <p:spPr/>
        <p:txBody>
          <a:bodyPr/>
          <a:lstStyle/>
          <a:p>
            <a:endParaRPr lang="fi-FI"/>
          </a:p>
        </p:txBody>
      </p:sp>
      <p:sp>
        <p:nvSpPr>
          <p:cNvPr id="4" name="Alatunnisteen paikkamerkki 3"/>
          <p:cNvSpPr>
            <a:spLocks noGrp="1"/>
          </p:cNvSpPr>
          <p:nvPr>
            <p:ph type="ftr" sz="quarter" idx="11"/>
          </p:nvPr>
        </p:nvSpPr>
        <p:spPr/>
        <p:txBody>
          <a:bodyPr/>
          <a:lstStyle/>
          <a:p>
            <a:r>
              <a:rPr lang="fi-FI"/>
              <a:t>Paikallisyhdistysarviointi 2023</a:t>
            </a:r>
          </a:p>
        </p:txBody>
      </p:sp>
      <p:sp>
        <p:nvSpPr>
          <p:cNvPr id="5" name="Dian numeron paikkamerkki 4"/>
          <p:cNvSpPr>
            <a:spLocks noGrp="1"/>
          </p:cNvSpPr>
          <p:nvPr>
            <p:ph type="sldNum" sz="quarter" idx="12"/>
          </p:nvPr>
        </p:nvSpPr>
        <p:spPr/>
        <p:txBody>
          <a:bodyPr/>
          <a:lstStyle/>
          <a:p>
            <a:fld id="{DA6950FC-F01D-432E-92A0-E4475BC39D8F}" type="slidenum">
              <a:rPr lang="fi-FI" smtClean="0"/>
              <a:t>‹#›</a:t>
            </a:fld>
            <a:endParaRPr lang="fi-FI"/>
          </a:p>
        </p:txBody>
      </p:sp>
      <p:pic>
        <p:nvPicPr>
          <p:cNvPr id="8" name="Kuva 7">
            <a:extLst>
              <a:ext uri="{FF2B5EF4-FFF2-40B4-BE49-F238E27FC236}">
                <a16:creationId xmlns:a16="http://schemas.microsoft.com/office/drawing/2014/main" id="{FE218DA0-AD16-4DA4-A18A-5F9C3F7CF23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78919" y="0"/>
            <a:ext cx="2933215" cy="4149080"/>
          </a:xfrm>
          <a:prstGeom prst="rect">
            <a:avLst/>
          </a:prstGeom>
        </p:spPr>
      </p:pic>
      <p:sp>
        <p:nvSpPr>
          <p:cNvPr id="7" name="Tekstin paikkamerkki 2">
            <a:extLst>
              <a:ext uri="{FF2B5EF4-FFF2-40B4-BE49-F238E27FC236}">
                <a16:creationId xmlns:a16="http://schemas.microsoft.com/office/drawing/2014/main" id="{5458203E-8E94-4A9F-9582-FCBCF52D4E67}"/>
              </a:ext>
            </a:extLst>
          </p:cNvPr>
          <p:cNvSpPr>
            <a:spLocks noGrp="1"/>
          </p:cNvSpPr>
          <p:nvPr>
            <p:ph idx="1"/>
          </p:nvPr>
        </p:nvSpPr>
        <p:spPr>
          <a:xfrm>
            <a:off x="414000" y="1416000"/>
            <a:ext cx="11248354" cy="4680000"/>
          </a:xfrm>
          <a:prstGeom prst="rect">
            <a:avLst/>
          </a:prstGeom>
        </p:spPr>
        <p:txBody>
          <a:bodyPr vert="horz" lIns="0" tIns="45720" rIns="0" bIns="45720" rtlCol="0">
            <a:no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a:p>
            <a:pPr lvl="5"/>
            <a:r>
              <a:rPr lang="fi-FI"/>
              <a:t>6</a:t>
            </a:r>
          </a:p>
          <a:p>
            <a:pPr lvl="6"/>
            <a:r>
              <a:rPr lang="fi-FI"/>
              <a:t>7</a:t>
            </a:r>
          </a:p>
          <a:p>
            <a:pPr lvl="7"/>
            <a:r>
              <a:rPr lang="fi-FI"/>
              <a:t>8</a:t>
            </a:r>
          </a:p>
          <a:p>
            <a:pPr lvl="8"/>
            <a:r>
              <a:rPr lang="fi-FI"/>
              <a:t>9</a:t>
            </a:r>
          </a:p>
        </p:txBody>
      </p:sp>
    </p:spTree>
    <p:extLst>
      <p:ext uri="{BB962C8B-B14F-4D97-AF65-F5344CB8AC3E}">
        <p14:creationId xmlns:p14="http://schemas.microsoft.com/office/powerpoint/2010/main" val="2315797508"/>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1_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lvl1pPr>
              <a:defRPr sz="2400"/>
            </a:lvl1pPr>
          </a:lstStyle>
          <a:p>
            <a:r>
              <a:rPr lang="en-GB"/>
              <a:t>Click to edit Master title style</a:t>
            </a:r>
            <a:endParaRPr lang="fi-FI"/>
          </a:p>
        </p:txBody>
      </p:sp>
      <p:sp>
        <p:nvSpPr>
          <p:cNvPr id="3" name="Päivämäärän paikkamerkki 2"/>
          <p:cNvSpPr>
            <a:spLocks noGrp="1"/>
          </p:cNvSpPr>
          <p:nvPr>
            <p:ph type="dt" sz="half" idx="10"/>
          </p:nvPr>
        </p:nvSpPr>
        <p:spPr/>
        <p:txBody>
          <a:bodyPr/>
          <a:lstStyle/>
          <a:p>
            <a:endParaRPr lang="fi-FI"/>
          </a:p>
        </p:txBody>
      </p:sp>
      <p:sp>
        <p:nvSpPr>
          <p:cNvPr id="4" name="Alatunnisteen paikkamerkki 3"/>
          <p:cNvSpPr>
            <a:spLocks noGrp="1"/>
          </p:cNvSpPr>
          <p:nvPr>
            <p:ph type="ftr" sz="quarter" idx="11"/>
          </p:nvPr>
        </p:nvSpPr>
        <p:spPr/>
        <p:txBody>
          <a:bodyPr/>
          <a:lstStyle/>
          <a:p>
            <a:r>
              <a:rPr lang="fi-FI"/>
              <a:t>Paikallisyhdistysarviointi 2023</a:t>
            </a:r>
          </a:p>
        </p:txBody>
      </p:sp>
      <p:sp>
        <p:nvSpPr>
          <p:cNvPr id="5" name="Dian numeron paikkamerkki 4"/>
          <p:cNvSpPr>
            <a:spLocks noGrp="1"/>
          </p:cNvSpPr>
          <p:nvPr>
            <p:ph type="sldNum" sz="quarter" idx="12"/>
          </p:nvPr>
        </p:nvSpPr>
        <p:spPr/>
        <p:txBody>
          <a:bodyPr/>
          <a:lstStyle/>
          <a:p>
            <a:fld id="{DA6950FC-F01D-432E-92A0-E4475BC39D8F}" type="slidenum">
              <a:rPr lang="fi-FI" smtClean="0"/>
              <a:t>‹#›</a:t>
            </a:fld>
            <a:endParaRPr lang="fi-FI"/>
          </a:p>
        </p:txBody>
      </p:sp>
    </p:spTree>
    <p:extLst>
      <p:ext uri="{BB962C8B-B14F-4D97-AF65-F5344CB8AC3E}">
        <p14:creationId xmlns:p14="http://schemas.microsoft.com/office/powerpoint/2010/main" val="3510965971"/>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p:cSld name="Logollinen di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endParaRPr lang="fi-FI"/>
          </a:p>
        </p:txBody>
      </p:sp>
      <p:sp>
        <p:nvSpPr>
          <p:cNvPr id="4" name="Alatunnisteen paikkamerkki 3"/>
          <p:cNvSpPr>
            <a:spLocks noGrp="1"/>
          </p:cNvSpPr>
          <p:nvPr>
            <p:ph type="ftr" sz="quarter" idx="11"/>
          </p:nvPr>
        </p:nvSpPr>
        <p:spPr/>
        <p:txBody>
          <a:bodyPr/>
          <a:lstStyle/>
          <a:p>
            <a:r>
              <a:rPr lang="fi-FI"/>
              <a:t>Paikallisyhdistysarviointi 2023</a:t>
            </a:r>
          </a:p>
        </p:txBody>
      </p:sp>
      <p:sp>
        <p:nvSpPr>
          <p:cNvPr id="5" name="Dian numeron paikkamerkki 4"/>
          <p:cNvSpPr>
            <a:spLocks noGrp="1"/>
          </p:cNvSpPr>
          <p:nvPr>
            <p:ph type="sldNum" sz="quarter" idx="12"/>
          </p:nvPr>
        </p:nvSpPr>
        <p:spPr/>
        <p:txBody>
          <a:bodyPr/>
          <a:lstStyle/>
          <a:p>
            <a:fld id="{DA6950FC-F01D-432E-92A0-E4475BC39D8F}" type="slidenum">
              <a:rPr lang="fi-FI" smtClean="0"/>
              <a:t>‹#›</a:t>
            </a:fld>
            <a:endParaRPr lang="fi-FI"/>
          </a:p>
        </p:txBody>
      </p:sp>
    </p:spTree>
    <p:extLst>
      <p:ext uri="{BB962C8B-B14F-4D97-AF65-F5344CB8AC3E}">
        <p14:creationId xmlns:p14="http://schemas.microsoft.com/office/powerpoint/2010/main" val="3143971179"/>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preserve="1">
  <p:cSld name="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3549322"/>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p:cSld name="Kayntikorttidi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endParaRPr lang="fi-FI"/>
          </a:p>
        </p:txBody>
      </p:sp>
      <p:sp>
        <p:nvSpPr>
          <p:cNvPr id="4" name="Alatunnisteen paikkamerkki 3"/>
          <p:cNvSpPr>
            <a:spLocks noGrp="1"/>
          </p:cNvSpPr>
          <p:nvPr>
            <p:ph type="ftr" sz="quarter" idx="11"/>
          </p:nvPr>
        </p:nvSpPr>
        <p:spPr/>
        <p:txBody>
          <a:bodyPr/>
          <a:lstStyle/>
          <a:p>
            <a:r>
              <a:rPr lang="fi-FI"/>
              <a:t>Paikallisyhdistysarviointi 2023</a:t>
            </a:r>
          </a:p>
        </p:txBody>
      </p:sp>
      <p:sp>
        <p:nvSpPr>
          <p:cNvPr id="5" name="Dian numeron paikkamerkki 4"/>
          <p:cNvSpPr>
            <a:spLocks noGrp="1"/>
          </p:cNvSpPr>
          <p:nvPr>
            <p:ph type="sldNum" sz="quarter" idx="12"/>
          </p:nvPr>
        </p:nvSpPr>
        <p:spPr/>
        <p:txBody>
          <a:bodyPr/>
          <a:lstStyle/>
          <a:p>
            <a:fld id="{DA6950FC-F01D-432E-92A0-E4475BC39D8F}" type="slidenum">
              <a:rPr lang="fi-FI" smtClean="0"/>
              <a:t>‹#›</a:t>
            </a:fld>
            <a:endParaRPr lang="fi-FI"/>
          </a:p>
        </p:txBody>
      </p:sp>
      <p:sp>
        <p:nvSpPr>
          <p:cNvPr id="6" name="Tekstin paikkamerkki 5"/>
          <p:cNvSpPr>
            <a:spLocks noGrp="1"/>
          </p:cNvSpPr>
          <p:nvPr>
            <p:ph type="body" sz="quarter" idx="13" hasCustomPrompt="1"/>
          </p:nvPr>
        </p:nvSpPr>
        <p:spPr>
          <a:xfrm>
            <a:off x="414000" y="1097280"/>
            <a:ext cx="5544000" cy="4731552"/>
          </a:xfrm>
        </p:spPr>
        <p:txBody>
          <a:bodyPr/>
          <a:lstStyle>
            <a:lvl1pPr marL="0" indent="0">
              <a:spcBef>
                <a:spcPts val="0"/>
              </a:spcBef>
              <a:buNone/>
              <a:defRPr sz="2400"/>
            </a:lvl1pPr>
          </a:lstStyle>
          <a:p>
            <a:pPr lvl="0"/>
            <a:r>
              <a:rPr lang="fi-FI"/>
              <a:t>Etunimi Sukunimi</a:t>
            </a:r>
            <a:br>
              <a:rPr lang="fi-FI"/>
            </a:br>
            <a:r>
              <a:rPr lang="fi-FI"/>
              <a:t>tehtävänimike</a:t>
            </a:r>
            <a:br>
              <a:rPr lang="fi-FI"/>
            </a:br>
            <a:br>
              <a:rPr lang="fi-FI"/>
            </a:br>
            <a:r>
              <a:rPr lang="fi-FI"/>
              <a:t>p. 00 0000 000, 000 000 000</a:t>
            </a:r>
            <a:br>
              <a:rPr lang="fi-FI"/>
            </a:br>
            <a:r>
              <a:rPr lang="fi-FI" err="1"/>
              <a:t>etunimi.sukunimi@yrittajat.fi</a:t>
            </a:r>
            <a:br>
              <a:rPr lang="fi-FI"/>
            </a:br>
            <a:br>
              <a:rPr lang="fi-FI"/>
            </a:br>
            <a:r>
              <a:rPr lang="fi-FI"/>
              <a:t>Twitter:</a:t>
            </a:r>
            <a:br>
              <a:rPr lang="fi-FI"/>
            </a:br>
            <a:r>
              <a:rPr lang="fi-FI"/>
              <a:t>Instagram:</a:t>
            </a:r>
            <a:br>
              <a:rPr lang="fi-FI"/>
            </a:br>
            <a:r>
              <a:rPr lang="fi-FI"/>
              <a:t>Facebook:</a:t>
            </a:r>
            <a:br>
              <a:rPr lang="fi-FI"/>
            </a:br>
            <a:br>
              <a:rPr lang="fi-FI"/>
            </a:br>
            <a:r>
              <a:rPr lang="fi-FI" err="1"/>
              <a:t>yrittajat.fi</a:t>
            </a:r>
            <a:endParaRPr lang="fi-FI"/>
          </a:p>
        </p:txBody>
      </p:sp>
      <p:sp>
        <p:nvSpPr>
          <p:cNvPr id="8" name="Kuvan paikkamerkki 7"/>
          <p:cNvSpPr>
            <a:spLocks noGrp="1"/>
          </p:cNvSpPr>
          <p:nvPr>
            <p:ph type="pic" sz="quarter" idx="14" hasCustomPrompt="1"/>
          </p:nvPr>
        </p:nvSpPr>
        <p:spPr>
          <a:xfrm>
            <a:off x="6096000" y="1097280"/>
            <a:ext cx="6096000" cy="4731552"/>
          </a:xfrm>
          <a:noFill/>
        </p:spPr>
        <p:txBody>
          <a:bodyPr anchor="ctr"/>
          <a:lstStyle>
            <a:lvl1pPr marL="239994" indent="0" algn="ctr">
              <a:spcBef>
                <a:spcPts val="0"/>
              </a:spcBef>
              <a:buNone/>
              <a:defRPr sz="2667"/>
            </a:lvl1pPr>
          </a:lstStyle>
          <a:p>
            <a:r>
              <a:rPr lang="fi-FI"/>
              <a:t>Vedä kuva paikkamerkkiin tai</a:t>
            </a:r>
            <a:br>
              <a:rPr lang="fi-FI"/>
            </a:br>
            <a:r>
              <a:rPr lang="fi-FI"/>
              <a:t>lisää napsauttamalla kuvaketta</a:t>
            </a:r>
          </a:p>
        </p:txBody>
      </p:sp>
    </p:spTree>
    <p:extLst>
      <p:ext uri="{BB962C8B-B14F-4D97-AF65-F5344CB8AC3E}">
        <p14:creationId xmlns:p14="http://schemas.microsoft.com/office/powerpoint/2010/main" val="835851079"/>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type="blank" preserve="1">
  <p:cSld name="Lopetusdia">
    <p:bg>
      <p:bgPr>
        <a:solidFill>
          <a:schemeClr val="accent1"/>
        </a:solidFill>
        <a:effectLst/>
      </p:bgPr>
    </p:bg>
    <p:spTree>
      <p:nvGrpSpPr>
        <p:cNvPr id="1" name=""/>
        <p:cNvGrpSpPr/>
        <p:nvPr/>
      </p:nvGrpSpPr>
      <p:grpSpPr>
        <a:xfrm>
          <a:off x="0" y="0"/>
          <a:ext cx="0" cy="0"/>
          <a:chOff x="0" y="0"/>
          <a:chExt cx="0" cy="0"/>
        </a:xfrm>
      </p:grpSpPr>
      <p:pic>
        <p:nvPicPr>
          <p:cNvPr id="9" name="Kuva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29546" y="2237780"/>
            <a:ext cx="6132909" cy="2382440"/>
          </a:xfrm>
          <a:prstGeom prst="rect">
            <a:avLst/>
          </a:prstGeom>
        </p:spPr>
      </p:pic>
    </p:spTree>
    <p:extLst>
      <p:ext uri="{BB962C8B-B14F-4D97-AF65-F5344CB8AC3E}">
        <p14:creationId xmlns:p14="http://schemas.microsoft.com/office/powerpoint/2010/main" val="2813634574"/>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userDrawn="1">
  <p:cSld name="1_Otsikko ja sisältö 2">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552000" y="1440000"/>
            <a:ext cx="10992000" cy="4581288"/>
          </a:xfrm>
        </p:spPr>
        <p:txBody>
          <a:bodyPr>
            <a:noAutofit/>
          </a:bodyPr>
          <a:lstStyle>
            <a:lvl1pPr>
              <a:buClr>
                <a:schemeClr val="accent1"/>
              </a:buClr>
              <a:defRPr sz="2400"/>
            </a:lvl1pPr>
            <a:lvl2pPr>
              <a:buClr>
                <a:schemeClr val="accent1"/>
              </a:buClr>
              <a:defRPr sz="2000"/>
            </a:lvl2pPr>
            <a:lvl3pPr>
              <a:buClr>
                <a:schemeClr val="accent1"/>
              </a:buClr>
              <a:defRPr sz="2000"/>
            </a:lvl3pPr>
            <a:lvl4pPr>
              <a:buClr>
                <a:schemeClr val="accent1"/>
              </a:buClr>
              <a:defRPr sz="2000"/>
            </a:lvl4pPr>
            <a:lvl5pPr>
              <a:buClr>
                <a:schemeClr val="accent1"/>
              </a:buClr>
              <a:defRPr sz="20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a:xfrm>
            <a:off x="8688288" y="6376244"/>
            <a:ext cx="1540896" cy="365125"/>
          </a:xfrm>
          <a:prstGeom prst="rect">
            <a:avLst/>
          </a:prstGeom>
        </p:spPr>
        <p:txBody>
          <a:bodyPr/>
          <a:lstStyle/>
          <a:p>
            <a:endParaRPr lang="fi-FI"/>
          </a:p>
        </p:txBody>
      </p:sp>
      <p:sp>
        <p:nvSpPr>
          <p:cNvPr id="6" name="Alatunnisteen paikkamerkki 5"/>
          <p:cNvSpPr>
            <a:spLocks noGrp="1"/>
          </p:cNvSpPr>
          <p:nvPr>
            <p:ph type="ftr" sz="quarter" idx="11"/>
          </p:nvPr>
        </p:nvSpPr>
        <p:spPr>
          <a:xfrm>
            <a:off x="1123200" y="6376244"/>
            <a:ext cx="7373067" cy="365125"/>
          </a:xfrm>
          <a:prstGeom prst="rect">
            <a:avLst/>
          </a:prstGeom>
        </p:spPr>
        <p:txBody>
          <a:bodyPr/>
          <a:lstStyle>
            <a:lvl1pPr>
              <a:defRPr sz="1100"/>
            </a:lvl1pPr>
          </a:lstStyle>
          <a:p>
            <a:r>
              <a:rPr lang="fi-FI"/>
              <a:t>Paikallisyhdistysarviointi 2023</a:t>
            </a:r>
          </a:p>
        </p:txBody>
      </p:sp>
      <p:sp>
        <p:nvSpPr>
          <p:cNvPr id="7" name="Dian numeron paikkamerkki 6"/>
          <p:cNvSpPr>
            <a:spLocks noGrp="1"/>
          </p:cNvSpPr>
          <p:nvPr>
            <p:ph type="sldNum" sz="quarter" idx="12"/>
          </p:nvPr>
        </p:nvSpPr>
        <p:spPr>
          <a:xfrm>
            <a:off x="552450" y="6376988"/>
            <a:ext cx="576263" cy="365125"/>
          </a:xfrm>
          <a:prstGeom prst="rect">
            <a:avLst/>
          </a:prstGeom>
        </p:spPr>
        <p:txBody>
          <a:bodyPr/>
          <a:lstStyle>
            <a:lvl1pPr>
              <a:defRPr sz="1100"/>
            </a:lvl1pPr>
          </a:lstStyle>
          <a:p>
            <a:fld id="{DA6950FC-F01D-432E-92A0-E4475BC39D8F}" type="slidenum">
              <a:rPr lang="fi-FI" smtClean="0"/>
              <a:pPr/>
              <a:t>‹#›</a:t>
            </a:fld>
            <a:endParaRPr lang="fi-FI"/>
          </a:p>
        </p:txBody>
      </p:sp>
      <p:cxnSp>
        <p:nvCxnSpPr>
          <p:cNvPr id="10" name="Suora yhdysviiva 9"/>
          <p:cNvCxnSpPr/>
          <p:nvPr/>
        </p:nvCxnSpPr>
        <p:spPr>
          <a:xfrm>
            <a:off x="552000" y="1245900"/>
            <a:ext cx="10992000"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Otsikko 1"/>
          <p:cNvSpPr>
            <a:spLocks noGrp="1"/>
          </p:cNvSpPr>
          <p:nvPr>
            <p:ph type="title"/>
          </p:nvPr>
        </p:nvSpPr>
        <p:spPr>
          <a:xfrm>
            <a:off x="552000" y="284851"/>
            <a:ext cx="10972800" cy="864000"/>
          </a:xfrm>
          <a:ln>
            <a:noFill/>
          </a:ln>
        </p:spPr>
        <p:txBody>
          <a:bodyPr tIns="0" bIns="0" anchor="b">
            <a:noAutofit/>
          </a:bodyPr>
          <a:lstStyle>
            <a:lvl1pPr algn="l">
              <a:defRPr sz="2800">
                <a:solidFill>
                  <a:schemeClr val="accent6">
                    <a:lumMod val="85000"/>
                    <a:lumOff val="15000"/>
                  </a:schemeClr>
                </a:solidFill>
              </a:defRPr>
            </a:lvl1pPr>
          </a:lstStyle>
          <a:p>
            <a:r>
              <a:rPr lang="fi-FI"/>
              <a:t>Muokkaa perustyyl. napsautt.</a:t>
            </a:r>
          </a:p>
        </p:txBody>
      </p:sp>
    </p:spTree>
    <p:extLst>
      <p:ext uri="{BB962C8B-B14F-4D97-AF65-F5344CB8AC3E}">
        <p14:creationId xmlns:p14="http://schemas.microsoft.com/office/powerpoint/2010/main" val="317432461"/>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p:cSld name="1_Osanvaihto">
    <p:bg>
      <p:bgPr>
        <a:solidFill>
          <a:schemeClr val="accent1"/>
        </a:solidFill>
        <a:effectLst/>
      </p:bgPr>
    </p:bg>
    <p:spTree>
      <p:nvGrpSpPr>
        <p:cNvPr id="1" name=""/>
        <p:cNvGrpSpPr/>
        <p:nvPr/>
      </p:nvGrpSpPr>
      <p:grpSpPr>
        <a:xfrm>
          <a:off x="0" y="0"/>
          <a:ext cx="0" cy="0"/>
          <a:chOff x="0" y="0"/>
          <a:chExt cx="0" cy="0"/>
        </a:xfrm>
      </p:grpSpPr>
      <p:sp>
        <p:nvSpPr>
          <p:cNvPr id="4" name="Päivämäärän paikkamerkki 3"/>
          <p:cNvSpPr>
            <a:spLocks noGrp="1"/>
          </p:cNvSpPr>
          <p:nvPr>
            <p:ph type="dt" sz="half" idx="10"/>
          </p:nvPr>
        </p:nvSpPr>
        <p:spPr/>
        <p:txBody>
          <a:bodyPr/>
          <a:lstStyle>
            <a:lvl1pPr>
              <a:defRPr>
                <a:noFill/>
              </a:defRPr>
            </a:lvl1pPr>
          </a:lstStyle>
          <a:p>
            <a:endParaRPr lang="fi-FI"/>
          </a:p>
        </p:txBody>
      </p:sp>
      <p:sp>
        <p:nvSpPr>
          <p:cNvPr id="5" name="Alatunnisteen paikkamerkki 4"/>
          <p:cNvSpPr>
            <a:spLocks noGrp="1"/>
          </p:cNvSpPr>
          <p:nvPr>
            <p:ph type="ftr" sz="quarter" idx="11"/>
          </p:nvPr>
        </p:nvSpPr>
        <p:spPr/>
        <p:txBody>
          <a:bodyPr/>
          <a:lstStyle>
            <a:lvl1pPr>
              <a:defRPr>
                <a:noFill/>
              </a:defRPr>
            </a:lvl1pPr>
          </a:lstStyle>
          <a:p>
            <a:r>
              <a:rPr lang="fi-FI"/>
              <a:t>Paikallisyhdistysarviointi 2023</a:t>
            </a:r>
          </a:p>
        </p:txBody>
      </p:sp>
      <p:sp>
        <p:nvSpPr>
          <p:cNvPr id="6" name="Dian numeron paikkamerkki 5"/>
          <p:cNvSpPr>
            <a:spLocks noGrp="1"/>
          </p:cNvSpPr>
          <p:nvPr>
            <p:ph type="sldNum" sz="quarter" idx="12"/>
          </p:nvPr>
        </p:nvSpPr>
        <p:spPr/>
        <p:txBody>
          <a:bodyPr/>
          <a:lstStyle>
            <a:lvl1pPr>
              <a:defRPr>
                <a:noFill/>
              </a:defRPr>
            </a:lvl1pPr>
          </a:lstStyle>
          <a:p>
            <a:fld id="{B1CB82E3-9E00-42C2-B472-7419D5A22153}" type="slidenum">
              <a:rPr lang="fi-FI" smtClean="0"/>
              <a:pPr/>
              <a:t>‹#›</a:t>
            </a:fld>
            <a:endParaRPr lang="fi-FI"/>
          </a:p>
        </p:txBody>
      </p:sp>
      <p:sp>
        <p:nvSpPr>
          <p:cNvPr id="8" name="Sisällön paikkamerkki 7"/>
          <p:cNvSpPr>
            <a:spLocks noGrp="1"/>
          </p:cNvSpPr>
          <p:nvPr>
            <p:ph sz="quarter" idx="13"/>
          </p:nvPr>
        </p:nvSpPr>
        <p:spPr>
          <a:xfrm>
            <a:off x="414000" y="527051"/>
            <a:ext cx="11248354" cy="5304367"/>
          </a:xfrm>
        </p:spPr>
        <p:txBody>
          <a:bodyPr/>
          <a:lstStyle>
            <a:lvl1pPr>
              <a:buClr>
                <a:schemeClr val="bg1"/>
              </a:buClr>
              <a:defRPr sz="2800">
                <a:solidFill>
                  <a:schemeClr val="bg1"/>
                </a:solidFill>
              </a:defRPr>
            </a:lvl1pPr>
            <a:lvl2pPr>
              <a:buClr>
                <a:schemeClr val="bg1"/>
              </a:buClr>
              <a:defRPr sz="2800">
                <a:solidFill>
                  <a:schemeClr val="bg1"/>
                </a:solidFill>
              </a:defRPr>
            </a:lvl2pPr>
            <a:lvl3pPr>
              <a:buClr>
                <a:schemeClr val="bg1"/>
              </a:buClr>
              <a:defRPr sz="2800">
                <a:solidFill>
                  <a:schemeClr val="bg1"/>
                </a:solidFill>
              </a:defRPr>
            </a:lvl3pPr>
            <a:lvl4pPr>
              <a:buClr>
                <a:schemeClr val="bg1"/>
              </a:buClr>
              <a:defRPr sz="2800">
                <a:solidFill>
                  <a:schemeClr val="bg1"/>
                </a:solidFill>
              </a:defRPr>
            </a:lvl4pPr>
            <a:lvl5pPr>
              <a:buClr>
                <a:schemeClr val="bg1"/>
              </a:buClr>
              <a:defRPr sz="2800">
                <a:solidFill>
                  <a:schemeClr val="bg1"/>
                </a:solidFill>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US"/>
          </a:p>
        </p:txBody>
      </p:sp>
      <p:pic>
        <p:nvPicPr>
          <p:cNvPr id="7" name="Kuva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62800" y="6231600"/>
            <a:ext cx="1584000" cy="592111"/>
          </a:xfrm>
          <a:prstGeom prst="rect">
            <a:avLst/>
          </a:prstGeom>
        </p:spPr>
      </p:pic>
    </p:spTree>
    <p:extLst>
      <p:ext uri="{BB962C8B-B14F-4D97-AF65-F5344CB8AC3E}">
        <p14:creationId xmlns:p14="http://schemas.microsoft.com/office/powerpoint/2010/main" val="968136053"/>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preserve="1" userDrawn="1">
  <p:cSld name="Title slide 1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0000" y="1490400"/>
            <a:ext cx="3520800" cy="1976400"/>
          </a:xfrm>
          <a:prstGeom prst="rect">
            <a:avLst/>
          </a:prstGeom>
        </p:spPr>
        <p:txBody>
          <a:bodyPr anchor="t">
            <a:noAutofit/>
          </a:bodyPr>
          <a:lstStyle>
            <a:lvl1pPr algn="l">
              <a:defRPr sz="3000" b="0">
                <a:solidFill>
                  <a:schemeClr val="tx1"/>
                </a:solidFill>
              </a:defRPr>
            </a:lvl1pPr>
          </a:lstStyle>
          <a:p>
            <a:r>
              <a:rPr lang="en-GB"/>
              <a:t>Click to add title</a:t>
            </a:r>
          </a:p>
        </p:txBody>
      </p:sp>
      <p:sp>
        <p:nvSpPr>
          <p:cNvPr id="3" name="Subtitle 2"/>
          <p:cNvSpPr>
            <a:spLocks noGrp="1"/>
          </p:cNvSpPr>
          <p:nvPr>
            <p:ph type="subTitle" idx="1" hasCustomPrompt="1"/>
          </p:nvPr>
        </p:nvSpPr>
        <p:spPr>
          <a:xfrm>
            <a:off x="360000" y="3708000"/>
            <a:ext cx="3520800" cy="1022400"/>
          </a:xfrm>
          <a:prstGeom prst="rect">
            <a:avLst/>
          </a:prstGeom>
        </p:spPr>
        <p:txBody>
          <a:bodyPr anchor="t">
            <a:noAutofit/>
          </a:bodyPr>
          <a:lstStyle>
            <a:lvl1pPr marL="0" indent="0" algn="l">
              <a:spcBef>
                <a:spcPts val="600"/>
              </a:spcBef>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a:t>
            </a:r>
          </a:p>
        </p:txBody>
      </p:sp>
      <p:sp>
        <p:nvSpPr>
          <p:cNvPr id="6" name="Text Placeholder 5">
            <a:extLst>
              <a:ext uri="{FF2B5EF4-FFF2-40B4-BE49-F238E27FC236}">
                <a16:creationId xmlns:a16="http://schemas.microsoft.com/office/drawing/2014/main" id="{50929DC8-987C-4BF4-9A49-8F549F1F3DBE}"/>
              </a:ext>
            </a:extLst>
          </p:cNvPr>
          <p:cNvSpPr>
            <a:spLocks noGrp="1"/>
          </p:cNvSpPr>
          <p:nvPr>
            <p:ph type="body" sz="quarter" idx="10" hasCustomPrompt="1"/>
          </p:nvPr>
        </p:nvSpPr>
        <p:spPr>
          <a:xfrm>
            <a:off x="360363" y="4971600"/>
            <a:ext cx="3521075" cy="1022350"/>
          </a:xfrm>
        </p:spPr>
        <p:txBody>
          <a:bodyPr anchor="b"/>
          <a:lstStyle>
            <a:lvl1pPr>
              <a:spcBef>
                <a:spcPts val="600"/>
              </a:spcBef>
              <a:defRPr sz="1200"/>
            </a:lvl1pPr>
          </a:lstStyle>
          <a:p>
            <a:pPr lvl="0"/>
            <a:r>
              <a:rPr lang="en-GB"/>
              <a:t>Click to add text</a:t>
            </a:r>
          </a:p>
        </p:txBody>
      </p:sp>
      <p:pic>
        <p:nvPicPr>
          <p:cNvPr id="8" name="Picture 7">
            <a:extLst>
              <a:ext uri="{FF2B5EF4-FFF2-40B4-BE49-F238E27FC236}">
                <a16:creationId xmlns:a16="http://schemas.microsoft.com/office/drawing/2014/main" id="{D2A73C7B-FCCC-4382-8B5E-EF6C045FAD3F}"/>
              </a:ext>
            </a:extLst>
          </p:cNvPr>
          <p:cNvPicPr>
            <a:picLocks noChangeAspect="1"/>
          </p:cNvPicPr>
          <p:nvPr userDrawn="1"/>
        </p:nvPicPr>
        <p:blipFill>
          <a:blip r:embed="rId2"/>
          <a:stretch>
            <a:fillRect/>
          </a:stretch>
        </p:blipFill>
        <p:spPr>
          <a:xfrm>
            <a:off x="9956686" y="6304110"/>
            <a:ext cx="1519697" cy="410318"/>
          </a:xfrm>
          <a:prstGeom prst="rect">
            <a:avLst/>
          </a:prstGeom>
        </p:spPr>
      </p:pic>
      <p:pic>
        <p:nvPicPr>
          <p:cNvPr id="4" name="Picture 9" descr="A close up of a logo&#10;&#10;Description automatically generated">
            <a:extLst>
              <a:ext uri="{FF2B5EF4-FFF2-40B4-BE49-F238E27FC236}">
                <a16:creationId xmlns:a16="http://schemas.microsoft.com/office/drawing/2014/main" id="{C4622A7A-8228-F102-2676-C04EEE04EBF5}"/>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60000" y="246788"/>
            <a:ext cx="207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3735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white)">
    <p:bg>
      <p:bgPr>
        <a:solidFill>
          <a:schemeClr val="bg1"/>
        </a:solidFill>
        <a:effectLst/>
      </p:bgPr>
    </p:bg>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CC213809-11F2-4FF6-8836-C61FDCCBA32E}"/>
              </a:ext>
            </a:extLst>
          </p:cNvPr>
          <p:cNvSpPr>
            <a:spLocks noGrp="1"/>
          </p:cNvSpPr>
          <p:nvPr>
            <p:ph type="pic" sz="quarter" idx="19"/>
          </p:nvPr>
        </p:nvSpPr>
        <p:spPr>
          <a:xfrm>
            <a:off x="4272000" y="1490400"/>
            <a:ext cx="7920000" cy="4500000"/>
          </a:xfrm>
        </p:spPr>
        <p:txBody>
          <a:bodyPr/>
          <a:lstStyle/>
          <a:p>
            <a:r>
              <a:rPr lang="en-US"/>
              <a:t>Click icon to add picture</a:t>
            </a:r>
            <a:endParaRPr lang="en-GB"/>
          </a:p>
        </p:txBody>
      </p:sp>
      <p:sp>
        <p:nvSpPr>
          <p:cNvPr id="9" name="Title 1">
            <a:extLst>
              <a:ext uri="{FF2B5EF4-FFF2-40B4-BE49-F238E27FC236}">
                <a16:creationId xmlns:a16="http://schemas.microsoft.com/office/drawing/2014/main" id="{F1EB514B-0857-4EBF-B042-2A3E81792E20}"/>
              </a:ext>
            </a:extLst>
          </p:cNvPr>
          <p:cNvSpPr>
            <a:spLocks noGrp="1"/>
          </p:cNvSpPr>
          <p:nvPr>
            <p:ph type="ctrTitle" hasCustomPrompt="1"/>
          </p:nvPr>
        </p:nvSpPr>
        <p:spPr>
          <a:xfrm>
            <a:off x="360000" y="1490400"/>
            <a:ext cx="3520800" cy="1975330"/>
          </a:xfrm>
          <a:prstGeom prst="rect">
            <a:avLst/>
          </a:prstGeom>
        </p:spPr>
        <p:txBody>
          <a:bodyPr anchor="t">
            <a:noAutofit/>
          </a:bodyPr>
          <a:lstStyle>
            <a:lvl1pPr algn="l">
              <a:defRPr sz="3000" b="0">
                <a:solidFill>
                  <a:schemeClr val="tx1"/>
                </a:solidFill>
              </a:defRPr>
            </a:lvl1pPr>
          </a:lstStyle>
          <a:p>
            <a:r>
              <a:rPr lang="en-GB"/>
              <a:t>Click to add title</a:t>
            </a:r>
          </a:p>
        </p:txBody>
      </p:sp>
      <p:sp>
        <p:nvSpPr>
          <p:cNvPr id="10" name="Subtitle 2">
            <a:extLst>
              <a:ext uri="{FF2B5EF4-FFF2-40B4-BE49-F238E27FC236}">
                <a16:creationId xmlns:a16="http://schemas.microsoft.com/office/drawing/2014/main" id="{E8F4C310-09FC-4B27-9FA2-5128CE9C6086}"/>
              </a:ext>
            </a:extLst>
          </p:cNvPr>
          <p:cNvSpPr>
            <a:spLocks noGrp="1"/>
          </p:cNvSpPr>
          <p:nvPr>
            <p:ph type="subTitle" idx="1" hasCustomPrompt="1"/>
          </p:nvPr>
        </p:nvSpPr>
        <p:spPr>
          <a:xfrm>
            <a:off x="360000" y="3708000"/>
            <a:ext cx="3520800" cy="1022713"/>
          </a:xfrm>
          <a:prstGeom prst="rect">
            <a:avLst/>
          </a:prstGeom>
        </p:spPr>
        <p:txBody>
          <a:bodyPr anchor="t">
            <a:noAutofit/>
          </a:bodyPr>
          <a:lstStyle>
            <a:lvl1pPr marL="0" indent="0" algn="l">
              <a:spcBef>
                <a:spcPts val="600"/>
              </a:spcBef>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a:t>
            </a:r>
          </a:p>
        </p:txBody>
      </p:sp>
      <p:sp>
        <p:nvSpPr>
          <p:cNvPr id="3" name="Text Placeholder 2">
            <a:extLst>
              <a:ext uri="{FF2B5EF4-FFF2-40B4-BE49-F238E27FC236}">
                <a16:creationId xmlns:a16="http://schemas.microsoft.com/office/drawing/2014/main" id="{198B54B2-17FC-4F44-A549-93DE726BD63E}"/>
              </a:ext>
            </a:extLst>
          </p:cNvPr>
          <p:cNvSpPr>
            <a:spLocks noGrp="1"/>
          </p:cNvSpPr>
          <p:nvPr>
            <p:ph type="body" sz="quarter" idx="20" hasCustomPrompt="1"/>
          </p:nvPr>
        </p:nvSpPr>
        <p:spPr>
          <a:xfrm>
            <a:off x="360000" y="4971600"/>
            <a:ext cx="3519536" cy="1022713"/>
          </a:xfrm>
        </p:spPr>
        <p:txBody>
          <a:bodyPr anchor="b"/>
          <a:lstStyle>
            <a:lvl1pPr>
              <a:spcBef>
                <a:spcPts val="600"/>
              </a:spcBef>
              <a:defRPr sz="1200"/>
            </a:lvl1pPr>
          </a:lstStyle>
          <a:p>
            <a:pPr lvl="0"/>
            <a:r>
              <a:rPr lang="en-US"/>
              <a:t>Click to add text</a:t>
            </a:r>
          </a:p>
        </p:txBody>
      </p:sp>
      <p:pic>
        <p:nvPicPr>
          <p:cNvPr id="12" name="Picture 11">
            <a:extLst>
              <a:ext uri="{FF2B5EF4-FFF2-40B4-BE49-F238E27FC236}">
                <a16:creationId xmlns:a16="http://schemas.microsoft.com/office/drawing/2014/main" id="{8367E2D2-7C31-4CEA-8775-7B4E031C0347}"/>
              </a:ext>
            </a:extLst>
          </p:cNvPr>
          <p:cNvPicPr>
            <a:picLocks noChangeAspect="1"/>
          </p:cNvPicPr>
          <p:nvPr userDrawn="1"/>
        </p:nvPicPr>
        <p:blipFill>
          <a:blip r:embed="rId2"/>
          <a:stretch>
            <a:fillRect/>
          </a:stretch>
        </p:blipFill>
        <p:spPr>
          <a:xfrm>
            <a:off x="4213475" y="1490401"/>
            <a:ext cx="63612" cy="4500000"/>
          </a:xfrm>
          <a:prstGeom prst="rect">
            <a:avLst/>
          </a:prstGeom>
        </p:spPr>
      </p:pic>
      <p:pic>
        <p:nvPicPr>
          <p:cNvPr id="8" name="Picture 7">
            <a:extLst>
              <a:ext uri="{FF2B5EF4-FFF2-40B4-BE49-F238E27FC236}">
                <a16:creationId xmlns:a16="http://schemas.microsoft.com/office/drawing/2014/main" id="{FC5C8632-FA72-48DB-A3AB-14A4D37C9AD8}"/>
              </a:ext>
            </a:extLst>
          </p:cNvPr>
          <p:cNvPicPr>
            <a:picLocks noChangeAspect="1"/>
          </p:cNvPicPr>
          <p:nvPr userDrawn="1"/>
        </p:nvPicPr>
        <p:blipFill>
          <a:blip r:embed="rId3"/>
          <a:stretch>
            <a:fillRect/>
          </a:stretch>
        </p:blipFill>
        <p:spPr>
          <a:xfrm>
            <a:off x="9956686" y="6304110"/>
            <a:ext cx="1519697" cy="410318"/>
          </a:xfrm>
          <a:prstGeom prst="rect">
            <a:avLst/>
          </a:prstGeom>
        </p:spPr>
      </p:pic>
      <p:pic>
        <p:nvPicPr>
          <p:cNvPr id="2" name="Picture 9" descr="A close up of a logo&#10;&#10;Description automatically generated">
            <a:extLst>
              <a:ext uri="{FF2B5EF4-FFF2-40B4-BE49-F238E27FC236}">
                <a16:creationId xmlns:a16="http://schemas.microsoft.com/office/drawing/2014/main" id="{9A4DCAD8-C24D-7FFB-B35E-64BEA5B063A8}"/>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0000" y="246788"/>
            <a:ext cx="207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3678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1.xml><?xml version="1.0" encoding="utf-8"?>
<p:sldLayout xmlns:a="http://schemas.openxmlformats.org/drawingml/2006/main" xmlns:r="http://schemas.openxmlformats.org/officeDocument/2006/relationships" xmlns:p="http://schemas.openxmlformats.org/presentationml/2006/main" showMasterSp="0" preserve="1" userDrawn="1">
  <p:cSld name="Title slide 1 (black)">
    <p:bg>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0000" y="1490400"/>
            <a:ext cx="3520800" cy="1976400"/>
          </a:xfrm>
          <a:prstGeom prst="rect">
            <a:avLst/>
          </a:prstGeom>
        </p:spPr>
        <p:txBody>
          <a:bodyPr anchor="t">
            <a:noAutofit/>
          </a:bodyPr>
          <a:lstStyle>
            <a:lvl1pPr algn="l">
              <a:defRPr sz="3000" b="0">
                <a:solidFill>
                  <a:srgbClr val="FFFFFF"/>
                </a:solidFill>
              </a:defRPr>
            </a:lvl1pPr>
          </a:lstStyle>
          <a:p>
            <a:r>
              <a:rPr lang="en-GB"/>
              <a:t>Click to add title</a:t>
            </a:r>
          </a:p>
        </p:txBody>
      </p:sp>
      <p:sp>
        <p:nvSpPr>
          <p:cNvPr id="3" name="Subtitle 2"/>
          <p:cNvSpPr>
            <a:spLocks noGrp="1"/>
          </p:cNvSpPr>
          <p:nvPr>
            <p:ph type="subTitle" idx="1" hasCustomPrompt="1"/>
          </p:nvPr>
        </p:nvSpPr>
        <p:spPr>
          <a:xfrm>
            <a:off x="360000" y="3708000"/>
            <a:ext cx="3520800" cy="1022400"/>
          </a:xfrm>
          <a:prstGeom prst="rect">
            <a:avLst/>
          </a:prstGeom>
        </p:spPr>
        <p:txBody>
          <a:bodyPr anchor="t">
            <a:noAutofit/>
          </a:bodyPr>
          <a:lstStyle>
            <a:lvl1pPr marL="0" indent="0" algn="l">
              <a:spcBef>
                <a:spcPts val="600"/>
              </a:spcBef>
              <a:buNone/>
              <a:defRPr sz="1800" b="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a:t>
            </a:r>
          </a:p>
        </p:txBody>
      </p:sp>
      <p:sp>
        <p:nvSpPr>
          <p:cNvPr id="6" name="Text Placeholder 5">
            <a:extLst>
              <a:ext uri="{FF2B5EF4-FFF2-40B4-BE49-F238E27FC236}">
                <a16:creationId xmlns:a16="http://schemas.microsoft.com/office/drawing/2014/main" id="{50929DC8-987C-4BF4-9A49-8F549F1F3DBE}"/>
              </a:ext>
            </a:extLst>
          </p:cNvPr>
          <p:cNvSpPr>
            <a:spLocks noGrp="1"/>
          </p:cNvSpPr>
          <p:nvPr>
            <p:ph type="body" sz="quarter" idx="10" hasCustomPrompt="1"/>
          </p:nvPr>
        </p:nvSpPr>
        <p:spPr>
          <a:xfrm>
            <a:off x="360363" y="4971600"/>
            <a:ext cx="3521075" cy="1022350"/>
          </a:xfrm>
        </p:spPr>
        <p:txBody>
          <a:bodyPr anchor="b"/>
          <a:lstStyle>
            <a:lvl1pPr>
              <a:spcBef>
                <a:spcPts val="600"/>
              </a:spcBef>
              <a:defRPr sz="1200">
                <a:solidFill>
                  <a:srgbClr val="FFFFFF"/>
                </a:solidFill>
              </a:defRPr>
            </a:lvl1pPr>
          </a:lstStyle>
          <a:p>
            <a:pPr lvl="0"/>
            <a:r>
              <a:rPr lang="en-GB"/>
              <a:t>Click to add text</a:t>
            </a:r>
          </a:p>
        </p:txBody>
      </p:sp>
      <p:pic>
        <p:nvPicPr>
          <p:cNvPr id="4" name="Picture 9" descr="A close up of a logo&#10;&#10;Description automatically generated">
            <a:extLst>
              <a:ext uri="{FF2B5EF4-FFF2-40B4-BE49-F238E27FC236}">
                <a16:creationId xmlns:a16="http://schemas.microsoft.com/office/drawing/2014/main" id="{EB610D2C-1EA5-4E1E-1E87-EA0AA117AA8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60000" y="246788"/>
            <a:ext cx="207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7558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2.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black)">
    <p:bg>
      <p:bgPr>
        <a:solidFill>
          <a:srgbClr val="000000"/>
        </a:solidFill>
        <a:effectLst/>
      </p:bgPr>
    </p:bg>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CC213809-11F2-4FF6-8836-C61FDCCBA32E}"/>
              </a:ext>
            </a:extLst>
          </p:cNvPr>
          <p:cNvSpPr>
            <a:spLocks noGrp="1"/>
          </p:cNvSpPr>
          <p:nvPr>
            <p:ph type="pic" sz="quarter" idx="19"/>
          </p:nvPr>
        </p:nvSpPr>
        <p:spPr>
          <a:xfrm>
            <a:off x="4272000" y="1490400"/>
            <a:ext cx="7920000" cy="4500000"/>
          </a:xfrm>
        </p:spPr>
        <p:txBody>
          <a:bodyPr/>
          <a:lstStyle/>
          <a:p>
            <a:r>
              <a:rPr lang="en-US"/>
              <a:t>Click icon to add picture</a:t>
            </a:r>
            <a:endParaRPr lang="en-GB"/>
          </a:p>
        </p:txBody>
      </p:sp>
      <p:sp>
        <p:nvSpPr>
          <p:cNvPr id="9" name="Title 1">
            <a:extLst>
              <a:ext uri="{FF2B5EF4-FFF2-40B4-BE49-F238E27FC236}">
                <a16:creationId xmlns:a16="http://schemas.microsoft.com/office/drawing/2014/main" id="{F1EB514B-0857-4EBF-B042-2A3E81792E20}"/>
              </a:ext>
            </a:extLst>
          </p:cNvPr>
          <p:cNvSpPr>
            <a:spLocks noGrp="1"/>
          </p:cNvSpPr>
          <p:nvPr>
            <p:ph type="ctrTitle" hasCustomPrompt="1"/>
          </p:nvPr>
        </p:nvSpPr>
        <p:spPr>
          <a:xfrm>
            <a:off x="360000" y="1490400"/>
            <a:ext cx="3520800" cy="1975330"/>
          </a:xfrm>
          <a:prstGeom prst="rect">
            <a:avLst/>
          </a:prstGeom>
        </p:spPr>
        <p:txBody>
          <a:bodyPr anchor="t">
            <a:noAutofit/>
          </a:bodyPr>
          <a:lstStyle>
            <a:lvl1pPr algn="l">
              <a:defRPr sz="3000" b="0">
                <a:solidFill>
                  <a:schemeClr val="bg1"/>
                </a:solidFill>
              </a:defRPr>
            </a:lvl1pPr>
          </a:lstStyle>
          <a:p>
            <a:r>
              <a:rPr lang="en-GB"/>
              <a:t>Click to add title</a:t>
            </a:r>
          </a:p>
        </p:txBody>
      </p:sp>
      <p:sp>
        <p:nvSpPr>
          <p:cNvPr id="10" name="Subtitle 2">
            <a:extLst>
              <a:ext uri="{FF2B5EF4-FFF2-40B4-BE49-F238E27FC236}">
                <a16:creationId xmlns:a16="http://schemas.microsoft.com/office/drawing/2014/main" id="{E8F4C310-09FC-4B27-9FA2-5128CE9C6086}"/>
              </a:ext>
            </a:extLst>
          </p:cNvPr>
          <p:cNvSpPr>
            <a:spLocks noGrp="1"/>
          </p:cNvSpPr>
          <p:nvPr>
            <p:ph type="subTitle" idx="1" hasCustomPrompt="1"/>
          </p:nvPr>
        </p:nvSpPr>
        <p:spPr>
          <a:xfrm>
            <a:off x="360000" y="3708000"/>
            <a:ext cx="3520800" cy="1022713"/>
          </a:xfrm>
          <a:prstGeom prst="rect">
            <a:avLst/>
          </a:prstGeom>
        </p:spPr>
        <p:txBody>
          <a:bodyPr anchor="t">
            <a:noAutofit/>
          </a:bodyPr>
          <a:lstStyle>
            <a:lvl1pPr marL="0" indent="0" algn="l">
              <a:spcBef>
                <a:spcPts val="600"/>
              </a:spcBef>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a:t>
            </a:r>
          </a:p>
        </p:txBody>
      </p:sp>
      <p:sp>
        <p:nvSpPr>
          <p:cNvPr id="3" name="Text Placeholder 2">
            <a:extLst>
              <a:ext uri="{FF2B5EF4-FFF2-40B4-BE49-F238E27FC236}">
                <a16:creationId xmlns:a16="http://schemas.microsoft.com/office/drawing/2014/main" id="{198B54B2-17FC-4F44-A549-93DE726BD63E}"/>
              </a:ext>
            </a:extLst>
          </p:cNvPr>
          <p:cNvSpPr>
            <a:spLocks noGrp="1"/>
          </p:cNvSpPr>
          <p:nvPr>
            <p:ph type="body" sz="quarter" idx="20" hasCustomPrompt="1"/>
          </p:nvPr>
        </p:nvSpPr>
        <p:spPr>
          <a:xfrm>
            <a:off x="360000" y="4971600"/>
            <a:ext cx="3519536" cy="1022713"/>
          </a:xfrm>
        </p:spPr>
        <p:txBody>
          <a:bodyPr anchor="b"/>
          <a:lstStyle>
            <a:lvl1pPr>
              <a:spcBef>
                <a:spcPts val="600"/>
              </a:spcBef>
              <a:defRPr sz="1200">
                <a:solidFill>
                  <a:schemeClr val="bg1"/>
                </a:solidFill>
              </a:defRPr>
            </a:lvl1pPr>
          </a:lstStyle>
          <a:p>
            <a:pPr lvl="0"/>
            <a:r>
              <a:rPr lang="en-US"/>
              <a:t>Click to add text </a:t>
            </a:r>
          </a:p>
        </p:txBody>
      </p:sp>
      <p:pic>
        <p:nvPicPr>
          <p:cNvPr id="11" name="Picture 10">
            <a:extLst>
              <a:ext uri="{FF2B5EF4-FFF2-40B4-BE49-F238E27FC236}">
                <a16:creationId xmlns:a16="http://schemas.microsoft.com/office/drawing/2014/main" id="{AB940724-CD0A-4966-9236-B1E83A63E8E9}"/>
              </a:ext>
            </a:extLst>
          </p:cNvPr>
          <p:cNvPicPr>
            <a:picLocks noChangeAspect="1"/>
          </p:cNvPicPr>
          <p:nvPr userDrawn="1"/>
        </p:nvPicPr>
        <p:blipFill>
          <a:blip r:embed="rId2"/>
          <a:stretch>
            <a:fillRect/>
          </a:stretch>
        </p:blipFill>
        <p:spPr>
          <a:xfrm>
            <a:off x="4213475" y="1490401"/>
            <a:ext cx="63612" cy="4500000"/>
          </a:xfrm>
          <a:prstGeom prst="rect">
            <a:avLst/>
          </a:prstGeom>
        </p:spPr>
      </p:pic>
      <p:pic>
        <p:nvPicPr>
          <p:cNvPr id="2" name="Picture 9" descr="A close up of a logo&#10;&#10;Description automatically generated">
            <a:extLst>
              <a:ext uri="{FF2B5EF4-FFF2-40B4-BE49-F238E27FC236}">
                <a16:creationId xmlns:a16="http://schemas.microsoft.com/office/drawing/2014/main" id="{737D9043-8B25-DD18-681D-8BEEBF8F5FCD}"/>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60000" y="246788"/>
            <a:ext cx="207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7689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3.xml><?xml version="1.0" encoding="utf-8"?>
<p:sldLayout xmlns:a="http://schemas.openxmlformats.org/drawingml/2006/main" xmlns:r="http://schemas.openxmlformats.org/officeDocument/2006/relationships" xmlns:p="http://schemas.openxmlformats.org/presentationml/2006/main" showMasterSp="0" preserve="1" userDrawn="1">
  <p:cSld name="Section header (white)">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5" hasCustomPrompt="1"/>
          </p:nvPr>
        </p:nvSpPr>
        <p:spPr>
          <a:xfrm>
            <a:off x="359999" y="2258559"/>
            <a:ext cx="5643563" cy="1980000"/>
          </a:xfrm>
          <a:prstGeom prst="rect">
            <a:avLst/>
          </a:prstGeom>
        </p:spPr>
        <p:txBody>
          <a:bodyPr anchor="t"/>
          <a:lstStyle>
            <a:lvl1pPr algn="l">
              <a:spcBef>
                <a:spcPts val="200"/>
              </a:spcBef>
              <a:defRPr sz="4000" b="0">
                <a:solidFill>
                  <a:schemeClr val="tx1"/>
                </a:solidFill>
              </a:defRPr>
            </a:lvl1pPr>
            <a:lvl2pPr marL="0" indent="0" algn="l">
              <a:spcBef>
                <a:spcPts val="200"/>
              </a:spcBef>
              <a:buNone/>
              <a:defRPr sz="2200" b="0">
                <a:solidFill>
                  <a:schemeClr val="tx1"/>
                </a:solidFill>
              </a:defRPr>
            </a:lvl2pPr>
          </a:lstStyle>
          <a:p>
            <a:pPr lvl="0"/>
            <a:r>
              <a:rPr lang="en-GB"/>
              <a:t>Click to add title</a:t>
            </a:r>
          </a:p>
        </p:txBody>
      </p:sp>
      <p:sp>
        <p:nvSpPr>
          <p:cNvPr id="5" name="Text Placeholder 2"/>
          <p:cNvSpPr>
            <a:spLocks noGrp="1"/>
          </p:cNvSpPr>
          <p:nvPr>
            <p:ph type="body" sz="quarter" idx="16" hasCustomPrompt="1"/>
          </p:nvPr>
        </p:nvSpPr>
        <p:spPr>
          <a:xfrm>
            <a:off x="359999" y="1713600"/>
            <a:ext cx="976676" cy="540000"/>
          </a:xfrm>
          <a:prstGeom prst="rect">
            <a:avLst/>
          </a:prstGeom>
        </p:spPr>
        <p:txBody>
          <a:bodyPr anchor="t"/>
          <a:lstStyle>
            <a:lvl1pPr algn="l">
              <a:spcBef>
                <a:spcPts val="200"/>
              </a:spcBef>
              <a:defRPr sz="4000" b="0">
                <a:solidFill>
                  <a:schemeClr val="tx1"/>
                </a:solidFill>
              </a:defRPr>
            </a:lvl1pPr>
            <a:lvl2pPr marL="0" indent="0" algn="l">
              <a:spcBef>
                <a:spcPts val="200"/>
              </a:spcBef>
              <a:buNone/>
              <a:defRPr sz="2200" b="0">
                <a:solidFill>
                  <a:schemeClr val="tx1"/>
                </a:solidFill>
              </a:defRPr>
            </a:lvl2pPr>
          </a:lstStyle>
          <a:p>
            <a:pPr lvl="0"/>
            <a:r>
              <a:rPr lang="en-US"/>
              <a:t>No.</a:t>
            </a:r>
          </a:p>
        </p:txBody>
      </p:sp>
      <p:pic>
        <p:nvPicPr>
          <p:cNvPr id="4" name="Picture 3">
            <a:extLst>
              <a:ext uri="{FF2B5EF4-FFF2-40B4-BE49-F238E27FC236}">
                <a16:creationId xmlns:a16="http://schemas.microsoft.com/office/drawing/2014/main" id="{D11F4666-D6B5-45BF-9029-D7C0FE8FC4D8}"/>
              </a:ext>
            </a:extLst>
          </p:cNvPr>
          <p:cNvPicPr>
            <a:picLocks noChangeAspect="1"/>
          </p:cNvPicPr>
          <p:nvPr userDrawn="1"/>
        </p:nvPicPr>
        <p:blipFill>
          <a:blip r:embed="rId2"/>
          <a:stretch>
            <a:fillRect/>
          </a:stretch>
        </p:blipFill>
        <p:spPr>
          <a:xfrm>
            <a:off x="9956686" y="6304110"/>
            <a:ext cx="1519697" cy="410318"/>
          </a:xfrm>
          <a:prstGeom prst="rect">
            <a:avLst/>
          </a:prstGeom>
        </p:spPr>
      </p:pic>
    </p:spTree>
    <p:extLst>
      <p:ext uri="{BB962C8B-B14F-4D97-AF65-F5344CB8AC3E}">
        <p14:creationId xmlns:p14="http://schemas.microsoft.com/office/powerpoint/2010/main" val="663624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preserve="1" userDrawn="1">
  <p:cSld name="Section header (black)">
    <p:bg>
      <p:bgPr>
        <a:solidFill>
          <a:srgbClr val="000000"/>
        </a:solidFill>
        <a:effectLst/>
      </p:bgPr>
    </p:bg>
    <p:spTree>
      <p:nvGrpSpPr>
        <p:cNvPr id="1" name=""/>
        <p:cNvGrpSpPr/>
        <p:nvPr/>
      </p:nvGrpSpPr>
      <p:grpSpPr>
        <a:xfrm>
          <a:off x="0" y="0"/>
          <a:ext cx="0" cy="0"/>
          <a:chOff x="0" y="0"/>
          <a:chExt cx="0" cy="0"/>
        </a:xfrm>
      </p:grpSpPr>
      <p:sp>
        <p:nvSpPr>
          <p:cNvPr id="5" name="Text Placeholder 2"/>
          <p:cNvSpPr>
            <a:spLocks noGrp="1"/>
          </p:cNvSpPr>
          <p:nvPr>
            <p:ph type="body" sz="quarter" idx="15" hasCustomPrompt="1"/>
          </p:nvPr>
        </p:nvSpPr>
        <p:spPr>
          <a:xfrm>
            <a:off x="359998" y="2257200"/>
            <a:ext cx="5643927" cy="1980000"/>
          </a:xfrm>
          <a:prstGeom prst="rect">
            <a:avLst/>
          </a:prstGeom>
        </p:spPr>
        <p:txBody>
          <a:bodyPr anchor="t"/>
          <a:lstStyle>
            <a:lvl1pPr algn="l">
              <a:spcBef>
                <a:spcPts val="200"/>
              </a:spcBef>
              <a:defRPr sz="4000" b="0">
                <a:solidFill>
                  <a:schemeClr val="bg1"/>
                </a:solidFill>
              </a:defRPr>
            </a:lvl1pPr>
            <a:lvl2pPr marL="0" indent="0" algn="l">
              <a:spcBef>
                <a:spcPts val="200"/>
              </a:spcBef>
              <a:buNone/>
              <a:defRPr sz="2200" b="0">
                <a:solidFill>
                  <a:schemeClr val="bg1"/>
                </a:solidFill>
              </a:defRPr>
            </a:lvl2pPr>
          </a:lstStyle>
          <a:p>
            <a:pPr lvl="0"/>
            <a:r>
              <a:rPr lang="en-GB"/>
              <a:t>Click to add title</a:t>
            </a:r>
          </a:p>
        </p:txBody>
      </p:sp>
      <p:sp>
        <p:nvSpPr>
          <p:cNvPr id="7" name="Text Placeholder 2"/>
          <p:cNvSpPr>
            <a:spLocks noGrp="1"/>
          </p:cNvSpPr>
          <p:nvPr>
            <p:ph type="body" sz="quarter" idx="16" hasCustomPrompt="1"/>
          </p:nvPr>
        </p:nvSpPr>
        <p:spPr>
          <a:xfrm>
            <a:off x="360363" y="1713332"/>
            <a:ext cx="976312" cy="540000"/>
          </a:xfrm>
          <a:prstGeom prst="rect">
            <a:avLst/>
          </a:prstGeom>
        </p:spPr>
        <p:txBody>
          <a:bodyPr anchor="t"/>
          <a:lstStyle>
            <a:lvl1pPr algn="l">
              <a:spcBef>
                <a:spcPts val="200"/>
              </a:spcBef>
              <a:defRPr sz="4000" b="0">
                <a:solidFill>
                  <a:schemeClr val="bg1"/>
                </a:solidFill>
              </a:defRPr>
            </a:lvl1pPr>
            <a:lvl2pPr marL="0" indent="0" algn="l">
              <a:spcBef>
                <a:spcPts val="200"/>
              </a:spcBef>
              <a:buNone/>
              <a:defRPr sz="2200" b="0">
                <a:solidFill>
                  <a:schemeClr val="tx1"/>
                </a:solidFill>
              </a:defRPr>
            </a:lvl2pPr>
          </a:lstStyle>
          <a:p>
            <a:pPr lvl="0"/>
            <a:r>
              <a:rPr lang="en-US"/>
              <a:t>No.</a:t>
            </a:r>
          </a:p>
        </p:txBody>
      </p:sp>
    </p:spTree>
    <p:extLst>
      <p:ext uri="{BB962C8B-B14F-4D97-AF65-F5344CB8AC3E}">
        <p14:creationId xmlns:p14="http://schemas.microsoft.com/office/powerpoint/2010/main" val="1029966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Title and 1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596ED-8270-4BD9-9069-84F474882F2A}"/>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FACA3A6B-089A-48DA-907F-9446B1276098}"/>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3E873D13-8BEF-4470-A16D-19EDE6E7AAA3}"/>
              </a:ext>
            </a:extLst>
          </p:cNvPr>
          <p:cNvSpPr>
            <a:spLocks noGrp="1"/>
          </p:cNvSpPr>
          <p:nvPr>
            <p:ph type="ftr" sz="quarter" idx="11"/>
          </p:nvPr>
        </p:nvSpPr>
        <p:spPr/>
        <p:txBody>
          <a:bodyPr/>
          <a:lstStyle/>
          <a:p>
            <a:r>
              <a:rPr lang="fi-FI"/>
              <a:t>Yrittäjägallup, kierros 2/2025 maaliskuu</a:t>
            </a:r>
            <a:endParaRPr lang="en-GB"/>
          </a:p>
        </p:txBody>
      </p:sp>
      <p:sp>
        <p:nvSpPr>
          <p:cNvPr id="8" name="Text Placeholder 7">
            <a:extLst>
              <a:ext uri="{FF2B5EF4-FFF2-40B4-BE49-F238E27FC236}">
                <a16:creationId xmlns:a16="http://schemas.microsoft.com/office/drawing/2014/main" id="{50105BF4-D562-44BF-BA5C-F9CA4C0FE918}"/>
              </a:ext>
            </a:extLst>
          </p:cNvPr>
          <p:cNvSpPr>
            <a:spLocks noGrp="1"/>
          </p:cNvSpPr>
          <p:nvPr>
            <p:ph type="body" sz="quarter" idx="13" hasCustomPrompt="1"/>
          </p:nvPr>
        </p:nvSpPr>
        <p:spPr>
          <a:xfrm>
            <a:off x="360363" y="910800"/>
            <a:ext cx="11466000" cy="396000"/>
          </a:xfrm>
        </p:spPr>
        <p:txBody>
          <a:bodyPr/>
          <a:lstStyle>
            <a:lvl1pPr>
              <a:spcBef>
                <a:spcPts val="600"/>
              </a:spcBef>
              <a:defRPr sz="2200"/>
            </a:lvl1pPr>
          </a:lstStyle>
          <a:p>
            <a:pPr lvl="0"/>
            <a:r>
              <a:rPr lang="en-US"/>
              <a:t>Click to add subtitle</a:t>
            </a:r>
            <a:endParaRPr lang="en-GB"/>
          </a:p>
        </p:txBody>
      </p:sp>
      <p:sp>
        <p:nvSpPr>
          <p:cNvPr id="10" name="Content Placeholder 9">
            <a:extLst>
              <a:ext uri="{FF2B5EF4-FFF2-40B4-BE49-F238E27FC236}">
                <a16:creationId xmlns:a16="http://schemas.microsoft.com/office/drawing/2014/main" id="{E01F0EAC-DF03-4553-8D22-C26B163DC97D}"/>
              </a:ext>
            </a:extLst>
          </p:cNvPr>
          <p:cNvSpPr>
            <a:spLocks noGrp="1"/>
          </p:cNvSpPr>
          <p:nvPr>
            <p:ph sz="quarter" idx="14" hasCustomPrompt="1"/>
          </p:nvPr>
        </p:nvSpPr>
        <p:spPr>
          <a:xfrm>
            <a:off x="360363" y="1710000"/>
            <a:ext cx="114660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530853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Title and 1 x content +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B7F44-1A9D-43CE-8B94-70E892BCC6C4}"/>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00F0CD56-CDEF-4F99-82E9-F8344BA7D8B8}"/>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CAF17232-4933-4B44-AB0A-14F7352465FB}"/>
              </a:ext>
            </a:extLst>
          </p:cNvPr>
          <p:cNvSpPr>
            <a:spLocks noGrp="1"/>
          </p:cNvSpPr>
          <p:nvPr>
            <p:ph type="ftr" sz="quarter" idx="11"/>
          </p:nvPr>
        </p:nvSpPr>
        <p:spPr/>
        <p:txBody>
          <a:bodyPr/>
          <a:lstStyle/>
          <a:p>
            <a:r>
              <a:rPr lang="fi-FI"/>
              <a:t>Yrittäjägallup, kierros 2/2025 maaliskuu</a:t>
            </a:r>
            <a:endParaRPr lang="en-GB"/>
          </a:p>
        </p:txBody>
      </p:sp>
      <p:sp>
        <p:nvSpPr>
          <p:cNvPr id="6" name="Text Placeholder 5">
            <a:extLst>
              <a:ext uri="{FF2B5EF4-FFF2-40B4-BE49-F238E27FC236}">
                <a16:creationId xmlns:a16="http://schemas.microsoft.com/office/drawing/2014/main" id="{54A8CE99-0AD9-4D9C-9C09-47545620E96B}"/>
              </a:ext>
            </a:extLst>
          </p:cNvPr>
          <p:cNvSpPr>
            <a:spLocks noGrp="1"/>
          </p:cNvSpPr>
          <p:nvPr>
            <p:ph type="body" sz="quarter" idx="12" hasCustomPrompt="1"/>
          </p:nvPr>
        </p:nvSpPr>
        <p:spPr>
          <a:xfrm>
            <a:off x="360000" y="1710000"/>
            <a:ext cx="11464925" cy="604800"/>
          </a:xfrm>
        </p:spPr>
        <p:txBody>
          <a:bodyPr/>
          <a:lstStyle>
            <a:lvl1pPr>
              <a:defRPr b="1"/>
            </a:lvl1pPr>
          </a:lstStyle>
          <a:p>
            <a:pPr lvl="0"/>
            <a:r>
              <a:rPr lang="en-US"/>
              <a:t>Click to add text</a:t>
            </a:r>
            <a:endParaRPr lang="en-GB"/>
          </a:p>
        </p:txBody>
      </p:sp>
      <p:sp>
        <p:nvSpPr>
          <p:cNvPr id="8" name="Content Placeholder 7">
            <a:extLst>
              <a:ext uri="{FF2B5EF4-FFF2-40B4-BE49-F238E27FC236}">
                <a16:creationId xmlns:a16="http://schemas.microsoft.com/office/drawing/2014/main" id="{58CF1398-AEAE-44BE-B05F-E03B17EB921A}"/>
              </a:ext>
            </a:extLst>
          </p:cNvPr>
          <p:cNvSpPr>
            <a:spLocks noGrp="1"/>
          </p:cNvSpPr>
          <p:nvPr>
            <p:ph sz="quarter" idx="13" hasCustomPrompt="1"/>
          </p:nvPr>
        </p:nvSpPr>
        <p:spPr>
          <a:xfrm>
            <a:off x="360000" y="2376000"/>
            <a:ext cx="114660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1A51D583-D2F5-4206-82FD-3E7E687E574D}"/>
              </a:ext>
            </a:extLst>
          </p:cNvPr>
          <p:cNvSpPr>
            <a:spLocks noGrp="1"/>
          </p:cNvSpPr>
          <p:nvPr>
            <p:ph type="body" sz="quarter" idx="14" hasCustomPrompt="1"/>
          </p:nvPr>
        </p:nvSpPr>
        <p:spPr>
          <a:xfrm>
            <a:off x="360000" y="910800"/>
            <a:ext cx="11466513" cy="396000"/>
          </a:xfrm>
        </p:spPr>
        <p:txBody>
          <a:bodyPr/>
          <a:lstStyle>
            <a:lvl1pPr>
              <a:defRPr sz="2200"/>
            </a:lvl1pPr>
          </a:lstStyle>
          <a:p>
            <a:pPr lvl="0"/>
            <a:r>
              <a:rPr lang="en-US"/>
              <a:t>Click to add subtitle</a:t>
            </a:r>
            <a:endParaRPr lang="en-GB"/>
          </a:p>
        </p:txBody>
      </p:sp>
    </p:spTree>
    <p:extLst>
      <p:ext uri="{BB962C8B-B14F-4D97-AF65-F5344CB8AC3E}">
        <p14:creationId xmlns:p14="http://schemas.microsoft.com/office/powerpoint/2010/main" val="3866204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Title and 2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667F2-B31E-4932-857C-E542EC7E06FE}"/>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4286C412-8D9A-4518-BD82-093D1D70BD3A}"/>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458D1434-081E-42DD-A0E7-8AD211AD6053}"/>
              </a:ext>
            </a:extLst>
          </p:cNvPr>
          <p:cNvSpPr>
            <a:spLocks noGrp="1"/>
          </p:cNvSpPr>
          <p:nvPr>
            <p:ph type="ftr" sz="quarter" idx="11"/>
          </p:nvPr>
        </p:nvSpPr>
        <p:spPr/>
        <p:txBody>
          <a:bodyPr/>
          <a:lstStyle/>
          <a:p>
            <a:r>
              <a:rPr lang="fi-FI"/>
              <a:t>Yrittäjägallup, kierros 2/2025 maaliskuu</a:t>
            </a:r>
            <a:endParaRPr lang="en-GB"/>
          </a:p>
        </p:txBody>
      </p:sp>
      <p:sp>
        <p:nvSpPr>
          <p:cNvPr id="6" name="Content Placeholder 5">
            <a:extLst>
              <a:ext uri="{FF2B5EF4-FFF2-40B4-BE49-F238E27FC236}">
                <a16:creationId xmlns:a16="http://schemas.microsoft.com/office/drawing/2014/main" id="{F1D24B38-2DD2-4BE4-A6BC-6AB461A6A6AC}"/>
              </a:ext>
            </a:extLst>
          </p:cNvPr>
          <p:cNvSpPr>
            <a:spLocks noGrp="1"/>
          </p:cNvSpPr>
          <p:nvPr>
            <p:ph sz="quarter" idx="12" hasCustomPrompt="1"/>
          </p:nvPr>
        </p:nvSpPr>
        <p:spPr>
          <a:xfrm>
            <a:off x="360363" y="1710000"/>
            <a:ext cx="5626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7">
            <a:extLst>
              <a:ext uri="{FF2B5EF4-FFF2-40B4-BE49-F238E27FC236}">
                <a16:creationId xmlns:a16="http://schemas.microsoft.com/office/drawing/2014/main" id="{A028BB49-92B7-4BBE-AD91-816AF9386D4C}"/>
              </a:ext>
            </a:extLst>
          </p:cNvPr>
          <p:cNvSpPr>
            <a:spLocks noGrp="1"/>
          </p:cNvSpPr>
          <p:nvPr>
            <p:ph sz="quarter" idx="13" hasCustomPrompt="1"/>
          </p:nvPr>
        </p:nvSpPr>
        <p:spPr>
          <a:xfrm>
            <a:off x="6200965" y="1710000"/>
            <a:ext cx="5626800" cy="3998913"/>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29FAE1AF-1132-4B0D-8DC6-F52576CE682C}"/>
              </a:ext>
            </a:extLst>
          </p:cNvPr>
          <p:cNvSpPr>
            <a:spLocks noGrp="1"/>
          </p:cNvSpPr>
          <p:nvPr>
            <p:ph type="body" sz="quarter" idx="14" hasCustomPrompt="1"/>
          </p:nvPr>
        </p:nvSpPr>
        <p:spPr>
          <a:xfrm>
            <a:off x="360363" y="910800"/>
            <a:ext cx="11466000" cy="396000"/>
          </a:xfrm>
        </p:spPr>
        <p:txBody>
          <a:bodyPr/>
          <a:lstStyle>
            <a:lvl1pPr>
              <a:defRPr sz="2200"/>
            </a:lvl1pPr>
          </a:lstStyle>
          <a:p>
            <a:pPr lvl="0"/>
            <a:r>
              <a:rPr lang="en-US"/>
              <a:t>Click to add subtitle</a:t>
            </a:r>
            <a:endParaRPr lang="en-GB"/>
          </a:p>
        </p:txBody>
      </p:sp>
    </p:spTree>
    <p:extLst>
      <p:ext uri="{BB962C8B-B14F-4D97-AF65-F5344CB8AC3E}">
        <p14:creationId xmlns:p14="http://schemas.microsoft.com/office/powerpoint/2010/main" val="2252484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Title and 2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07A87-9762-46A5-A1BF-60907C2C37A7}"/>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3CEE70F8-6350-4489-8BF1-B1E111BCABD9}"/>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A50CCAD9-3BB6-43FD-8F71-48FD58809076}"/>
              </a:ext>
            </a:extLst>
          </p:cNvPr>
          <p:cNvSpPr>
            <a:spLocks noGrp="1"/>
          </p:cNvSpPr>
          <p:nvPr>
            <p:ph type="ftr" sz="quarter" idx="11"/>
          </p:nvPr>
        </p:nvSpPr>
        <p:spPr/>
        <p:txBody>
          <a:bodyPr/>
          <a:lstStyle/>
          <a:p>
            <a:r>
              <a:rPr lang="fi-FI"/>
              <a:t>Yrittäjägallup, kierros 2/2025 maaliskuu</a:t>
            </a:r>
            <a:endParaRPr lang="en-GB"/>
          </a:p>
        </p:txBody>
      </p:sp>
      <p:sp>
        <p:nvSpPr>
          <p:cNvPr id="6" name="Text Placeholder 5">
            <a:extLst>
              <a:ext uri="{FF2B5EF4-FFF2-40B4-BE49-F238E27FC236}">
                <a16:creationId xmlns:a16="http://schemas.microsoft.com/office/drawing/2014/main" id="{260E6D9E-AC7D-4CD8-9A1B-DC502AAB0B81}"/>
              </a:ext>
            </a:extLst>
          </p:cNvPr>
          <p:cNvSpPr>
            <a:spLocks noGrp="1"/>
          </p:cNvSpPr>
          <p:nvPr>
            <p:ph type="body" sz="quarter" idx="12" hasCustomPrompt="1"/>
          </p:nvPr>
        </p:nvSpPr>
        <p:spPr>
          <a:xfrm>
            <a:off x="360363" y="1710000"/>
            <a:ext cx="5626800" cy="604800"/>
          </a:xfrm>
        </p:spPr>
        <p:txBody>
          <a:bodyPr/>
          <a:lstStyle>
            <a:lvl1pPr>
              <a:defRPr b="1"/>
            </a:lvl1pPr>
          </a:lstStyle>
          <a:p>
            <a:pPr lvl="0"/>
            <a:r>
              <a:rPr lang="en-US"/>
              <a:t>Click to add text</a:t>
            </a:r>
            <a:endParaRPr lang="en-GB"/>
          </a:p>
        </p:txBody>
      </p:sp>
      <p:sp>
        <p:nvSpPr>
          <p:cNvPr id="8" name="Content Placeholder 7">
            <a:extLst>
              <a:ext uri="{FF2B5EF4-FFF2-40B4-BE49-F238E27FC236}">
                <a16:creationId xmlns:a16="http://schemas.microsoft.com/office/drawing/2014/main" id="{0F252CF9-0987-4CBA-8CC7-B6582ECA2390}"/>
              </a:ext>
            </a:extLst>
          </p:cNvPr>
          <p:cNvSpPr>
            <a:spLocks noGrp="1"/>
          </p:cNvSpPr>
          <p:nvPr>
            <p:ph sz="quarter" idx="13" hasCustomPrompt="1"/>
          </p:nvPr>
        </p:nvSpPr>
        <p:spPr>
          <a:xfrm>
            <a:off x="360363" y="2376000"/>
            <a:ext cx="56268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1FAA4903-9221-4FF9-912C-268A8584F333}"/>
              </a:ext>
            </a:extLst>
          </p:cNvPr>
          <p:cNvSpPr>
            <a:spLocks noGrp="1"/>
          </p:cNvSpPr>
          <p:nvPr>
            <p:ph type="body" sz="quarter" idx="14" hasCustomPrompt="1"/>
          </p:nvPr>
        </p:nvSpPr>
        <p:spPr>
          <a:xfrm>
            <a:off x="6202800" y="1710000"/>
            <a:ext cx="5626800" cy="604838"/>
          </a:xfrm>
        </p:spPr>
        <p:txBody>
          <a:bodyPr/>
          <a:lstStyle>
            <a:lvl1pPr>
              <a:defRPr b="1"/>
            </a:lvl1pPr>
          </a:lstStyle>
          <a:p>
            <a:pPr lvl="0"/>
            <a:r>
              <a:rPr lang="en-US"/>
              <a:t>Click to add text</a:t>
            </a:r>
            <a:endParaRPr lang="en-GB"/>
          </a:p>
        </p:txBody>
      </p:sp>
      <p:sp>
        <p:nvSpPr>
          <p:cNvPr id="12" name="Content Placeholder 11">
            <a:extLst>
              <a:ext uri="{FF2B5EF4-FFF2-40B4-BE49-F238E27FC236}">
                <a16:creationId xmlns:a16="http://schemas.microsoft.com/office/drawing/2014/main" id="{23F8654F-9C23-4A2E-AF1D-7C6743D88CE6}"/>
              </a:ext>
            </a:extLst>
          </p:cNvPr>
          <p:cNvSpPr>
            <a:spLocks noGrp="1"/>
          </p:cNvSpPr>
          <p:nvPr>
            <p:ph sz="quarter" idx="15" hasCustomPrompt="1"/>
          </p:nvPr>
        </p:nvSpPr>
        <p:spPr>
          <a:xfrm>
            <a:off x="6202363" y="2376488"/>
            <a:ext cx="5626800" cy="3343275"/>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13">
            <a:extLst>
              <a:ext uri="{FF2B5EF4-FFF2-40B4-BE49-F238E27FC236}">
                <a16:creationId xmlns:a16="http://schemas.microsoft.com/office/drawing/2014/main" id="{D1F22C1D-496B-4E53-BF19-ED9291DCCF94}"/>
              </a:ext>
            </a:extLst>
          </p:cNvPr>
          <p:cNvSpPr>
            <a:spLocks noGrp="1"/>
          </p:cNvSpPr>
          <p:nvPr>
            <p:ph type="body" sz="quarter" idx="16" hasCustomPrompt="1"/>
          </p:nvPr>
        </p:nvSpPr>
        <p:spPr>
          <a:xfrm>
            <a:off x="360363" y="910800"/>
            <a:ext cx="11466512" cy="396000"/>
          </a:xfrm>
        </p:spPr>
        <p:txBody>
          <a:bodyPr/>
          <a:lstStyle>
            <a:lvl1pPr>
              <a:defRPr sz="2200"/>
            </a:lvl1pPr>
            <a:lvl2pPr>
              <a:defRPr sz="2200"/>
            </a:lvl2pPr>
            <a:lvl3pPr>
              <a:defRPr sz="2200"/>
            </a:lvl3pPr>
            <a:lvl4pPr>
              <a:defRPr sz="2200"/>
            </a:lvl4pPr>
            <a:lvl5pPr>
              <a:defRPr sz="2200"/>
            </a:lvl5pPr>
          </a:lstStyle>
          <a:p>
            <a:pPr lvl="0"/>
            <a:r>
              <a:rPr lang="en-US"/>
              <a:t>Click to add subtitle</a:t>
            </a:r>
            <a:endParaRPr lang="en-GB"/>
          </a:p>
        </p:txBody>
      </p:sp>
    </p:spTree>
    <p:extLst>
      <p:ext uri="{BB962C8B-B14F-4D97-AF65-F5344CB8AC3E}">
        <p14:creationId xmlns:p14="http://schemas.microsoft.com/office/powerpoint/2010/main" val="2653512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Title and 3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ECC06-0E64-440D-9CE8-5164D165186F}"/>
              </a:ext>
            </a:extLst>
          </p:cNvPr>
          <p:cNvSpPr>
            <a:spLocks noGrp="1"/>
          </p:cNvSpPr>
          <p:nvPr>
            <p:ph type="title" hasCustomPrompt="1"/>
          </p:nvPr>
        </p:nvSpPr>
        <p:spPr>
          <a:xfrm>
            <a:off x="359999" y="430718"/>
            <a:ext cx="11466875"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F490BAE0-3503-40B7-97FF-3BBA5C4DD77A}"/>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A542D4FE-2A34-4C36-A765-CE00B9912ADD}"/>
              </a:ext>
            </a:extLst>
          </p:cNvPr>
          <p:cNvSpPr>
            <a:spLocks noGrp="1"/>
          </p:cNvSpPr>
          <p:nvPr>
            <p:ph type="ftr" sz="quarter" idx="11"/>
          </p:nvPr>
        </p:nvSpPr>
        <p:spPr/>
        <p:txBody>
          <a:bodyPr/>
          <a:lstStyle/>
          <a:p>
            <a:r>
              <a:rPr lang="fi-FI"/>
              <a:t>Yrittäjägallup, kierros 2/2025 maaliskuu</a:t>
            </a:r>
            <a:endParaRPr lang="en-GB"/>
          </a:p>
        </p:txBody>
      </p:sp>
      <p:sp>
        <p:nvSpPr>
          <p:cNvPr id="6" name="Content Placeholder 5">
            <a:extLst>
              <a:ext uri="{FF2B5EF4-FFF2-40B4-BE49-F238E27FC236}">
                <a16:creationId xmlns:a16="http://schemas.microsoft.com/office/drawing/2014/main" id="{D9E4B3E9-7CA2-4847-B7BD-96957DE30226}"/>
              </a:ext>
            </a:extLst>
          </p:cNvPr>
          <p:cNvSpPr>
            <a:spLocks noGrp="1"/>
          </p:cNvSpPr>
          <p:nvPr>
            <p:ph sz="quarter" idx="12" hasCustomPrompt="1"/>
          </p:nvPr>
        </p:nvSpPr>
        <p:spPr>
          <a:xfrm>
            <a:off x="360362" y="1710000"/>
            <a:ext cx="36720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7">
            <a:extLst>
              <a:ext uri="{FF2B5EF4-FFF2-40B4-BE49-F238E27FC236}">
                <a16:creationId xmlns:a16="http://schemas.microsoft.com/office/drawing/2014/main" id="{910D5E0E-637F-4A32-A98F-3FE4ED81219E}"/>
              </a:ext>
            </a:extLst>
          </p:cNvPr>
          <p:cNvSpPr>
            <a:spLocks noGrp="1"/>
          </p:cNvSpPr>
          <p:nvPr>
            <p:ph sz="quarter" idx="13" hasCustomPrompt="1"/>
          </p:nvPr>
        </p:nvSpPr>
        <p:spPr>
          <a:xfrm>
            <a:off x="4257618" y="1710000"/>
            <a:ext cx="36720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9">
            <a:extLst>
              <a:ext uri="{FF2B5EF4-FFF2-40B4-BE49-F238E27FC236}">
                <a16:creationId xmlns:a16="http://schemas.microsoft.com/office/drawing/2014/main" id="{A6435609-FC5D-424F-A15C-A0856D1FFFF3}"/>
              </a:ext>
            </a:extLst>
          </p:cNvPr>
          <p:cNvSpPr>
            <a:spLocks noGrp="1"/>
          </p:cNvSpPr>
          <p:nvPr>
            <p:ph sz="quarter" idx="14" hasCustomPrompt="1"/>
          </p:nvPr>
        </p:nvSpPr>
        <p:spPr>
          <a:xfrm>
            <a:off x="8154874" y="1710000"/>
            <a:ext cx="36720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ext Placeholder 11">
            <a:extLst>
              <a:ext uri="{FF2B5EF4-FFF2-40B4-BE49-F238E27FC236}">
                <a16:creationId xmlns:a16="http://schemas.microsoft.com/office/drawing/2014/main" id="{F7582AC7-4667-407B-A5E8-45D6349311AA}"/>
              </a:ext>
            </a:extLst>
          </p:cNvPr>
          <p:cNvSpPr>
            <a:spLocks noGrp="1"/>
          </p:cNvSpPr>
          <p:nvPr>
            <p:ph type="body" sz="quarter" idx="15" hasCustomPrompt="1"/>
          </p:nvPr>
        </p:nvSpPr>
        <p:spPr>
          <a:xfrm>
            <a:off x="360000" y="910800"/>
            <a:ext cx="11466000" cy="396000"/>
          </a:xfrm>
        </p:spPr>
        <p:txBody>
          <a:bodyPr/>
          <a:lstStyle>
            <a:lvl1pPr>
              <a:defRPr sz="2200"/>
            </a:lvl1pPr>
            <a:lvl2pPr>
              <a:defRPr sz="2200"/>
            </a:lvl2pPr>
            <a:lvl3pPr>
              <a:defRPr sz="2200"/>
            </a:lvl3pPr>
            <a:lvl4pPr>
              <a:defRPr sz="2200"/>
            </a:lvl4pPr>
            <a:lvl5pPr>
              <a:defRPr sz="2200"/>
            </a:lvl5pPr>
          </a:lstStyle>
          <a:p>
            <a:pPr lvl="0"/>
            <a:r>
              <a:rPr lang="en-US"/>
              <a:t>Click to add subtitle</a:t>
            </a:r>
            <a:endParaRPr lang="en-GB"/>
          </a:p>
        </p:txBody>
      </p:sp>
    </p:spTree>
    <p:extLst>
      <p:ext uri="{BB962C8B-B14F-4D97-AF65-F5344CB8AC3E}">
        <p14:creationId xmlns:p14="http://schemas.microsoft.com/office/powerpoint/2010/main" val="979810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Title and 3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5AEE3-9929-4A79-A968-8D4311BF5D5E}"/>
              </a:ext>
            </a:extLst>
          </p:cNvPr>
          <p:cNvSpPr>
            <a:spLocks noGrp="1"/>
          </p:cNvSpPr>
          <p:nvPr>
            <p:ph type="title" hasCustomPrompt="1"/>
          </p:nvPr>
        </p:nvSpPr>
        <p:spPr>
          <a:xfrm>
            <a:off x="359999" y="430718"/>
            <a:ext cx="11466875"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DDAA155B-CCB9-45EF-83E7-A4F386C3D593}"/>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6E46BAB9-04B4-4317-A1F0-FDDB9A1286EA}"/>
              </a:ext>
            </a:extLst>
          </p:cNvPr>
          <p:cNvSpPr>
            <a:spLocks noGrp="1"/>
          </p:cNvSpPr>
          <p:nvPr>
            <p:ph type="ftr" sz="quarter" idx="11"/>
          </p:nvPr>
        </p:nvSpPr>
        <p:spPr/>
        <p:txBody>
          <a:bodyPr/>
          <a:lstStyle/>
          <a:p>
            <a:r>
              <a:rPr lang="fi-FI"/>
              <a:t>Yrittäjägallup, kierros 2/2025 maaliskuu</a:t>
            </a:r>
            <a:endParaRPr lang="en-GB"/>
          </a:p>
        </p:txBody>
      </p:sp>
      <p:sp>
        <p:nvSpPr>
          <p:cNvPr id="6" name="Text Placeholder 5">
            <a:extLst>
              <a:ext uri="{FF2B5EF4-FFF2-40B4-BE49-F238E27FC236}">
                <a16:creationId xmlns:a16="http://schemas.microsoft.com/office/drawing/2014/main" id="{02044888-1B05-4294-ABC2-A93A4A32E0DD}"/>
              </a:ext>
            </a:extLst>
          </p:cNvPr>
          <p:cNvSpPr>
            <a:spLocks noGrp="1"/>
          </p:cNvSpPr>
          <p:nvPr>
            <p:ph type="body" sz="quarter" idx="12" hasCustomPrompt="1"/>
          </p:nvPr>
        </p:nvSpPr>
        <p:spPr>
          <a:xfrm>
            <a:off x="360000" y="1710000"/>
            <a:ext cx="3672000" cy="604800"/>
          </a:xfrm>
        </p:spPr>
        <p:txBody>
          <a:bodyPr/>
          <a:lstStyle>
            <a:lvl1pPr>
              <a:defRPr b="1"/>
            </a:lvl1pPr>
          </a:lstStyle>
          <a:p>
            <a:pPr lvl="0"/>
            <a:r>
              <a:rPr lang="en-US"/>
              <a:t>Click to add text</a:t>
            </a:r>
          </a:p>
        </p:txBody>
      </p:sp>
      <p:sp>
        <p:nvSpPr>
          <p:cNvPr id="8" name="Content Placeholder 7">
            <a:extLst>
              <a:ext uri="{FF2B5EF4-FFF2-40B4-BE49-F238E27FC236}">
                <a16:creationId xmlns:a16="http://schemas.microsoft.com/office/drawing/2014/main" id="{FB8C48F8-FEC0-41E0-BBB9-68EC3003D7D8}"/>
              </a:ext>
            </a:extLst>
          </p:cNvPr>
          <p:cNvSpPr>
            <a:spLocks noGrp="1"/>
          </p:cNvSpPr>
          <p:nvPr>
            <p:ph sz="quarter" idx="13" hasCustomPrompt="1"/>
          </p:nvPr>
        </p:nvSpPr>
        <p:spPr>
          <a:xfrm>
            <a:off x="360363" y="2376000"/>
            <a:ext cx="36720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F59D2917-03D0-4000-AA1D-13CEEB10FBFD}"/>
              </a:ext>
            </a:extLst>
          </p:cNvPr>
          <p:cNvSpPr>
            <a:spLocks noGrp="1"/>
          </p:cNvSpPr>
          <p:nvPr>
            <p:ph type="body" sz="quarter" idx="14" hasCustomPrompt="1"/>
          </p:nvPr>
        </p:nvSpPr>
        <p:spPr>
          <a:xfrm>
            <a:off x="4257437" y="1710000"/>
            <a:ext cx="3672000" cy="604800"/>
          </a:xfrm>
        </p:spPr>
        <p:txBody>
          <a:bodyPr/>
          <a:lstStyle>
            <a:lvl1pPr>
              <a:defRPr b="1"/>
            </a:lvl1pPr>
          </a:lstStyle>
          <a:p>
            <a:pPr lvl="0"/>
            <a:r>
              <a:rPr lang="en-US"/>
              <a:t>Click to add text</a:t>
            </a:r>
            <a:endParaRPr lang="en-GB"/>
          </a:p>
        </p:txBody>
      </p:sp>
      <p:sp>
        <p:nvSpPr>
          <p:cNvPr id="12" name="Content Placeholder 11">
            <a:extLst>
              <a:ext uri="{FF2B5EF4-FFF2-40B4-BE49-F238E27FC236}">
                <a16:creationId xmlns:a16="http://schemas.microsoft.com/office/drawing/2014/main" id="{DDE23886-2490-491C-8436-F655BBCD8C99}"/>
              </a:ext>
            </a:extLst>
          </p:cNvPr>
          <p:cNvSpPr>
            <a:spLocks noGrp="1"/>
          </p:cNvSpPr>
          <p:nvPr>
            <p:ph sz="quarter" idx="15" hasCustomPrompt="1"/>
          </p:nvPr>
        </p:nvSpPr>
        <p:spPr>
          <a:xfrm>
            <a:off x="4257619" y="2376488"/>
            <a:ext cx="3672000" cy="3343275"/>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13">
            <a:extLst>
              <a:ext uri="{FF2B5EF4-FFF2-40B4-BE49-F238E27FC236}">
                <a16:creationId xmlns:a16="http://schemas.microsoft.com/office/drawing/2014/main" id="{51DA3C15-7E9D-4E22-895A-F50878BD332E}"/>
              </a:ext>
            </a:extLst>
          </p:cNvPr>
          <p:cNvSpPr>
            <a:spLocks noGrp="1"/>
          </p:cNvSpPr>
          <p:nvPr>
            <p:ph type="body" sz="quarter" idx="16" hasCustomPrompt="1"/>
          </p:nvPr>
        </p:nvSpPr>
        <p:spPr>
          <a:xfrm>
            <a:off x="8154874" y="1710000"/>
            <a:ext cx="3672000" cy="604838"/>
          </a:xfrm>
        </p:spPr>
        <p:txBody>
          <a:bodyPr/>
          <a:lstStyle>
            <a:lvl1pPr>
              <a:defRPr b="1"/>
            </a:lvl1pPr>
          </a:lstStyle>
          <a:p>
            <a:pPr lvl="0"/>
            <a:r>
              <a:rPr lang="en-US"/>
              <a:t>Click to add text</a:t>
            </a:r>
            <a:endParaRPr lang="en-GB"/>
          </a:p>
        </p:txBody>
      </p:sp>
      <p:sp>
        <p:nvSpPr>
          <p:cNvPr id="16" name="Content Placeholder 15">
            <a:extLst>
              <a:ext uri="{FF2B5EF4-FFF2-40B4-BE49-F238E27FC236}">
                <a16:creationId xmlns:a16="http://schemas.microsoft.com/office/drawing/2014/main" id="{C41F52C9-6836-4FC9-99EA-1BF6FF01DF3F}"/>
              </a:ext>
            </a:extLst>
          </p:cNvPr>
          <p:cNvSpPr>
            <a:spLocks noGrp="1"/>
          </p:cNvSpPr>
          <p:nvPr>
            <p:ph sz="quarter" idx="17" hasCustomPrompt="1"/>
          </p:nvPr>
        </p:nvSpPr>
        <p:spPr>
          <a:xfrm>
            <a:off x="8154874" y="2376000"/>
            <a:ext cx="36720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17">
            <a:extLst>
              <a:ext uri="{FF2B5EF4-FFF2-40B4-BE49-F238E27FC236}">
                <a16:creationId xmlns:a16="http://schemas.microsoft.com/office/drawing/2014/main" id="{3593581B-25F6-45F4-A388-25B91698559B}"/>
              </a:ext>
            </a:extLst>
          </p:cNvPr>
          <p:cNvSpPr>
            <a:spLocks noGrp="1"/>
          </p:cNvSpPr>
          <p:nvPr>
            <p:ph type="body" sz="quarter" idx="18" hasCustomPrompt="1"/>
          </p:nvPr>
        </p:nvSpPr>
        <p:spPr>
          <a:xfrm>
            <a:off x="360000" y="910800"/>
            <a:ext cx="11466000" cy="396000"/>
          </a:xfrm>
        </p:spPr>
        <p:txBody>
          <a:bodyPr/>
          <a:lstStyle>
            <a:lvl1pPr>
              <a:defRPr sz="2200"/>
            </a:lvl1pPr>
          </a:lstStyle>
          <a:p>
            <a:pPr lvl="0"/>
            <a:r>
              <a:rPr lang="en-US"/>
              <a:t>Click to add subtitle</a:t>
            </a:r>
            <a:endParaRPr lang="en-GB"/>
          </a:p>
        </p:txBody>
      </p:sp>
    </p:spTree>
    <p:extLst>
      <p:ext uri="{BB962C8B-B14F-4D97-AF65-F5344CB8AC3E}">
        <p14:creationId xmlns:p14="http://schemas.microsoft.com/office/powerpoint/2010/main" val="1341418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Title and 4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C880B-B2A1-4343-8F1B-D11FAEA2A2C5}"/>
              </a:ext>
            </a:extLst>
          </p:cNvPr>
          <p:cNvSpPr>
            <a:spLocks noGrp="1"/>
          </p:cNvSpPr>
          <p:nvPr>
            <p:ph type="title" hasCustomPrompt="1"/>
          </p:nvPr>
        </p:nvSpPr>
        <p:spPr>
          <a:xfrm>
            <a:off x="359999" y="430718"/>
            <a:ext cx="11466875" cy="403200"/>
          </a:xfrm>
        </p:spPr>
        <p:txBody>
          <a:bodyPr/>
          <a:lstStyle/>
          <a:p>
            <a:r>
              <a:rPr lang="en-US"/>
              <a:t>Click to add title</a:t>
            </a:r>
            <a:endParaRPr lang="en-GB"/>
          </a:p>
        </p:txBody>
      </p:sp>
      <p:sp>
        <p:nvSpPr>
          <p:cNvPr id="3" name="Slide Number Placeholder 2">
            <a:extLst>
              <a:ext uri="{FF2B5EF4-FFF2-40B4-BE49-F238E27FC236}">
                <a16:creationId xmlns:a16="http://schemas.microsoft.com/office/drawing/2014/main" id="{C41184D5-78E0-4646-8F38-C52C718FFF6F}"/>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09802832-2B66-4562-9C71-D7D1507397C2}"/>
              </a:ext>
            </a:extLst>
          </p:cNvPr>
          <p:cNvSpPr>
            <a:spLocks noGrp="1"/>
          </p:cNvSpPr>
          <p:nvPr>
            <p:ph type="ftr" sz="quarter" idx="11"/>
          </p:nvPr>
        </p:nvSpPr>
        <p:spPr/>
        <p:txBody>
          <a:bodyPr/>
          <a:lstStyle/>
          <a:p>
            <a:r>
              <a:rPr lang="fi-FI"/>
              <a:t>Yrittäjägallup, kierros 2/2025 maaliskuu</a:t>
            </a:r>
            <a:endParaRPr lang="en-GB"/>
          </a:p>
        </p:txBody>
      </p:sp>
      <p:sp>
        <p:nvSpPr>
          <p:cNvPr id="6" name="Content Placeholder 5">
            <a:extLst>
              <a:ext uri="{FF2B5EF4-FFF2-40B4-BE49-F238E27FC236}">
                <a16:creationId xmlns:a16="http://schemas.microsoft.com/office/drawing/2014/main" id="{AEF49FA9-6D89-44C4-B6C9-EA8D7FB75632}"/>
              </a:ext>
            </a:extLst>
          </p:cNvPr>
          <p:cNvSpPr>
            <a:spLocks noGrp="1"/>
          </p:cNvSpPr>
          <p:nvPr>
            <p:ph sz="quarter" idx="12" hasCustomPrompt="1"/>
          </p:nvPr>
        </p:nvSpPr>
        <p:spPr>
          <a:xfrm>
            <a:off x="360362" y="1710000"/>
            <a:ext cx="2728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7">
            <a:extLst>
              <a:ext uri="{FF2B5EF4-FFF2-40B4-BE49-F238E27FC236}">
                <a16:creationId xmlns:a16="http://schemas.microsoft.com/office/drawing/2014/main" id="{BAD1D924-231B-4C18-8E90-2DFF9C04EF04}"/>
              </a:ext>
            </a:extLst>
          </p:cNvPr>
          <p:cNvSpPr>
            <a:spLocks noGrp="1"/>
          </p:cNvSpPr>
          <p:nvPr>
            <p:ph sz="quarter" idx="13" hasCustomPrompt="1"/>
          </p:nvPr>
        </p:nvSpPr>
        <p:spPr>
          <a:xfrm>
            <a:off x="3272933" y="1710000"/>
            <a:ext cx="2728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9">
            <a:extLst>
              <a:ext uri="{FF2B5EF4-FFF2-40B4-BE49-F238E27FC236}">
                <a16:creationId xmlns:a16="http://schemas.microsoft.com/office/drawing/2014/main" id="{9EF0024D-3708-4302-8C69-256AD7593873}"/>
              </a:ext>
            </a:extLst>
          </p:cNvPr>
          <p:cNvSpPr>
            <a:spLocks noGrp="1"/>
          </p:cNvSpPr>
          <p:nvPr>
            <p:ph sz="quarter" idx="14" hasCustomPrompt="1"/>
          </p:nvPr>
        </p:nvSpPr>
        <p:spPr>
          <a:xfrm>
            <a:off x="6185504" y="1710000"/>
            <a:ext cx="2728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11">
            <a:extLst>
              <a:ext uri="{FF2B5EF4-FFF2-40B4-BE49-F238E27FC236}">
                <a16:creationId xmlns:a16="http://schemas.microsoft.com/office/drawing/2014/main" id="{E3415997-1B6E-4BEC-B682-F9280D0D5E3E}"/>
              </a:ext>
            </a:extLst>
          </p:cNvPr>
          <p:cNvSpPr>
            <a:spLocks noGrp="1"/>
          </p:cNvSpPr>
          <p:nvPr>
            <p:ph sz="quarter" idx="15" hasCustomPrompt="1"/>
          </p:nvPr>
        </p:nvSpPr>
        <p:spPr>
          <a:xfrm>
            <a:off x="9098074" y="1710000"/>
            <a:ext cx="2728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13">
            <a:extLst>
              <a:ext uri="{FF2B5EF4-FFF2-40B4-BE49-F238E27FC236}">
                <a16:creationId xmlns:a16="http://schemas.microsoft.com/office/drawing/2014/main" id="{A97B1331-D3E0-4904-82E5-02B601057EBC}"/>
              </a:ext>
            </a:extLst>
          </p:cNvPr>
          <p:cNvSpPr>
            <a:spLocks noGrp="1"/>
          </p:cNvSpPr>
          <p:nvPr>
            <p:ph type="body" sz="quarter" idx="16" hasCustomPrompt="1"/>
          </p:nvPr>
        </p:nvSpPr>
        <p:spPr>
          <a:xfrm>
            <a:off x="360000" y="910800"/>
            <a:ext cx="11466000" cy="396000"/>
          </a:xfrm>
        </p:spPr>
        <p:txBody>
          <a:bodyPr/>
          <a:lstStyle>
            <a:lvl1pPr>
              <a:defRPr sz="2200"/>
            </a:lvl1pPr>
          </a:lstStyle>
          <a:p>
            <a:pPr lvl="0"/>
            <a:r>
              <a:rPr lang="en-US"/>
              <a:t>Click to add subtitle</a:t>
            </a:r>
            <a:endParaRPr lang="en-GB"/>
          </a:p>
        </p:txBody>
      </p:sp>
    </p:spTree>
    <p:extLst>
      <p:ext uri="{BB962C8B-B14F-4D97-AF65-F5344CB8AC3E}">
        <p14:creationId xmlns:p14="http://schemas.microsoft.com/office/powerpoint/2010/main" val="1477794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Title and 4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6C45C-9BBB-4B14-BC71-8D9593AF9252}"/>
              </a:ext>
            </a:extLst>
          </p:cNvPr>
          <p:cNvSpPr>
            <a:spLocks noGrp="1"/>
          </p:cNvSpPr>
          <p:nvPr>
            <p:ph type="title" hasCustomPrompt="1"/>
          </p:nvPr>
        </p:nvSpPr>
        <p:spPr>
          <a:xfrm>
            <a:off x="359999" y="430718"/>
            <a:ext cx="11466875"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3DCA3869-0626-4D7E-A07F-ED2B248D284C}"/>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F29845BF-B227-4307-81B9-E7C8FC57CD26}"/>
              </a:ext>
            </a:extLst>
          </p:cNvPr>
          <p:cNvSpPr>
            <a:spLocks noGrp="1"/>
          </p:cNvSpPr>
          <p:nvPr>
            <p:ph type="ftr" sz="quarter" idx="11"/>
          </p:nvPr>
        </p:nvSpPr>
        <p:spPr/>
        <p:txBody>
          <a:bodyPr/>
          <a:lstStyle/>
          <a:p>
            <a:r>
              <a:rPr lang="fi-FI"/>
              <a:t>Yrittäjägallup, kierros 2/2025 maaliskuu</a:t>
            </a:r>
            <a:endParaRPr lang="en-GB"/>
          </a:p>
        </p:txBody>
      </p:sp>
      <p:sp>
        <p:nvSpPr>
          <p:cNvPr id="6" name="Text Placeholder 5">
            <a:extLst>
              <a:ext uri="{FF2B5EF4-FFF2-40B4-BE49-F238E27FC236}">
                <a16:creationId xmlns:a16="http://schemas.microsoft.com/office/drawing/2014/main" id="{C1A4FC7E-D91D-407A-BFBE-F405D6BBEA67}"/>
              </a:ext>
            </a:extLst>
          </p:cNvPr>
          <p:cNvSpPr>
            <a:spLocks noGrp="1"/>
          </p:cNvSpPr>
          <p:nvPr>
            <p:ph type="body" sz="quarter" idx="12" hasCustomPrompt="1"/>
          </p:nvPr>
        </p:nvSpPr>
        <p:spPr>
          <a:xfrm>
            <a:off x="360000" y="1710000"/>
            <a:ext cx="2728800" cy="604800"/>
          </a:xfrm>
        </p:spPr>
        <p:txBody>
          <a:bodyPr/>
          <a:lstStyle>
            <a:lvl1pPr>
              <a:defRPr b="1"/>
            </a:lvl1pPr>
          </a:lstStyle>
          <a:p>
            <a:pPr lvl="0"/>
            <a:r>
              <a:rPr lang="en-US"/>
              <a:t>Click to add text</a:t>
            </a:r>
            <a:endParaRPr lang="en-GB"/>
          </a:p>
        </p:txBody>
      </p:sp>
      <p:sp>
        <p:nvSpPr>
          <p:cNvPr id="8" name="Content Placeholder 7">
            <a:extLst>
              <a:ext uri="{FF2B5EF4-FFF2-40B4-BE49-F238E27FC236}">
                <a16:creationId xmlns:a16="http://schemas.microsoft.com/office/drawing/2014/main" id="{129916EF-EC2F-4137-B182-AA5508918E8F}"/>
              </a:ext>
            </a:extLst>
          </p:cNvPr>
          <p:cNvSpPr>
            <a:spLocks noGrp="1"/>
          </p:cNvSpPr>
          <p:nvPr>
            <p:ph sz="quarter" idx="13" hasCustomPrompt="1"/>
          </p:nvPr>
        </p:nvSpPr>
        <p:spPr>
          <a:xfrm>
            <a:off x="360000" y="2376000"/>
            <a:ext cx="27288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6D9A3CD5-4B7B-41AC-BFD5-7AA2D853D03E}"/>
              </a:ext>
            </a:extLst>
          </p:cNvPr>
          <p:cNvSpPr>
            <a:spLocks noGrp="1"/>
          </p:cNvSpPr>
          <p:nvPr>
            <p:ph type="body" sz="quarter" idx="14" hasCustomPrompt="1"/>
          </p:nvPr>
        </p:nvSpPr>
        <p:spPr>
          <a:xfrm>
            <a:off x="3272691" y="1710000"/>
            <a:ext cx="2728800" cy="604838"/>
          </a:xfrm>
        </p:spPr>
        <p:txBody>
          <a:bodyPr/>
          <a:lstStyle>
            <a:lvl1pPr>
              <a:defRPr b="1"/>
            </a:lvl1pPr>
          </a:lstStyle>
          <a:p>
            <a:pPr lvl="0"/>
            <a:r>
              <a:rPr lang="en-US"/>
              <a:t>Click to add text</a:t>
            </a:r>
            <a:endParaRPr lang="en-GB"/>
          </a:p>
        </p:txBody>
      </p:sp>
      <p:sp>
        <p:nvSpPr>
          <p:cNvPr id="12" name="Content Placeholder 11">
            <a:extLst>
              <a:ext uri="{FF2B5EF4-FFF2-40B4-BE49-F238E27FC236}">
                <a16:creationId xmlns:a16="http://schemas.microsoft.com/office/drawing/2014/main" id="{35F727AD-E63B-412E-B986-D86DFE5EED29}"/>
              </a:ext>
            </a:extLst>
          </p:cNvPr>
          <p:cNvSpPr>
            <a:spLocks noGrp="1"/>
          </p:cNvSpPr>
          <p:nvPr>
            <p:ph sz="quarter" idx="15" hasCustomPrompt="1"/>
          </p:nvPr>
        </p:nvSpPr>
        <p:spPr>
          <a:xfrm>
            <a:off x="3272691" y="2376488"/>
            <a:ext cx="27288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13">
            <a:extLst>
              <a:ext uri="{FF2B5EF4-FFF2-40B4-BE49-F238E27FC236}">
                <a16:creationId xmlns:a16="http://schemas.microsoft.com/office/drawing/2014/main" id="{8CEE6CD4-960B-4926-8A35-E8FF363F8723}"/>
              </a:ext>
            </a:extLst>
          </p:cNvPr>
          <p:cNvSpPr>
            <a:spLocks noGrp="1"/>
          </p:cNvSpPr>
          <p:nvPr>
            <p:ph type="body" sz="quarter" idx="16" hasCustomPrompt="1"/>
          </p:nvPr>
        </p:nvSpPr>
        <p:spPr>
          <a:xfrm>
            <a:off x="6185382" y="1710000"/>
            <a:ext cx="2728800" cy="604800"/>
          </a:xfrm>
        </p:spPr>
        <p:txBody>
          <a:bodyPr/>
          <a:lstStyle>
            <a:lvl1pPr>
              <a:defRPr b="1"/>
            </a:lvl1pPr>
          </a:lstStyle>
          <a:p>
            <a:pPr lvl="0"/>
            <a:r>
              <a:rPr lang="en-US"/>
              <a:t>Click to add text</a:t>
            </a:r>
            <a:endParaRPr lang="en-GB"/>
          </a:p>
        </p:txBody>
      </p:sp>
      <p:sp>
        <p:nvSpPr>
          <p:cNvPr id="16" name="Content Placeholder 15">
            <a:extLst>
              <a:ext uri="{FF2B5EF4-FFF2-40B4-BE49-F238E27FC236}">
                <a16:creationId xmlns:a16="http://schemas.microsoft.com/office/drawing/2014/main" id="{E544BF1C-E9EC-43D2-A239-79E43B7C24CD}"/>
              </a:ext>
            </a:extLst>
          </p:cNvPr>
          <p:cNvSpPr>
            <a:spLocks noGrp="1"/>
          </p:cNvSpPr>
          <p:nvPr>
            <p:ph sz="quarter" idx="17" hasCustomPrompt="1"/>
          </p:nvPr>
        </p:nvSpPr>
        <p:spPr>
          <a:xfrm>
            <a:off x="6185382" y="2376000"/>
            <a:ext cx="27288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17">
            <a:extLst>
              <a:ext uri="{FF2B5EF4-FFF2-40B4-BE49-F238E27FC236}">
                <a16:creationId xmlns:a16="http://schemas.microsoft.com/office/drawing/2014/main" id="{A27027DC-FD56-4CD6-8B38-7C623A97D1C4}"/>
              </a:ext>
            </a:extLst>
          </p:cNvPr>
          <p:cNvSpPr>
            <a:spLocks noGrp="1"/>
          </p:cNvSpPr>
          <p:nvPr>
            <p:ph type="body" sz="quarter" idx="18" hasCustomPrompt="1"/>
          </p:nvPr>
        </p:nvSpPr>
        <p:spPr>
          <a:xfrm>
            <a:off x="9098074" y="1710000"/>
            <a:ext cx="2728800" cy="604800"/>
          </a:xfrm>
        </p:spPr>
        <p:txBody>
          <a:bodyPr/>
          <a:lstStyle>
            <a:lvl1pPr>
              <a:defRPr b="1"/>
            </a:lvl1pPr>
          </a:lstStyle>
          <a:p>
            <a:pPr lvl="0"/>
            <a:r>
              <a:rPr lang="en-US"/>
              <a:t>Click to add text</a:t>
            </a:r>
            <a:endParaRPr lang="en-GB"/>
          </a:p>
        </p:txBody>
      </p:sp>
      <p:sp>
        <p:nvSpPr>
          <p:cNvPr id="20" name="Content Placeholder 19">
            <a:extLst>
              <a:ext uri="{FF2B5EF4-FFF2-40B4-BE49-F238E27FC236}">
                <a16:creationId xmlns:a16="http://schemas.microsoft.com/office/drawing/2014/main" id="{5513656D-7804-45C7-9561-4FFDBE1F523B}"/>
              </a:ext>
            </a:extLst>
          </p:cNvPr>
          <p:cNvSpPr>
            <a:spLocks noGrp="1"/>
          </p:cNvSpPr>
          <p:nvPr>
            <p:ph sz="quarter" idx="19" hasCustomPrompt="1"/>
          </p:nvPr>
        </p:nvSpPr>
        <p:spPr>
          <a:xfrm>
            <a:off x="9098074" y="2376488"/>
            <a:ext cx="2728800" cy="3343275"/>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ext Placeholder 21">
            <a:extLst>
              <a:ext uri="{FF2B5EF4-FFF2-40B4-BE49-F238E27FC236}">
                <a16:creationId xmlns:a16="http://schemas.microsoft.com/office/drawing/2014/main" id="{5AA444E5-6DCB-4387-82D7-374FBA34E3ED}"/>
              </a:ext>
            </a:extLst>
          </p:cNvPr>
          <p:cNvSpPr>
            <a:spLocks noGrp="1"/>
          </p:cNvSpPr>
          <p:nvPr>
            <p:ph type="body" sz="quarter" idx="20" hasCustomPrompt="1"/>
          </p:nvPr>
        </p:nvSpPr>
        <p:spPr>
          <a:xfrm>
            <a:off x="360363" y="910800"/>
            <a:ext cx="11466512" cy="396000"/>
          </a:xfrm>
        </p:spPr>
        <p:txBody>
          <a:bodyPr/>
          <a:lstStyle>
            <a:lvl1pPr>
              <a:defRPr sz="2200"/>
            </a:lvl1pPr>
            <a:lvl2pPr>
              <a:defRPr sz="2200"/>
            </a:lvl2pPr>
            <a:lvl3pPr>
              <a:defRPr sz="2200"/>
            </a:lvl3pPr>
            <a:lvl4pPr>
              <a:defRPr sz="2200"/>
            </a:lvl4pPr>
            <a:lvl5pPr>
              <a:defRPr sz="2200"/>
            </a:lvl5pPr>
          </a:lstStyle>
          <a:p>
            <a:pPr lvl="0"/>
            <a:r>
              <a:rPr lang="en-US"/>
              <a:t>Click to add subtitle</a:t>
            </a:r>
            <a:endParaRPr lang="en-GB"/>
          </a:p>
        </p:txBody>
      </p:sp>
    </p:spTree>
    <p:extLst>
      <p:ext uri="{BB962C8B-B14F-4D97-AF65-F5344CB8AC3E}">
        <p14:creationId xmlns:p14="http://schemas.microsoft.com/office/powerpoint/2010/main" val="2004194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Title and 5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EED13-8109-40D7-B85E-48D72364D6E5}"/>
              </a:ext>
            </a:extLst>
          </p:cNvPr>
          <p:cNvSpPr>
            <a:spLocks noGrp="1"/>
          </p:cNvSpPr>
          <p:nvPr>
            <p:ph type="title" hasCustomPrompt="1"/>
          </p:nvPr>
        </p:nvSpPr>
        <p:spPr>
          <a:xfrm>
            <a:off x="359999" y="430718"/>
            <a:ext cx="11466875"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5A60EB60-D174-4782-B63F-DCF2657E1B13}"/>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E54526FD-FB6E-4148-89B3-7D266E27BD8F}"/>
              </a:ext>
            </a:extLst>
          </p:cNvPr>
          <p:cNvSpPr>
            <a:spLocks noGrp="1"/>
          </p:cNvSpPr>
          <p:nvPr>
            <p:ph type="ftr" sz="quarter" idx="11"/>
          </p:nvPr>
        </p:nvSpPr>
        <p:spPr/>
        <p:txBody>
          <a:bodyPr/>
          <a:lstStyle/>
          <a:p>
            <a:r>
              <a:rPr lang="fi-FI"/>
              <a:t>Yrittäjägallup, kierros 2/2025 maaliskuu</a:t>
            </a:r>
            <a:endParaRPr lang="en-GB"/>
          </a:p>
        </p:txBody>
      </p:sp>
      <p:sp>
        <p:nvSpPr>
          <p:cNvPr id="6" name="Content Placeholder 5">
            <a:extLst>
              <a:ext uri="{FF2B5EF4-FFF2-40B4-BE49-F238E27FC236}">
                <a16:creationId xmlns:a16="http://schemas.microsoft.com/office/drawing/2014/main" id="{AC5E99A7-B8B8-4860-8872-63A20BC4983E}"/>
              </a:ext>
            </a:extLst>
          </p:cNvPr>
          <p:cNvSpPr>
            <a:spLocks noGrp="1"/>
          </p:cNvSpPr>
          <p:nvPr>
            <p:ph sz="quarter" idx="12" hasCustomPrompt="1"/>
          </p:nvPr>
        </p:nvSpPr>
        <p:spPr>
          <a:xfrm>
            <a:off x="360363" y="1710000"/>
            <a:ext cx="21492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7">
            <a:extLst>
              <a:ext uri="{FF2B5EF4-FFF2-40B4-BE49-F238E27FC236}">
                <a16:creationId xmlns:a16="http://schemas.microsoft.com/office/drawing/2014/main" id="{7136CF45-35B9-4F30-93CE-11D7DC6AE4AB}"/>
              </a:ext>
            </a:extLst>
          </p:cNvPr>
          <p:cNvSpPr>
            <a:spLocks noGrp="1"/>
          </p:cNvSpPr>
          <p:nvPr>
            <p:ph sz="quarter" idx="13" hasCustomPrompt="1"/>
          </p:nvPr>
        </p:nvSpPr>
        <p:spPr>
          <a:xfrm>
            <a:off x="2689691" y="1710000"/>
            <a:ext cx="21492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9">
            <a:extLst>
              <a:ext uri="{FF2B5EF4-FFF2-40B4-BE49-F238E27FC236}">
                <a16:creationId xmlns:a16="http://schemas.microsoft.com/office/drawing/2014/main" id="{A190C909-262D-4930-924B-8C4285CF8554}"/>
              </a:ext>
            </a:extLst>
          </p:cNvPr>
          <p:cNvSpPr>
            <a:spLocks noGrp="1"/>
          </p:cNvSpPr>
          <p:nvPr>
            <p:ph sz="quarter" idx="14" hasCustomPrompt="1"/>
          </p:nvPr>
        </p:nvSpPr>
        <p:spPr>
          <a:xfrm>
            <a:off x="5019019" y="1710000"/>
            <a:ext cx="21492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11">
            <a:extLst>
              <a:ext uri="{FF2B5EF4-FFF2-40B4-BE49-F238E27FC236}">
                <a16:creationId xmlns:a16="http://schemas.microsoft.com/office/drawing/2014/main" id="{C18864E4-1D92-4544-8F52-1155810D7924}"/>
              </a:ext>
            </a:extLst>
          </p:cNvPr>
          <p:cNvSpPr>
            <a:spLocks noGrp="1"/>
          </p:cNvSpPr>
          <p:nvPr>
            <p:ph sz="quarter" idx="15" hasCustomPrompt="1"/>
          </p:nvPr>
        </p:nvSpPr>
        <p:spPr>
          <a:xfrm>
            <a:off x="7348347" y="1710000"/>
            <a:ext cx="21492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Content Placeholder 13">
            <a:extLst>
              <a:ext uri="{FF2B5EF4-FFF2-40B4-BE49-F238E27FC236}">
                <a16:creationId xmlns:a16="http://schemas.microsoft.com/office/drawing/2014/main" id="{E68E0E68-5345-4D62-8D07-AE58AE330678}"/>
              </a:ext>
            </a:extLst>
          </p:cNvPr>
          <p:cNvSpPr>
            <a:spLocks noGrp="1"/>
          </p:cNvSpPr>
          <p:nvPr>
            <p:ph sz="quarter" idx="16" hasCustomPrompt="1"/>
          </p:nvPr>
        </p:nvSpPr>
        <p:spPr>
          <a:xfrm>
            <a:off x="9677674" y="1710000"/>
            <a:ext cx="21492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Text Placeholder 15">
            <a:extLst>
              <a:ext uri="{FF2B5EF4-FFF2-40B4-BE49-F238E27FC236}">
                <a16:creationId xmlns:a16="http://schemas.microsoft.com/office/drawing/2014/main" id="{3E23F4F6-B0E8-4724-933C-35F21A7E4235}"/>
              </a:ext>
            </a:extLst>
          </p:cNvPr>
          <p:cNvSpPr>
            <a:spLocks noGrp="1"/>
          </p:cNvSpPr>
          <p:nvPr>
            <p:ph type="body" sz="quarter" idx="17" hasCustomPrompt="1"/>
          </p:nvPr>
        </p:nvSpPr>
        <p:spPr>
          <a:xfrm>
            <a:off x="360874" y="910800"/>
            <a:ext cx="11466000" cy="396000"/>
          </a:xfrm>
        </p:spPr>
        <p:txBody>
          <a:bodyPr/>
          <a:lstStyle>
            <a:lvl1pPr>
              <a:defRPr sz="2200"/>
            </a:lvl1pPr>
            <a:lvl2pPr>
              <a:defRPr sz="2200"/>
            </a:lvl2pPr>
            <a:lvl3pPr>
              <a:defRPr sz="2200"/>
            </a:lvl3pPr>
            <a:lvl4pPr>
              <a:defRPr sz="2200"/>
            </a:lvl4pPr>
            <a:lvl5pPr>
              <a:defRPr sz="2200"/>
            </a:lvl5pPr>
          </a:lstStyle>
          <a:p>
            <a:pPr lvl="0"/>
            <a:r>
              <a:rPr lang="en-US"/>
              <a:t>Click to add subtitle</a:t>
            </a:r>
            <a:endParaRPr lang="en-GB"/>
          </a:p>
        </p:txBody>
      </p:sp>
    </p:spTree>
    <p:extLst>
      <p:ext uri="{BB962C8B-B14F-4D97-AF65-F5344CB8AC3E}">
        <p14:creationId xmlns:p14="http://schemas.microsoft.com/office/powerpoint/2010/main" val="3110425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Title and 5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5C433-9252-44D6-8AA4-495DB59340DB}"/>
              </a:ext>
            </a:extLst>
          </p:cNvPr>
          <p:cNvSpPr>
            <a:spLocks noGrp="1"/>
          </p:cNvSpPr>
          <p:nvPr>
            <p:ph type="title" hasCustomPrompt="1"/>
          </p:nvPr>
        </p:nvSpPr>
        <p:spPr>
          <a:xfrm>
            <a:off x="359999" y="430718"/>
            <a:ext cx="11466875"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A76AA46E-1017-4823-B4EC-B35766CE6763}"/>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01E1B86A-68D0-4D2D-A5CB-00F231C8BC28}"/>
              </a:ext>
            </a:extLst>
          </p:cNvPr>
          <p:cNvSpPr>
            <a:spLocks noGrp="1"/>
          </p:cNvSpPr>
          <p:nvPr>
            <p:ph type="ftr" sz="quarter" idx="11"/>
          </p:nvPr>
        </p:nvSpPr>
        <p:spPr/>
        <p:txBody>
          <a:bodyPr/>
          <a:lstStyle/>
          <a:p>
            <a:r>
              <a:rPr lang="fi-FI"/>
              <a:t>Yrittäjägallup, kierros 2/2025 maaliskuu</a:t>
            </a:r>
            <a:endParaRPr lang="en-GB"/>
          </a:p>
        </p:txBody>
      </p:sp>
      <p:sp>
        <p:nvSpPr>
          <p:cNvPr id="6" name="Text Placeholder 5">
            <a:extLst>
              <a:ext uri="{FF2B5EF4-FFF2-40B4-BE49-F238E27FC236}">
                <a16:creationId xmlns:a16="http://schemas.microsoft.com/office/drawing/2014/main" id="{634B8469-FF2E-4467-8E43-A49A3388A2F3}"/>
              </a:ext>
            </a:extLst>
          </p:cNvPr>
          <p:cNvSpPr>
            <a:spLocks noGrp="1"/>
          </p:cNvSpPr>
          <p:nvPr>
            <p:ph type="body" sz="quarter" idx="12" hasCustomPrompt="1"/>
          </p:nvPr>
        </p:nvSpPr>
        <p:spPr>
          <a:xfrm>
            <a:off x="360363" y="1710000"/>
            <a:ext cx="2149200" cy="604800"/>
          </a:xfrm>
        </p:spPr>
        <p:txBody>
          <a:bodyPr/>
          <a:lstStyle>
            <a:lvl1pPr>
              <a:defRPr b="1"/>
            </a:lvl1pPr>
          </a:lstStyle>
          <a:p>
            <a:pPr lvl="0"/>
            <a:r>
              <a:rPr lang="en-US"/>
              <a:t>Click to add text</a:t>
            </a:r>
            <a:endParaRPr lang="en-GB"/>
          </a:p>
        </p:txBody>
      </p:sp>
      <p:sp>
        <p:nvSpPr>
          <p:cNvPr id="8" name="Content Placeholder 7">
            <a:extLst>
              <a:ext uri="{FF2B5EF4-FFF2-40B4-BE49-F238E27FC236}">
                <a16:creationId xmlns:a16="http://schemas.microsoft.com/office/drawing/2014/main" id="{6F0DDC14-9B67-4FE8-BC58-A70501A5344F}"/>
              </a:ext>
            </a:extLst>
          </p:cNvPr>
          <p:cNvSpPr>
            <a:spLocks noGrp="1"/>
          </p:cNvSpPr>
          <p:nvPr>
            <p:ph sz="quarter" idx="13" hasCustomPrompt="1"/>
          </p:nvPr>
        </p:nvSpPr>
        <p:spPr>
          <a:xfrm>
            <a:off x="360000" y="2376000"/>
            <a:ext cx="21492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A007D028-2ECB-46AF-8517-CCF9C089D819}"/>
              </a:ext>
            </a:extLst>
          </p:cNvPr>
          <p:cNvSpPr>
            <a:spLocks noGrp="1"/>
          </p:cNvSpPr>
          <p:nvPr>
            <p:ph type="body" sz="quarter" idx="14" hasCustomPrompt="1"/>
          </p:nvPr>
        </p:nvSpPr>
        <p:spPr>
          <a:xfrm>
            <a:off x="2689691" y="1710000"/>
            <a:ext cx="2149200" cy="604800"/>
          </a:xfrm>
        </p:spPr>
        <p:txBody>
          <a:bodyPr/>
          <a:lstStyle>
            <a:lvl1pPr>
              <a:defRPr b="1"/>
            </a:lvl1pPr>
          </a:lstStyle>
          <a:p>
            <a:pPr lvl="0"/>
            <a:r>
              <a:rPr lang="en-US"/>
              <a:t>Click to add text</a:t>
            </a:r>
            <a:endParaRPr lang="en-GB"/>
          </a:p>
        </p:txBody>
      </p:sp>
      <p:sp>
        <p:nvSpPr>
          <p:cNvPr id="12" name="Content Placeholder 11">
            <a:extLst>
              <a:ext uri="{FF2B5EF4-FFF2-40B4-BE49-F238E27FC236}">
                <a16:creationId xmlns:a16="http://schemas.microsoft.com/office/drawing/2014/main" id="{2F1DDE75-E486-4A48-BDBB-2C2A5B5E64D3}"/>
              </a:ext>
            </a:extLst>
          </p:cNvPr>
          <p:cNvSpPr>
            <a:spLocks noGrp="1"/>
          </p:cNvSpPr>
          <p:nvPr>
            <p:ph sz="quarter" idx="15" hasCustomPrompt="1"/>
          </p:nvPr>
        </p:nvSpPr>
        <p:spPr>
          <a:xfrm>
            <a:off x="2689419" y="2376000"/>
            <a:ext cx="21492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13">
            <a:extLst>
              <a:ext uri="{FF2B5EF4-FFF2-40B4-BE49-F238E27FC236}">
                <a16:creationId xmlns:a16="http://schemas.microsoft.com/office/drawing/2014/main" id="{87A506B6-1DA9-4CD7-9F56-C6BF2FDC187B}"/>
              </a:ext>
            </a:extLst>
          </p:cNvPr>
          <p:cNvSpPr>
            <a:spLocks noGrp="1"/>
          </p:cNvSpPr>
          <p:nvPr>
            <p:ph type="body" sz="quarter" idx="16" hasCustomPrompt="1"/>
          </p:nvPr>
        </p:nvSpPr>
        <p:spPr>
          <a:xfrm>
            <a:off x="5019019" y="1710000"/>
            <a:ext cx="2149200" cy="604800"/>
          </a:xfrm>
        </p:spPr>
        <p:txBody>
          <a:bodyPr/>
          <a:lstStyle>
            <a:lvl1pPr>
              <a:defRPr b="1"/>
            </a:lvl1pPr>
          </a:lstStyle>
          <a:p>
            <a:pPr lvl="0"/>
            <a:r>
              <a:rPr lang="en-US"/>
              <a:t>Click to add text</a:t>
            </a:r>
            <a:endParaRPr lang="en-GB"/>
          </a:p>
        </p:txBody>
      </p:sp>
      <p:sp>
        <p:nvSpPr>
          <p:cNvPr id="16" name="Content Placeholder 15">
            <a:extLst>
              <a:ext uri="{FF2B5EF4-FFF2-40B4-BE49-F238E27FC236}">
                <a16:creationId xmlns:a16="http://schemas.microsoft.com/office/drawing/2014/main" id="{3F41FFAE-2857-4B94-916D-0210AE0A1766}"/>
              </a:ext>
            </a:extLst>
          </p:cNvPr>
          <p:cNvSpPr>
            <a:spLocks noGrp="1"/>
          </p:cNvSpPr>
          <p:nvPr>
            <p:ph sz="quarter" idx="17" hasCustomPrompt="1"/>
          </p:nvPr>
        </p:nvSpPr>
        <p:spPr>
          <a:xfrm>
            <a:off x="5018838" y="2376000"/>
            <a:ext cx="21492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17">
            <a:extLst>
              <a:ext uri="{FF2B5EF4-FFF2-40B4-BE49-F238E27FC236}">
                <a16:creationId xmlns:a16="http://schemas.microsoft.com/office/drawing/2014/main" id="{8C34C508-C3AF-422F-B1C7-A38F34513AB7}"/>
              </a:ext>
            </a:extLst>
          </p:cNvPr>
          <p:cNvSpPr>
            <a:spLocks noGrp="1"/>
          </p:cNvSpPr>
          <p:nvPr>
            <p:ph type="body" sz="quarter" idx="18" hasCustomPrompt="1"/>
          </p:nvPr>
        </p:nvSpPr>
        <p:spPr>
          <a:xfrm>
            <a:off x="7348347" y="1710000"/>
            <a:ext cx="2149200" cy="604800"/>
          </a:xfrm>
        </p:spPr>
        <p:txBody>
          <a:bodyPr/>
          <a:lstStyle>
            <a:lvl1pPr>
              <a:defRPr b="1"/>
            </a:lvl1pPr>
          </a:lstStyle>
          <a:p>
            <a:pPr lvl="0"/>
            <a:r>
              <a:rPr lang="en-US"/>
              <a:t>Click to add text</a:t>
            </a:r>
            <a:endParaRPr lang="en-GB"/>
          </a:p>
        </p:txBody>
      </p:sp>
      <p:sp>
        <p:nvSpPr>
          <p:cNvPr id="20" name="Content Placeholder 19">
            <a:extLst>
              <a:ext uri="{FF2B5EF4-FFF2-40B4-BE49-F238E27FC236}">
                <a16:creationId xmlns:a16="http://schemas.microsoft.com/office/drawing/2014/main" id="{0D9455C4-8047-4B5B-B5BC-4A0379405BC2}"/>
              </a:ext>
            </a:extLst>
          </p:cNvPr>
          <p:cNvSpPr>
            <a:spLocks noGrp="1"/>
          </p:cNvSpPr>
          <p:nvPr>
            <p:ph sz="quarter" idx="19" hasCustomPrompt="1"/>
          </p:nvPr>
        </p:nvSpPr>
        <p:spPr>
          <a:xfrm>
            <a:off x="7348257" y="2376488"/>
            <a:ext cx="21492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ext Placeholder 21">
            <a:extLst>
              <a:ext uri="{FF2B5EF4-FFF2-40B4-BE49-F238E27FC236}">
                <a16:creationId xmlns:a16="http://schemas.microsoft.com/office/drawing/2014/main" id="{5AEAC907-A41C-4782-BCD8-2B8C0ADD422D}"/>
              </a:ext>
            </a:extLst>
          </p:cNvPr>
          <p:cNvSpPr>
            <a:spLocks noGrp="1"/>
          </p:cNvSpPr>
          <p:nvPr>
            <p:ph type="body" sz="quarter" idx="20" hasCustomPrompt="1"/>
          </p:nvPr>
        </p:nvSpPr>
        <p:spPr>
          <a:xfrm>
            <a:off x="9677674" y="1710000"/>
            <a:ext cx="2149200" cy="604800"/>
          </a:xfrm>
        </p:spPr>
        <p:txBody>
          <a:bodyPr/>
          <a:lstStyle>
            <a:lvl1pPr>
              <a:defRPr b="1"/>
            </a:lvl1pPr>
          </a:lstStyle>
          <a:p>
            <a:pPr lvl="0"/>
            <a:r>
              <a:rPr lang="en-US"/>
              <a:t>Click to add text</a:t>
            </a:r>
            <a:endParaRPr lang="en-GB"/>
          </a:p>
        </p:txBody>
      </p:sp>
      <p:sp>
        <p:nvSpPr>
          <p:cNvPr id="24" name="Content Placeholder 23">
            <a:extLst>
              <a:ext uri="{FF2B5EF4-FFF2-40B4-BE49-F238E27FC236}">
                <a16:creationId xmlns:a16="http://schemas.microsoft.com/office/drawing/2014/main" id="{056BBA8E-FD61-47C5-A779-B66918B4D327}"/>
              </a:ext>
            </a:extLst>
          </p:cNvPr>
          <p:cNvSpPr>
            <a:spLocks noGrp="1"/>
          </p:cNvSpPr>
          <p:nvPr>
            <p:ph sz="quarter" idx="21" hasCustomPrompt="1"/>
          </p:nvPr>
        </p:nvSpPr>
        <p:spPr>
          <a:xfrm>
            <a:off x="9677674" y="2376000"/>
            <a:ext cx="21492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26" name="Text Placeholder 25">
            <a:extLst>
              <a:ext uri="{FF2B5EF4-FFF2-40B4-BE49-F238E27FC236}">
                <a16:creationId xmlns:a16="http://schemas.microsoft.com/office/drawing/2014/main" id="{48EED4C4-55A2-440F-BFEB-B054C51690A5}"/>
              </a:ext>
            </a:extLst>
          </p:cNvPr>
          <p:cNvSpPr>
            <a:spLocks noGrp="1"/>
          </p:cNvSpPr>
          <p:nvPr>
            <p:ph type="body" sz="quarter" idx="22" hasCustomPrompt="1"/>
          </p:nvPr>
        </p:nvSpPr>
        <p:spPr>
          <a:xfrm>
            <a:off x="360000" y="910800"/>
            <a:ext cx="11466000" cy="396000"/>
          </a:xfrm>
        </p:spPr>
        <p:txBody>
          <a:bodyPr/>
          <a:lstStyle>
            <a:lvl1pPr>
              <a:spcBef>
                <a:spcPts val="600"/>
              </a:spcBef>
              <a:defRPr sz="2200"/>
            </a:lvl1pPr>
          </a:lstStyle>
          <a:p>
            <a:pPr lvl="0"/>
            <a:r>
              <a:rPr lang="en-US"/>
              <a:t>Click to add subtitle</a:t>
            </a:r>
            <a:endParaRPr lang="en-GB"/>
          </a:p>
        </p:txBody>
      </p:sp>
    </p:spTree>
    <p:extLst>
      <p:ext uri="{BB962C8B-B14F-4D97-AF65-F5344CB8AC3E}">
        <p14:creationId xmlns:p14="http://schemas.microsoft.com/office/powerpoint/2010/main" val="2693175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Title and 6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4F353-7CBB-4EBB-BB48-0DDB45E9B8E5}"/>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055794D1-DF29-4B89-9359-EE65C8A56AFE}"/>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5C772A83-22C7-42BE-87D1-B99FEC13505C}"/>
              </a:ext>
            </a:extLst>
          </p:cNvPr>
          <p:cNvSpPr>
            <a:spLocks noGrp="1"/>
          </p:cNvSpPr>
          <p:nvPr>
            <p:ph type="ftr" sz="quarter" idx="11"/>
          </p:nvPr>
        </p:nvSpPr>
        <p:spPr/>
        <p:txBody>
          <a:bodyPr/>
          <a:lstStyle/>
          <a:p>
            <a:r>
              <a:rPr lang="fi-FI"/>
              <a:t>Yrittäjägallup, kierros 2/2025 maaliskuu</a:t>
            </a:r>
            <a:endParaRPr lang="en-GB"/>
          </a:p>
        </p:txBody>
      </p:sp>
      <p:sp>
        <p:nvSpPr>
          <p:cNvPr id="6" name="Content Placeholder 5">
            <a:extLst>
              <a:ext uri="{FF2B5EF4-FFF2-40B4-BE49-F238E27FC236}">
                <a16:creationId xmlns:a16="http://schemas.microsoft.com/office/drawing/2014/main" id="{127B7932-7D06-4E7E-AF70-44D39F481C0B}"/>
              </a:ext>
            </a:extLst>
          </p:cNvPr>
          <p:cNvSpPr>
            <a:spLocks noGrp="1"/>
          </p:cNvSpPr>
          <p:nvPr>
            <p:ph sz="quarter" idx="12" hasCustomPrompt="1"/>
          </p:nvPr>
        </p:nvSpPr>
        <p:spPr>
          <a:xfrm>
            <a:off x="360000" y="1710000"/>
            <a:ext cx="17604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7">
            <a:extLst>
              <a:ext uri="{FF2B5EF4-FFF2-40B4-BE49-F238E27FC236}">
                <a16:creationId xmlns:a16="http://schemas.microsoft.com/office/drawing/2014/main" id="{2FB353AB-4D08-4BBD-91C2-E6A30A5F493F}"/>
              </a:ext>
            </a:extLst>
          </p:cNvPr>
          <p:cNvSpPr>
            <a:spLocks noGrp="1"/>
          </p:cNvSpPr>
          <p:nvPr>
            <p:ph sz="quarter" idx="13" hasCustomPrompt="1"/>
          </p:nvPr>
        </p:nvSpPr>
        <p:spPr>
          <a:xfrm>
            <a:off x="2301120" y="1710000"/>
            <a:ext cx="17604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9">
            <a:extLst>
              <a:ext uri="{FF2B5EF4-FFF2-40B4-BE49-F238E27FC236}">
                <a16:creationId xmlns:a16="http://schemas.microsoft.com/office/drawing/2014/main" id="{F4A6B5AF-EB3C-46C5-B212-27204822781C}"/>
              </a:ext>
            </a:extLst>
          </p:cNvPr>
          <p:cNvSpPr>
            <a:spLocks noGrp="1"/>
          </p:cNvSpPr>
          <p:nvPr>
            <p:ph sz="quarter" idx="14" hasCustomPrompt="1"/>
          </p:nvPr>
        </p:nvSpPr>
        <p:spPr>
          <a:xfrm>
            <a:off x="4242240" y="1710000"/>
            <a:ext cx="17604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11">
            <a:extLst>
              <a:ext uri="{FF2B5EF4-FFF2-40B4-BE49-F238E27FC236}">
                <a16:creationId xmlns:a16="http://schemas.microsoft.com/office/drawing/2014/main" id="{5800475F-DBE2-47A0-89B9-1175EDD8427E}"/>
              </a:ext>
            </a:extLst>
          </p:cNvPr>
          <p:cNvSpPr>
            <a:spLocks noGrp="1"/>
          </p:cNvSpPr>
          <p:nvPr>
            <p:ph sz="quarter" idx="15" hasCustomPrompt="1"/>
          </p:nvPr>
        </p:nvSpPr>
        <p:spPr>
          <a:xfrm>
            <a:off x="6183360" y="1710000"/>
            <a:ext cx="17604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Content Placeholder 13">
            <a:extLst>
              <a:ext uri="{FF2B5EF4-FFF2-40B4-BE49-F238E27FC236}">
                <a16:creationId xmlns:a16="http://schemas.microsoft.com/office/drawing/2014/main" id="{0B5CE08A-01D2-488B-843A-CA3415AB7320}"/>
              </a:ext>
            </a:extLst>
          </p:cNvPr>
          <p:cNvSpPr>
            <a:spLocks noGrp="1"/>
          </p:cNvSpPr>
          <p:nvPr>
            <p:ph sz="quarter" idx="16" hasCustomPrompt="1"/>
          </p:nvPr>
        </p:nvSpPr>
        <p:spPr>
          <a:xfrm>
            <a:off x="8124480" y="1710000"/>
            <a:ext cx="17604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Content Placeholder 15">
            <a:extLst>
              <a:ext uri="{FF2B5EF4-FFF2-40B4-BE49-F238E27FC236}">
                <a16:creationId xmlns:a16="http://schemas.microsoft.com/office/drawing/2014/main" id="{39BAB9BC-6F39-4494-87B4-04D45B7607BE}"/>
              </a:ext>
            </a:extLst>
          </p:cNvPr>
          <p:cNvSpPr>
            <a:spLocks noGrp="1"/>
          </p:cNvSpPr>
          <p:nvPr>
            <p:ph sz="quarter" idx="17" hasCustomPrompt="1"/>
          </p:nvPr>
        </p:nvSpPr>
        <p:spPr>
          <a:xfrm>
            <a:off x="10065600" y="1710000"/>
            <a:ext cx="17604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17">
            <a:extLst>
              <a:ext uri="{FF2B5EF4-FFF2-40B4-BE49-F238E27FC236}">
                <a16:creationId xmlns:a16="http://schemas.microsoft.com/office/drawing/2014/main" id="{569F7FED-54BA-4C56-83A5-FA8601194047}"/>
              </a:ext>
            </a:extLst>
          </p:cNvPr>
          <p:cNvSpPr>
            <a:spLocks noGrp="1"/>
          </p:cNvSpPr>
          <p:nvPr>
            <p:ph type="body" sz="quarter" idx="18" hasCustomPrompt="1"/>
          </p:nvPr>
        </p:nvSpPr>
        <p:spPr>
          <a:xfrm>
            <a:off x="360000" y="910800"/>
            <a:ext cx="11466000" cy="396000"/>
          </a:xfrm>
        </p:spPr>
        <p:txBody>
          <a:bodyPr/>
          <a:lstStyle>
            <a:lvl1pPr>
              <a:spcBef>
                <a:spcPts val="600"/>
              </a:spcBef>
              <a:defRPr sz="2200"/>
            </a:lvl1pPr>
            <a:lvl2pPr>
              <a:defRPr sz="2200"/>
            </a:lvl2pPr>
            <a:lvl3pPr>
              <a:defRPr sz="2200"/>
            </a:lvl3pPr>
            <a:lvl4pPr>
              <a:defRPr sz="2200"/>
            </a:lvl4pPr>
            <a:lvl5pPr>
              <a:defRPr sz="2200"/>
            </a:lvl5pPr>
          </a:lstStyle>
          <a:p>
            <a:pPr lvl="0"/>
            <a:r>
              <a:rPr lang="en-US"/>
              <a:t>Click to add subtitle</a:t>
            </a:r>
            <a:endParaRPr lang="en-GB"/>
          </a:p>
        </p:txBody>
      </p:sp>
    </p:spTree>
    <p:extLst>
      <p:ext uri="{BB962C8B-B14F-4D97-AF65-F5344CB8AC3E}">
        <p14:creationId xmlns:p14="http://schemas.microsoft.com/office/powerpoint/2010/main" val="1494002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Title and 6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36FA1-AACD-4AC6-8977-227A1E8204A7}"/>
              </a:ext>
            </a:extLst>
          </p:cNvPr>
          <p:cNvSpPr>
            <a:spLocks noGrp="1"/>
          </p:cNvSpPr>
          <p:nvPr>
            <p:ph type="title" hasCustomPrompt="1"/>
          </p:nvPr>
        </p:nvSpPr>
        <p:spPr>
          <a:xfrm>
            <a:off x="359999" y="430718"/>
            <a:ext cx="11466875"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9E9A02C0-437A-4731-B690-16D1AFCAA82F}"/>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B7CC7B4E-73B3-4F33-A7FC-00F64BC9BBCD}"/>
              </a:ext>
            </a:extLst>
          </p:cNvPr>
          <p:cNvSpPr>
            <a:spLocks noGrp="1"/>
          </p:cNvSpPr>
          <p:nvPr>
            <p:ph type="ftr" sz="quarter" idx="11"/>
          </p:nvPr>
        </p:nvSpPr>
        <p:spPr/>
        <p:txBody>
          <a:bodyPr/>
          <a:lstStyle/>
          <a:p>
            <a:r>
              <a:rPr lang="fi-FI"/>
              <a:t>Yrittäjägallup, kierros 2/2025 maaliskuu</a:t>
            </a:r>
            <a:endParaRPr lang="en-GB"/>
          </a:p>
        </p:txBody>
      </p:sp>
      <p:sp>
        <p:nvSpPr>
          <p:cNvPr id="6" name="Text Placeholder 5">
            <a:extLst>
              <a:ext uri="{FF2B5EF4-FFF2-40B4-BE49-F238E27FC236}">
                <a16:creationId xmlns:a16="http://schemas.microsoft.com/office/drawing/2014/main" id="{570764FD-7DA2-4FE5-A31B-6691075F4688}"/>
              </a:ext>
            </a:extLst>
          </p:cNvPr>
          <p:cNvSpPr>
            <a:spLocks noGrp="1"/>
          </p:cNvSpPr>
          <p:nvPr>
            <p:ph type="body" sz="quarter" idx="12" hasCustomPrompt="1"/>
          </p:nvPr>
        </p:nvSpPr>
        <p:spPr>
          <a:xfrm>
            <a:off x="360000" y="1708149"/>
            <a:ext cx="1760400" cy="604800"/>
          </a:xfrm>
        </p:spPr>
        <p:txBody>
          <a:bodyPr/>
          <a:lstStyle>
            <a:lvl1pPr>
              <a:defRPr b="1"/>
            </a:lvl1pPr>
          </a:lstStyle>
          <a:p>
            <a:pPr lvl="0"/>
            <a:r>
              <a:rPr lang="en-US"/>
              <a:t>Click to add text</a:t>
            </a:r>
            <a:endParaRPr lang="en-GB"/>
          </a:p>
        </p:txBody>
      </p:sp>
      <p:sp>
        <p:nvSpPr>
          <p:cNvPr id="8" name="Content Placeholder 7">
            <a:extLst>
              <a:ext uri="{FF2B5EF4-FFF2-40B4-BE49-F238E27FC236}">
                <a16:creationId xmlns:a16="http://schemas.microsoft.com/office/drawing/2014/main" id="{CBC0C4CA-E13F-460B-A188-81482902B701}"/>
              </a:ext>
            </a:extLst>
          </p:cNvPr>
          <p:cNvSpPr>
            <a:spLocks noGrp="1"/>
          </p:cNvSpPr>
          <p:nvPr>
            <p:ph sz="quarter" idx="13" hasCustomPrompt="1"/>
          </p:nvPr>
        </p:nvSpPr>
        <p:spPr>
          <a:xfrm>
            <a:off x="360000"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E105AA54-6669-4974-B1E8-3E58001D876E}"/>
              </a:ext>
            </a:extLst>
          </p:cNvPr>
          <p:cNvSpPr>
            <a:spLocks noGrp="1"/>
          </p:cNvSpPr>
          <p:nvPr>
            <p:ph type="body" sz="quarter" idx="14" hasCustomPrompt="1"/>
          </p:nvPr>
        </p:nvSpPr>
        <p:spPr>
          <a:xfrm>
            <a:off x="2301120" y="1708149"/>
            <a:ext cx="1760400" cy="604800"/>
          </a:xfrm>
        </p:spPr>
        <p:txBody>
          <a:bodyPr/>
          <a:lstStyle>
            <a:lvl1pPr>
              <a:defRPr b="1"/>
            </a:lvl1pPr>
          </a:lstStyle>
          <a:p>
            <a:pPr lvl="0"/>
            <a:r>
              <a:rPr lang="en-US"/>
              <a:t>Click to add text</a:t>
            </a:r>
            <a:endParaRPr lang="en-GB"/>
          </a:p>
        </p:txBody>
      </p:sp>
      <p:sp>
        <p:nvSpPr>
          <p:cNvPr id="12" name="Content Placeholder 11">
            <a:extLst>
              <a:ext uri="{FF2B5EF4-FFF2-40B4-BE49-F238E27FC236}">
                <a16:creationId xmlns:a16="http://schemas.microsoft.com/office/drawing/2014/main" id="{D2A0DDBF-A8B7-4F77-B8D5-E6CF8FB015AE}"/>
              </a:ext>
            </a:extLst>
          </p:cNvPr>
          <p:cNvSpPr>
            <a:spLocks noGrp="1"/>
          </p:cNvSpPr>
          <p:nvPr>
            <p:ph sz="quarter" idx="15" hasCustomPrompt="1"/>
          </p:nvPr>
        </p:nvSpPr>
        <p:spPr>
          <a:xfrm>
            <a:off x="2301120"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13">
            <a:extLst>
              <a:ext uri="{FF2B5EF4-FFF2-40B4-BE49-F238E27FC236}">
                <a16:creationId xmlns:a16="http://schemas.microsoft.com/office/drawing/2014/main" id="{E793D7A9-75C8-4028-9CA8-F07E93F82E4E}"/>
              </a:ext>
            </a:extLst>
          </p:cNvPr>
          <p:cNvSpPr>
            <a:spLocks noGrp="1"/>
          </p:cNvSpPr>
          <p:nvPr>
            <p:ph type="body" sz="quarter" idx="16" hasCustomPrompt="1"/>
          </p:nvPr>
        </p:nvSpPr>
        <p:spPr>
          <a:xfrm>
            <a:off x="4242240" y="1708150"/>
            <a:ext cx="1760400" cy="604800"/>
          </a:xfrm>
        </p:spPr>
        <p:txBody>
          <a:bodyPr/>
          <a:lstStyle>
            <a:lvl1pPr>
              <a:defRPr b="1"/>
            </a:lvl1pPr>
          </a:lstStyle>
          <a:p>
            <a:pPr lvl="0"/>
            <a:r>
              <a:rPr lang="en-US"/>
              <a:t>Click to add text</a:t>
            </a:r>
            <a:endParaRPr lang="en-GB"/>
          </a:p>
        </p:txBody>
      </p:sp>
      <p:sp>
        <p:nvSpPr>
          <p:cNvPr id="16" name="Content Placeholder 15">
            <a:extLst>
              <a:ext uri="{FF2B5EF4-FFF2-40B4-BE49-F238E27FC236}">
                <a16:creationId xmlns:a16="http://schemas.microsoft.com/office/drawing/2014/main" id="{9B5E2A26-6C2A-419D-B4DC-291BA85B0C8A}"/>
              </a:ext>
            </a:extLst>
          </p:cNvPr>
          <p:cNvSpPr>
            <a:spLocks noGrp="1"/>
          </p:cNvSpPr>
          <p:nvPr>
            <p:ph sz="quarter" idx="17" hasCustomPrompt="1"/>
          </p:nvPr>
        </p:nvSpPr>
        <p:spPr>
          <a:xfrm>
            <a:off x="4242240"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17">
            <a:extLst>
              <a:ext uri="{FF2B5EF4-FFF2-40B4-BE49-F238E27FC236}">
                <a16:creationId xmlns:a16="http://schemas.microsoft.com/office/drawing/2014/main" id="{3DE92C5F-EFFE-48BF-93E1-CC78EFCD2947}"/>
              </a:ext>
            </a:extLst>
          </p:cNvPr>
          <p:cNvSpPr>
            <a:spLocks noGrp="1"/>
          </p:cNvSpPr>
          <p:nvPr>
            <p:ph type="body" sz="quarter" idx="18" hasCustomPrompt="1"/>
          </p:nvPr>
        </p:nvSpPr>
        <p:spPr>
          <a:xfrm>
            <a:off x="6183360" y="1708149"/>
            <a:ext cx="1760400" cy="604800"/>
          </a:xfrm>
        </p:spPr>
        <p:txBody>
          <a:bodyPr/>
          <a:lstStyle>
            <a:lvl1pPr>
              <a:defRPr b="1"/>
            </a:lvl1pPr>
          </a:lstStyle>
          <a:p>
            <a:pPr lvl="0"/>
            <a:r>
              <a:rPr lang="en-US"/>
              <a:t>Click to add text</a:t>
            </a:r>
            <a:endParaRPr lang="en-GB"/>
          </a:p>
        </p:txBody>
      </p:sp>
      <p:sp>
        <p:nvSpPr>
          <p:cNvPr id="20" name="Content Placeholder 19">
            <a:extLst>
              <a:ext uri="{FF2B5EF4-FFF2-40B4-BE49-F238E27FC236}">
                <a16:creationId xmlns:a16="http://schemas.microsoft.com/office/drawing/2014/main" id="{3DA85A52-F7FD-4298-9AE5-CB80F4E3C640}"/>
              </a:ext>
            </a:extLst>
          </p:cNvPr>
          <p:cNvSpPr>
            <a:spLocks noGrp="1"/>
          </p:cNvSpPr>
          <p:nvPr>
            <p:ph sz="quarter" idx="19" hasCustomPrompt="1"/>
          </p:nvPr>
        </p:nvSpPr>
        <p:spPr>
          <a:xfrm>
            <a:off x="6183360"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ext Placeholder 21">
            <a:extLst>
              <a:ext uri="{FF2B5EF4-FFF2-40B4-BE49-F238E27FC236}">
                <a16:creationId xmlns:a16="http://schemas.microsoft.com/office/drawing/2014/main" id="{44E88849-5449-4627-813B-31B40F08F009}"/>
              </a:ext>
            </a:extLst>
          </p:cNvPr>
          <p:cNvSpPr>
            <a:spLocks noGrp="1"/>
          </p:cNvSpPr>
          <p:nvPr>
            <p:ph type="body" sz="quarter" idx="20" hasCustomPrompt="1"/>
          </p:nvPr>
        </p:nvSpPr>
        <p:spPr>
          <a:xfrm>
            <a:off x="8124480" y="1708150"/>
            <a:ext cx="1760400" cy="604800"/>
          </a:xfrm>
        </p:spPr>
        <p:txBody>
          <a:bodyPr/>
          <a:lstStyle>
            <a:lvl1pPr>
              <a:defRPr b="1"/>
            </a:lvl1pPr>
          </a:lstStyle>
          <a:p>
            <a:pPr lvl="0"/>
            <a:r>
              <a:rPr lang="en-US"/>
              <a:t>Click to add text</a:t>
            </a:r>
            <a:endParaRPr lang="en-GB"/>
          </a:p>
        </p:txBody>
      </p:sp>
      <p:sp>
        <p:nvSpPr>
          <p:cNvPr id="24" name="Content Placeholder 23">
            <a:extLst>
              <a:ext uri="{FF2B5EF4-FFF2-40B4-BE49-F238E27FC236}">
                <a16:creationId xmlns:a16="http://schemas.microsoft.com/office/drawing/2014/main" id="{9A7FC01F-A245-4C0F-BF24-3AAE6AC55CC4}"/>
              </a:ext>
            </a:extLst>
          </p:cNvPr>
          <p:cNvSpPr>
            <a:spLocks noGrp="1"/>
          </p:cNvSpPr>
          <p:nvPr>
            <p:ph sz="quarter" idx="21" hasCustomPrompt="1"/>
          </p:nvPr>
        </p:nvSpPr>
        <p:spPr>
          <a:xfrm>
            <a:off x="8124480"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26" name="Text Placeholder 25">
            <a:extLst>
              <a:ext uri="{FF2B5EF4-FFF2-40B4-BE49-F238E27FC236}">
                <a16:creationId xmlns:a16="http://schemas.microsoft.com/office/drawing/2014/main" id="{5CCD92EA-38A4-44E5-ADF7-78EA3D6DD06D}"/>
              </a:ext>
            </a:extLst>
          </p:cNvPr>
          <p:cNvSpPr>
            <a:spLocks noGrp="1"/>
          </p:cNvSpPr>
          <p:nvPr>
            <p:ph type="body" sz="quarter" idx="22" hasCustomPrompt="1"/>
          </p:nvPr>
        </p:nvSpPr>
        <p:spPr>
          <a:xfrm>
            <a:off x="10065600" y="1708150"/>
            <a:ext cx="1760400" cy="604800"/>
          </a:xfrm>
        </p:spPr>
        <p:txBody>
          <a:bodyPr/>
          <a:lstStyle>
            <a:lvl1pPr>
              <a:defRPr b="1"/>
            </a:lvl1pPr>
          </a:lstStyle>
          <a:p>
            <a:pPr lvl="0"/>
            <a:r>
              <a:rPr lang="en-US"/>
              <a:t>Click to add text</a:t>
            </a:r>
            <a:endParaRPr lang="en-GB"/>
          </a:p>
        </p:txBody>
      </p:sp>
      <p:sp>
        <p:nvSpPr>
          <p:cNvPr id="28" name="Content Placeholder 27">
            <a:extLst>
              <a:ext uri="{FF2B5EF4-FFF2-40B4-BE49-F238E27FC236}">
                <a16:creationId xmlns:a16="http://schemas.microsoft.com/office/drawing/2014/main" id="{8317D903-C6B2-443C-A2F2-E7B672E08E3B}"/>
              </a:ext>
            </a:extLst>
          </p:cNvPr>
          <p:cNvSpPr>
            <a:spLocks noGrp="1"/>
          </p:cNvSpPr>
          <p:nvPr>
            <p:ph sz="quarter" idx="23" hasCustomPrompt="1"/>
          </p:nvPr>
        </p:nvSpPr>
        <p:spPr>
          <a:xfrm>
            <a:off x="10065600"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30" name="Text Placeholder 29">
            <a:extLst>
              <a:ext uri="{FF2B5EF4-FFF2-40B4-BE49-F238E27FC236}">
                <a16:creationId xmlns:a16="http://schemas.microsoft.com/office/drawing/2014/main" id="{D26D01CC-3541-4F97-AF97-73FF6352033A}"/>
              </a:ext>
            </a:extLst>
          </p:cNvPr>
          <p:cNvSpPr>
            <a:spLocks noGrp="1"/>
          </p:cNvSpPr>
          <p:nvPr>
            <p:ph type="body" sz="quarter" idx="24" hasCustomPrompt="1"/>
          </p:nvPr>
        </p:nvSpPr>
        <p:spPr>
          <a:xfrm>
            <a:off x="360000" y="910800"/>
            <a:ext cx="11466000" cy="396000"/>
          </a:xfrm>
        </p:spPr>
        <p:txBody>
          <a:bodyPr/>
          <a:lstStyle>
            <a:lvl1pPr>
              <a:spcBef>
                <a:spcPts val="600"/>
              </a:spcBef>
              <a:defRPr sz="2200"/>
            </a:lvl1pPr>
          </a:lstStyle>
          <a:p>
            <a:pPr lvl="0"/>
            <a:r>
              <a:rPr lang="en-US"/>
              <a:t>Click to add subtitle</a:t>
            </a:r>
            <a:endParaRPr lang="en-GB"/>
          </a:p>
        </p:txBody>
      </p:sp>
    </p:spTree>
    <p:extLst>
      <p:ext uri="{BB962C8B-B14F-4D97-AF65-F5344CB8AC3E}">
        <p14:creationId xmlns:p14="http://schemas.microsoft.com/office/powerpoint/2010/main" val="4220746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62903-71A8-4BD2-B059-6BA4C3AA3987}"/>
              </a:ext>
            </a:extLst>
          </p:cNvPr>
          <p:cNvSpPr>
            <a:spLocks noGrp="1"/>
          </p:cNvSpPr>
          <p:nvPr>
            <p:ph type="title" hasCustomPrompt="1"/>
          </p:nvPr>
        </p:nvSpPr>
        <p:spPr>
          <a:xfrm>
            <a:off x="359999" y="430718"/>
            <a:ext cx="5626800"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333EFCC3-809C-4472-825A-5268DA759575}"/>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257A7757-8EC5-4D12-B56F-AB9F88D69ABD}"/>
              </a:ext>
            </a:extLst>
          </p:cNvPr>
          <p:cNvSpPr>
            <a:spLocks noGrp="1"/>
          </p:cNvSpPr>
          <p:nvPr>
            <p:ph type="ftr" sz="quarter" idx="11"/>
          </p:nvPr>
        </p:nvSpPr>
        <p:spPr/>
        <p:txBody>
          <a:bodyPr/>
          <a:lstStyle/>
          <a:p>
            <a:r>
              <a:rPr lang="fi-FI"/>
              <a:t>Yrittäjägallup, kierros 2/2025 maaliskuu</a:t>
            </a:r>
            <a:endParaRPr lang="en-GB"/>
          </a:p>
        </p:txBody>
      </p:sp>
      <p:sp>
        <p:nvSpPr>
          <p:cNvPr id="6" name="Text Placeholder 5">
            <a:extLst>
              <a:ext uri="{FF2B5EF4-FFF2-40B4-BE49-F238E27FC236}">
                <a16:creationId xmlns:a16="http://schemas.microsoft.com/office/drawing/2014/main" id="{C55437D9-CE22-451C-B458-B3F648A64234}"/>
              </a:ext>
            </a:extLst>
          </p:cNvPr>
          <p:cNvSpPr>
            <a:spLocks noGrp="1"/>
          </p:cNvSpPr>
          <p:nvPr>
            <p:ph type="body" sz="quarter" idx="12" hasCustomPrompt="1"/>
          </p:nvPr>
        </p:nvSpPr>
        <p:spPr>
          <a:xfrm>
            <a:off x="360000" y="1708150"/>
            <a:ext cx="5626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Picture Placeholder 7">
            <a:extLst>
              <a:ext uri="{FF2B5EF4-FFF2-40B4-BE49-F238E27FC236}">
                <a16:creationId xmlns:a16="http://schemas.microsoft.com/office/drawing/2014/main" id="{9F169CDD-9FFC-4BEA-A4C1-F55F1EBC5A64}"/>
              </a:ext>
            </a:extLst>
          </p:cNvPr>
          <p:cNvSpPr>
            <a:spLocks noGrp="1"/>
          </p:cNvSpPr>
          <p:nvPr>
            <p:ph type="pic" sz="quarter" idx="13"/>
          </p:nvPr>
        </p:nvSpPr>
        <p:spPr>
          <a:xfrm>
            <a:off x="6202799" y="430717"/>
            <a:ext cx="5626800" cy="5468400"/>
          </a:xfrm>
        </p:spPr>
        <p:txBody>
          <a:bodyPr anchor="ctr" anchorCtr="0"/>
          <a:lstStyle>
            <a:lvl1pPr algn="ctr">
              <a:defRPr/>
            </a:lvl1pPr>
          </a:lstStyle>
          <a:p>
            <a:r>
              <a:rPr lang="en-US"/>
              <a:t>Click icon to add picture</a:t>
            </a:r>
            <a:endParaRPr lang="en-GB"/>
          </a:p>
        </p:txBody>
      </p:sp>
    </p:spTree>
    <p:extLst>
      <p:ext uri="{BB962C8B-B14F-4D97-AF65-F5344CB8AC3E}">
        <p14:creationId xmlns:p14="http://schemas.microsoft.com/office/powerpoint/2010/main" val="468958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Image and tex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8FAACB8-7B00-457D-8F89-FB4DD9039A6A}"/>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F6556072-910B-4986-8C02-A52A75446092}"/>
              </a:ext>
            </a:extLst>
          </p:cNvPr>
          <p:cNvSpPr>
            <a:spLocks noGrp="1"/>
          </p:cNvSpPr>
          <p:nvPr>
            <p:ph type="ftr" sz="quarter" idx="11"/>
          </p:nvPr>
        </p:nvSpPr>
        <p:spPr/>
        <p:txBody>
          <a:bodyPr/>
          <a:lstStyle/>
          <a:p>
            <a:r>
              <a:rPr lang="fi-FI"/>
              <a:t>Yrittäjägallup, kierros 2/2025 maaliskuu</a:t>
            </a:r>
            <a:endParaRPr lang="en-GB"/>
          </a:p>
        </p:txBody>
      </p:sp>
      <p:sp>
        <p:nvSpPr>
          <p:cNvPr id="8" name="Picture Placeholder 7">
            <a:extLst>
              <a:ext uri="{FF2B5EF4-FFF2-40B4-BE49-F238E27FC236}">
                <a16:creationId xmlns:a16="http://schemas.microsoft.com/office/drawing/2014/main" id="{44F34447-13E0-43B9-BE1F-C60C03555D39}"/>
              </a:ext>
            </a:extLst>
          </p:cNvPr>
          <p:cNvSpPr>
            <a:spLocks noGrp="1"/>
          </p:cNvSpPr>
          <p:nvPr>
            <p:ph type="pic" sz="quarter" idx="12"/>
          </p:nvPr>
        </p:nvSpPr>
        <p:spPr>
          <a:xfrm>
            <a:off x="360000" y="432000"/>
            <a:ext cx="5627561" cy="5468400"/>
          </a:xfrm>
        </p:spPr>
        <p:txBody>
          <a:bodyPr anchor="ctr" anchorCtr="0"/>
          <a:lstStyle>
            <a:lvl1pPr algn="ctr">
              <a:defRPr/>
            </a:lvl1pPr>
          </a:lstStyle>
          <a:p>
            <a:r>
              <a:rPr lang="en-US"/>
              <a:t>Click icon to add picture</a:t>
            </a:r>
            <a:endParaRPr lang="en-GB"/>
          </a:p>
        </p:txBody>
      </p:sp>
      <p:sp>
        <p:nvSpPr>
          <p:cNvPr id="6" name="Text Placeholder 5">
            <a:extLst>
              <a:ext uri="{FF2B5EF4-FFF2-40B4-BE49-F238E27FC236}">
                <a16:creationId xmlns:a16="http://schemas.microsoft.com/office/drawing/2014/main" id="{10D6BD01-6C23-44ED-8363-1C234E2533EA}"/>
              </a:ext>
            </a:extLst>
          </p:cNvPr>
          <p:cNvSpPr>
            <a:spLocks noGrp="1"/>
          </p:cNvSpPr>
          <p:nvPr>
            <p:ph type="body" sz="quarter" idx="13" hasCustomPrompt="1"/>
          </p:nvPr>
        </p:nvSpPr>
        <p:spPr>
          <a:xfrm>
            <a:off x="6202361" y="1708150"/>
            <a:ext cx="5626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1">
            <a:extLst>
              <a:ext uri="{FF2B5EF4-FFF2-40B4-BE49-F238E27FC236}">
                <a16:creationId xmlns:a16="http://schemas.microsoft.com/office/drawing/2014/main" id="{586AABB0-FC25-4DDA-B141-9861B8EF64BF}"/>
              </a:ext>
            </a:extLst>
          </p:cNvPr>
          <p:cNvSpPr>
            <a:spLocks noGrp="1"/>
          </p:cNvSpPr>
          <p:nvPr>
            <p:ph type="title" hasCustomPrompt="1"/>
          </p:nvPr>
        </p:nvSpPr>
        <p:spPr>
          <a:xfrm>
            <a:off x="6202361" y="430718"/>
            <a:ext cx="5626800" cy="403200"/>
          </a:xfrm>
        </p:spPr>
        <p:txBody>
          <a:bodyPr/>
          <a:lstStyle>
            <a:lvl1pPr>
              <a:defRPr/>
            </a:lvl1pPr>
          </a:lstStyle>
          <a:p>
            <a:r>
              <a:rPr lang="en-US"/>
              <a:t>Click to add title</a:t>
            </a:r>
            <a:endParaRPr lang="en-GB"/>
          </a:p>
        </p:txBody>
      </p:sp>
    </p:spTree>
    <p:extLst>
      <p:ext uri="{BB962C8B-B14F-4D97-AF65-F5344CB8AC3E}">
        <p14:creationId xmlns:p14="http://schemas.microsoft.com/office/powerpoint/2010/main" val="664924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Title only - sub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98738-2E1C-4407-AE23-FC7C52247775}"/>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38DB932A-F9A4-4379-8F69-FA63BDFA2491}"/>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DC347A58-42BF-4A47-A878-643A5CD2794C}"/>
              </a:ext>
            </a:extLst>
          </p:cNvPr>
          <p:cNvSpPr>
            <a:spLocks noGrp="1"/>
          </p:cNvSpPr>
          <p:nvPr>
            <p:ph type="ftr" sz="quarter" idx="11"/>
          </p:nvPr>
        </p:nvSpPr>
        <p:spPr/>
        <p:txBody>
          <a:bodyPr/>
          <a:lstStyle/>
          <a:p>
            <a:r>
              <a:rPr lang="fi-FI"/>
              <a:t>Yrittäjägallup, kierros 2/2025 maaliskuu</a:t>
            </a:r>
            <a:endParaRPr lang="en-GB"/>
          </a:p>
        </p:txBody>
      </p:sp>
      <p:sp>
        <p:nvSpPr>
          <p:cNvPr id="6" name="Text Placeholder 5">
            <a:extLst>
              <a:ext uri="{FF2B5EF4-FFF2-40B4-BE49-F238E27FC236}">
                <a16:creationId xmlns:a16="http://schemas.microsoft.com/office/drawing/2014/main" id="{F7C6D4BB-14E1-42DC-832A-2D0CE7863284}"/>
              </a:ext>
            </a:extLst>
          </p:cNvPr>
          <p:cNvSpPr>
            <a:spLocks noGrp="1"/>
          </p:cNvSpPr>
          <p:nvPr>
            <p:ph type="body" sz="quarter" idx="12" hasCustomPrompt="1"/>
          </p:nvPr>
        </p:nvSpPr>
        <p:spPr>
          <a:xfrm>
            <a:off x="360363" y="910800"/>
            <a:ext cx="11466512" cy="396000"/>
          </a:xfrm>
        </p:spPr>
        <p:txBody>
          <a:bodyPr/>
          <a:lstStyle>
            <a:lvl1pPr>
              <a:spcBef>
                <a:spcPts val="600"/>
              </a:spcBef>
              <a:defRPr sz="2200"/>
            </a:lvl1pPr>
          </a:lstStyle>
          <a:p>
            <a:pPr lvl="0"/>
            <a:r>
              <a:rPr lang="en-US"/>
              <a:t>Click to add subtitle</a:t>
            </a:r>
            <a:endParaRPr lang="en-GB"/>
          </a:p>
        </p:txBody>
      </p:sp>
    </p:spTree>
    <p:extLst>
      <p:ext uri="{BB962C8B-B14F-4D97-AF65-F5344CB8AC3E}">
        <p14:creationId xmlns:p14="http://schemas.microsoft.com/office/powerpoint/2010/main" val="2748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Footer only">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6B2F2EE-42BB-4EB6-8FC2-5E56E4F34F6F}"/>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73875A20-F354-407F-8F71-92C914742B40}"/>
              </a:ext>
            </a:extLst>
          </p:cNvPr>
          <p:cNvSpPr>
            <a:spLocks noGrp="1"/>
          </p:cNvSpPr>
          <p:nvPr>
            <p:ph type="ftr" sz="quarter" idx="11"/>
          </p:nvPr>
        </p:nvSpPr>
        <p:spPr/>
        <p:txBody>
          <a:bodyPr/>
          <a:lstStyle/>
          <a:p>
            <a:r>
              <a:rPr lang="fi-FI"/>
              <a:t>Yrittäjägallup, kierros 2/2025 maaliskuu</a:t>
            </a:r>
            <a:endParaRPr lang="en-GB"/>
          </a:p>
        </p:txBody>
      </p:sp>
    </p:spTree>
    <p:extLst>
      <p:ext uri="{BB962C8B-B14F-4D97-AF65-F5344CB8AC3E}">
        <p14:creationId xmlns:p14="http://schemas.microsoft.com/office/powerpoint/2010/main" val="3913664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userDrawn="1">
  <p:cSld name="1_Title slide 1 (white)">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328D142-84D0-B4F6-7341-8BBBBB7CAAA2}"/>
              </a:ext>
            </a:extLst>
          </p:cNvPr>
          <p:cNvPicPr>
            <a:picLocks noChangeAspect="1"/>
          </p:cNvPicPr>
          <p:nvPr userDrawn="1"/>
        </p:nvPicPr>
        <p:blipFill>
          <a:blip r:embed="rId3"/>
          <a:stretch>
            <a:fillRect/>
          </a:stretch>
        </p:blipFill>
        <p:spPr>
          <a:xfrm>
            <a:off x="336849" y="246788"/>
            <a:ext cx="2076450" cy="547635"/>
          </a:xfrm>
          <a:prstGeom prst="rect">
            <a:avLst/>
          </a:prstGeom>
        </p:spPr>
      </p:pic>
      <p:sp>
        <p:nvSpPr>
          <p:cNvPr id="2" name="Title 1"/>
          <p:cNvSpPr>
            <a:spLocks noGrp="1"/>
          </p:cNvSpPr>
          <p:nvPr>
            <p:ph type="ctrTitle" hasCustomPrompt="1"/>
          </p:nvPr>
        </p:nvSpPr>
        <p:spPr>
          <a:xfrm>
            <a:off x="367200" y="1138238"/>
            <a:ext cx="4665663" cy="1787237"/>
          </a:xfrm>
          <a:prstGeom prst="rect">
            <a:avLst/>
          </a:prstGeom>
        </p:spPr>
        <p:txBody>
          <a:bodyPr anchor="b">
            <a:noAutofit/>
          </a:bodyPr>
          <a:lstStyle>
            <a:lvl1pPr algn="l">
              <a:defRPr sz="2400" b="1">
                <a:solidFill>
                  <a:schemeClr val="tx1"/>
                </a:solidFill>
              </a:defRPr>
            </a:lvl1pPr>
          </a:lstStyle>
          <a:p>
            <a:r>
              <a:rPr lang="en-GB"/>
              <a:t>Click to edit master title style</a:t>
            </a:r>
          </a:p>
        </p:txBody>
      </p:sp>
      <p:sp>
        <p:nvSpPr>
          <p:cNvPr id="3" name="Subtitle 2"/>
          <p:cNvSpPr>
            <a:spLocks noGrp="1"/>
          </p:cNvSpPr>
          <p:nvPr>
            <p:ph type="subTitle" idx="1" hasCustomPrompt="1"/>
          </p:nvPr>
        </p:nvSpPr>
        <p:spPr>
          <a:xfrm>
            <a:off x="367200" y="3146902"/>
            <a:ext cx="4665663" cy="1882298"/>
          </a:xfrm>
          <a:prstGeom prst="rect">
            <a:avLst/>
          </a:prstGeom>
        </p:spPr>
        <p:txBody>
          <a:bodyPr anchor="t">
            <a:noAutofit/>
          </a:bodyPr>
          <a:lstStyle>
            <a:lvl1pPr marL="0" indent="0" algn="l">
              <a:spcBef>
                <a:spcPts val="600"/>
              </a:spcBef>
              <a:buNone/>
              <a:defRPr sz="22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9"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a:p>
        </p:txBody>
      </p:sp>
      <p:sp>
        <p:nvSpPr>
          <p:cNvPr id="13" name="Footer Placeholder 70"/>
          <p:cNvSpPr>
            <a:spLocks noGrp="1"/>
          </p:cNvSpPr>
          <p:nvPr>
            <p:ph type="ftr" sz="quarter" idx="3"/>
          </p:nvPr>
        </p:nvSpPr>
        <p:spPr>
          <a:xfrm>
            <a:off x="5855250" y="6146837"/>
            <a:ext cx="3728697" cy="711164"/>
          </a:xfrm>
          <a:prstGeom prst="rect">
            <a:avLst/>
          </a:prstGeom>
        </p:spPr>
        <p:txBody>
          <a:bodyPr lIns="496800" tIns="90000" anchor="ctr">
            <a:noAutofit/>
          </a:bodyPr>
          <a:lstStyle>
            <a:lvl1pPr algn="r">
              <a:defRPr lang="en-AU" sz="1250" b="0">
                <a:solidFill>
                  <a:schemeClr val="bg1">
                    <a:lumMod val="50000"/>
                  </a:schemeClr>
                </a:solidFill>
                <a:latin typeface="+mn-lt"/>
                <a:cs typeface="+mn-cs"/>
              </a:defRPr>
            </a:lvl1pPr>
          </a:lstStyle>
          <a:p>
            <a:pPr>
              <a:spcBef>
                <a:spcPct val="20000"/>
              </a:spcBef>
              <a:buFont typeface="Arial" pitchFamily="34" charset="0"/>
              <a:buNone/>
            </a:pPr>
            <a:r>
              <a:rPr lang="fi-FI"/>
              <a:t>Yrittäjägallup, kierros 2/2025 maaliskuu</a:t>
            </a:r>
          </a:p>
        </p:txBody>
      </p:sp>
      <p:pic>
        <p:nvPicPr>
          <p:cNvPr id="14" name="Picture 13">
            <a:extLst>
              <a:ext uri="{FF2B5EF4-FFF2-40B4-BE49-F238E27FC236}">
                <a16:creationId xmlns:a16="http://schemas.microsoft.com/office/drawing/2014/main" id="{939D9B29-D4FD-40ED-BDB2-676C7FEDBF76}"/>
              </a:ext>
            </a:extLst>
          </p:cNvPr>
          <p:cNvPicPr>
            <a:picLocks noChangeAspect="1"/>
          </p:cNvPicPr>
          <p:nvPr userDrawn="1"/>
        </p:nvPicPr>
        <p:blipFill>
          <a:blip r:embed="rId4"/>
          <a:stretch>
            <a:fillRect/>
          </a:stretch>
        </p:blipFill>
        <p:spPr>
          <a:xfrm>
            <a:off x="9956686" y="6304110"/>
            <a:ext cx="1519697" cy="410318"/>
          </a:xfrm>
          <a:prstGeom prst="rect">
            <a:avLst/>
          </a:prstGeom>
        </p:spPr>
      </p:pic>
      <p:cxnSp>
        <p:nvCxnSpPr>
          <p:cNvPr id="16" name="Straight Connector 15">
            <a:extLst>
              <a:ext uri="{FF2B5EF4-FFF2-40B4-BE49-F238E27FC236}">
                <a16:creationId xmlns:a16="http://schemas.microsoft.com/office/drawing/2014/main" id="{B2518D0B-66AF-426F-A138-6C5DB2867290}"/>
              </a:ext>
            </a:extLst>
          </p:cNvPr>
          <p:cNvCxnSpPr>
            <a:cxnSpLocks/>
          </p:cNvCxnSpPr>
          <p:nvPr userDrawn="1">
            <p:custDataLst>
              <p:tags r:id="rId1"/>
            </p:custDataLst>
          </p:nvPr>
        </p:nvCxnSpPr>
        <p:spPr>
          <a:xfrm>
            <a:off x="360000" y="6120000"/>
            <a:ext cx="11474161" cy="0"/>
          </a:xfrm>
          <a:prstGeom prst="line">
            <a:avLst/>
          </a:prstGeom>
          <a:ln w="6350">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1A83618F-03C8-579C-169A-6BDBD67EAA1C}"/>
              </a:ext>
            </a:extLst>
          </p:cNvPr>
          <p:cNvPicPr>
            <a:picLocks noChangeAspect="1"/>
          </p:cNvPicPr>
          <p:nvPr userDrawn="1"/>
        </p:nvPicPr>
        <p:blipFill>
          <a:blip r:embed="rId3"/>
          <a:stretch>
            <a:fillRect/>
          </a:stretch>
        </p:blipFill>
        <p:spPr>
          <a:xfrm>
            <a:off x="336849" y="6294550"/>
            <a:ext cx="1353054" cy="356849"/>
          </a:xfrm>
          <a:prstGeom prst="rect">
            <a:avLst/>
          </a:prstGeom>
        </p:spPr>
      </p:pic>
    </p:spTree>
    <p:extLst>
      <p:ext uri="{BB962C8B-B14F-4D97-AF65-F5344CB8AC3E}">
        <p14:creationId xmlns:p14="http://schemas.microsoft.com/office/powerpoint/2010/main" val="3839196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59999" y="1708150"/>
            <a:ext cx="11466873" cy="4018118"/>
          </a:xfrm>
        </p:spPr>
        <p:txBody>
          <a:bodyPr>
            <a:noAutofit/>
          </a:bodyPr>
          <a:lstStyle>
            <a:lvl1pPr>
              <a:defRPr sz="1400" b="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a:t>Click to edit master title style</a:t>
            </a:r>
          </a:p>
        </p:txBody>
      </p:sp>
      <p:sp>
        <p:nvSpPr>
          <p:cNvPr id="1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a:p>
        </p:txBody>
      </p:sp>
      <p:sp>
        <p:nvSpPr>
          <p:cNvPr id="8" name="Text Placeholder 2"/>
          <p:cNvSpPr>
            <a:spLocks noGrp="1"/>
          </p:cNvSpPr>
          <p:nvPr>
            <p:ph type="body" sz="quarter" idx="17" hasCustomPrompt="1"/>
          </p:nvPr>
        </p:nvSpPr>
        <p:spPr>
          <a:xfrm>
            <a:off x="357188" y="909635"/>
            <a:ext cx="11477331" cy="396875"/>
          </a:xfrm>
        </p:spPr>
        <p:txBody>
          <a:bodyPr/>
          <a:lstStyle>
            <a:lvl1pPr>
              <a:defRPr sz="1800"/>
            </a:lvl1pPr>
          </a:lstStyle>
          <a:p>
            <a:pPr lvl="0"/>
            <a:r>
              <a:rPr lang="en-GB"/>
              <a:t>Click to edit master text styles</a:t>
            </a:r>
          </a:p>
        </p:txBody>
      </p:sp>
      <p:sp>
        <p:nvSpPr>
          <p:cNvPr id="10" name="Footer Placeholder 70"/>
          <p:cNvSpPr>
            <a:spLocks noGrp="1"/>
          </p:cNvSpPr>
          <p:nvPr>
            <p:ph type="ftr" sz="quarter" idx="3"/>
          </p:nvPr>
        </p:nvSpPr>
        <p:spPr>
          <a:xfrm>
            <a:off x="5855250" y="6146837"/>
            <a:ext cx="3728697" cy="711164"/>
          </a:xfrm>
          <a:prstGeom prst="rect">
            <a:avLst/>
          </a:prstGeom>
        </p:spPr>
        <p:txBody>
          <a:bodyPr lIns="496800" tIns="90000" anchor="ctr">
            <a:noAutofit/>
          </a:bodyPr>
          <a:lstStyle>
            <a:lvl1pPr algn="r">
              <a:defRPr lang="en-AU" sz="1250" b="0">
                <a:solidFill>
                  <a:schemeClr val="bg1">
                    <a:lumMod val="50000"/>
                  </a:schemeClr>
                </a:solidFill>
                <a:latin typeface="+mn-lt"/>
                <a:cs typeface="+mn-cs"/>
              </a:defRPr>
            </a:lvl1pPr>
          </a:lstStyle>
          <a:p>
            <a:pPr>
              <a:spcBef>
                <a:spcPct val="20000"/>
              </a:spcBef>
              <a:buFont typeface="Arial" pitchFamily="34" charset="0"/>
              <a:buNone/>
            </a:pPr>
            <a:r>
              <a:rPr lang="fi-FI"/>
              <a:t>Yrittäjägallup, kierros 2/2025 maaliskuu</a:t>
            </a:r>
          </a:p>
        </p:txBody>
      </p:sp>
    </p:spTree>
    <p:extLst>
      <p:ext uri="{BB962C8B-B14F-4D97-AF65-F5344CB8AC3E}">
        <p14:creationId xmlns:p14="http://schemas.microsoft.com/office/powerpoint/2010/main" val="2150622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3.xml><?xml version="1.0" encoding="utf-8"?>
<p:sldLayout xmlns:a="http://schemas.openxmlformats.org/drawingml/2006/main" xmlns:r="http://schemas.openxmlformats.org/officeDocument/2006/relationships" xmlns:p="http://schemas.openxmlformats.org/presentationml/2006/main" userDrawn="1">
  <p:cSld name="Headline, Subline, Content">
    <p:bg>
      <p:bgPr>
        <a:solidFill>
          <a:schemeClr val="bg1"/>
        </a:solidFill>
        <a:effectLst/>
      </p:bgPr>
    </p:bg>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1658938"/>
            <a:ext cx="11268076" cy="4751387"/>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fi-FI"/>
              <a:t>Ilmastobarometri 2025    (C451004100)</a:t>
            </a:r>
            <a:endParaRPr lang="en-US"/>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noAutofit/>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endParaRPr lang="en-US"/>
          </a:p>
        </p:txBody>
      </p:sp>
      <p:sp>
        <p:nvSpPr>
          <p:cNvPr id="8" name="Text Placeholder 9">
            <a:extLst>
              <a:ext uri="{FF2B5EF4-FFF2-40B4-BE49-F238E27FC236}">
                <a16:creationId xmlns:a16="http://schemas.microsoft.com/office/drawing/2014/main" id="{F2DFF374-8A49-E463-2029-B0AECC726F98}"/>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 </a:t>
            </a:r>
          </a:p>
        </p:txBody>
      </p:sp>
      <p:sp>
        <p:nvSpPr>
          <p:cNvPr id="9" name="Text Placeholder 15">
            <a:extLst>
              <a:ext uri="{FF2B5EF4-FFF2-40B4-BE49-F238E27FC236}">
                <a16:creationId xmlns:a16="http://schemas.microsoft.com/office/drawing/2014/main" id="{633D01C5-FF3D-2F1D-047F-7C7D4BD19BB5}"/>
              </a:ext>
            </a:extLst>
          </p:cNvPr>
          <p:cNvSpPr>
            <a:spLocks noGrp="1"/>
          </p:cNvSpPr>
          <p:nvPr>
            <p:ph type="body" sz="quarter" idx="22" hasCustomPrompt="1"/>
          </p:nvPr>
        </p:nvSpPr>
        <p:spPr>
          <a:xfrm>
            <a:off x="460374" y="1064176"/>
            <a:ext cx="7677151"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
        <p:nvSpPr>
          <p:cNvPr id="6" name="Footer Placeholder 4">
            <a:extLst>
              <a:ext uri="{FF2B5EF4-FFF2-40B4-BE49-F238E27FC236}">
                <a16:creationId xmlns:a16="http://schemas.microsoft.com/office/drawing/2014/main" id="{F788647E-4B9D-FCD7-8E44-E1A69022B33D}"/>
              </a:ext>
            </a:extLst>
          </p:cNvPr>
          <p:cNvSpPr txBox="1">
            <a:spLocks/>
          </p:cNvSpPr>
          <p:nvPr userDrawn="1"/>
        </p:nvSpPr>
        <p:spPr>
          <a:xfrm>
            <a:off x="454985" y="6546849"/>
            <a:ext cx="454450" cy="155574"/>
          </a:xfrm>
          <a:prstGeom prst="rect">
            <a:avLst/>
          </a:prstGeom>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a:t>Ve</a:t>
            </a:r>
            <a:r>
              <a:rPr lang="en-US" b="1" spc="0" baseline="0"/>
              <a:t>rian</a:t>
            </a:r>
          </a:p>
        </p:txBody>
      </p:sp>
      <p:cxnSp>
        <p:nvCxnSpPr>
          <p:cNvPr id="10" name="Straight Connector 9">
            <a:extLst>
              <a:ext uri="{FF2B5EF4-FFF2-40B4-BE49-F238E27FC236}">
                <a16:creationId xmlns:a16="http://schemas.microsoft.com/office/drawing/2014/main" id="{9F9899D2-DD50-0D90-4E7C-09BCE3498982}"/>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9358424"/>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486000"/>
            <a:ext cx="7963200" cy="1850400"/>
          </a:xfrm>
        </p:spPr>
        <p:txBody>
          <a:bodyPr anchor="b"/>
          <a:lstStyle>
            <a:lvl1pPr>
              <a:defRPr sz="3600">
                <a:solidFill>
                  <a:schemeClr val="tx1"/>
                </a:solidFill>
              </a:defRPr>
            </a:lvl1pPr>
          </a:lstStyle>
          <a:p>
            <a:r>
              <a:rPr lang="fi-FI"/>
              <a:t>Muokkaa ots. perustyyl. napsautt.</a:t>
            </a:r>
            <a:endParaRPr lang="fi-FI" dirty="0"/>
          </a:p>
        </p:txBody>
      </p:sp>
      <p:sp>
        <p:nvSpPr>
          <p:cNvPr id="3" name="Alaotsikko 2"/>
          <p:cNvSpPr>
            <a:spLocks noGrp="1"/>
          </p:cNvSpPr>
          <p:nvPr>
            <p:ph type="subTitle" idx="1"/>
          </p:nvPr>
        </p:nvSpPr>
        <p:spPr>
          <a:xfrm>
            <a:off x="414000" y="2502000"/>
            <a:ext cx="7963200" cy="2088000"/>
          </a:xfrm>
        </p:spPr>
        <p:txBody>
          <a:bodyPr>
            <a:noAutofit/>
          </a:bodyPr>
          <a:lstStyle>
            <a:lvl1pPr marL="0" indent="0" algn="l">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endParaRPr lang="fi-FI" dirty="0"/>
          </a:p>
        </p:txBody>
      </p:sp>
      <p:sp>
        <p:nvSpPr>
          <p:cNvPr id="4" name="Päivämäärän paikkamerkki 3"/>
          <p:cNvSpPr>
            <a:spLocks noGrp="1"/>
          </p:cNvSpPr>
          <p:nvPr>
            <p:ph type="dt" sz="half" idx="10"/>
          </p:nvPr>
        </p:nvSpPr>
        <p:spPr/>
        <p:txBody>
          <a:bodyPr/>
          <a:lstStyle/>
          <a:p>
            <a:fld id="{B1AEC1BB-A160-4834-8003-73DAD124D20F}" type="datetimeFigureOut">
              <a:rPr lang="fi-FI" smtClean="0"/>
              <a:t>16.4.2025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3745C8E5-10B0-46E1-A92C-674A2AB6EC67}" type="slidenum">
              <a:rPr lang="fi-FI" smtClean="0"/>
              <a:t>‹#›</a:t>
            </a:fld>
            <a:endParaRPr lang="fi-FI"/>
          </a:p>
        </p:txBody>
      </p:sp>
    </p:spTree>
    <p:extLst>
      <p:ext uri="{BB962C8B-B14F-4D97-AF65-F5344CB8AC3E}">
        <p14:creationId xmlns:p14="http://schemas.microsoft.com/office/powerpoint/2010/main" val="962980877"/>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p:cSld name="Otsikko ja sisältö">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4" name="Päivämäärän paikkamerkki 3"/>
          <p:cNvSpPr>
            <a:spLocks noGrp="1"/>
          </p:cNvSpPr>
          <p:nvPr>
            <p:ph type="dt" sz="half" idx="10"/>
          </p:nvPr>
        </p:nvSpPr>
        <p:spPr/>
        <p:txBody>
          <a:bodyPr/>
          <a:lstStyle/>
          <a:p>
            <a:fld id="{B1AEC1BB-A160-4834-8003-73DAD124D20F}" type="datetimeFigureOut">
              <a:rPr lang="fi-FI" smtClean="0"/>
              <a:t>16.4.2025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3745C8E5-10B0-46E1-A92C-674A2AB6EC67}" type="slidenum">
              <a:rPr lang="fi-FI" smtClean="0"/>
              <a:t>‹#›</a:t>
            </a:fld>
            <a:endParaRPr lang="fi-FI"/>
          </a:p>
        </p:txBody>
      </p:sp>
      <p:sp>
        <p:nvSpPr>
          <p:cNvPr id="7" name="Otsikko 6">
            <a:extLst>
              <a:ext uri="{FF2B5EF4-FFF2-40B4-BE49-F238E27FC236}">
                <a16:creationId xmlns:a16="http://schemas.microsoft.com/office/drawing/2014/main" id="{46BE63EC-6095-471C-AE85-156114947DA3}"/>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2087227991"/>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showMasterSp="0" preserve="1">
  <p:cSld name="Otsikko ja sisältö 2">
    <p:bg>
      <p:bgPr>
        <a:solidFill>
          <a:schemeClr val="tx2"/>
        </a:solidFill>
        <a:effectLst/>
      </p:bgPr>
    </p:bg>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4" name="Päivämäärän paikkamerkki 3"/>
          <p:cNvSpPr>
            <a:spLocks noGrp="1"/>
          </p:cNvSpPr>
          <p:nvPr>
            <p:ph type="dt" sz="half" idx="10"/>
          </p:nvPr>
        </p:nvSpPr>
        <p:spPr/>
        <p:txBody>
          <a:bodyPr/>
          <a:lstStyle>
            <a:lvl1pPr>
              <a:defRPr>
                <a:solidFill>
                  <a:schemeClr val="bg1"/>
                </a:solidFill>
              </a:defRPr>
            </a:lvl1pPr>
          </a:lstStyle>
          <a:p>
            <a:fld id="{B1AEC1BB-A160-4834-8003-73DAD124D20F}" type="datetimeFigureOut">
              <a:rPr lang="fi-FI" smtClean="0"/>
              <a:t>16.4.2025</a:t>
            </a:fld>
            <a:endParaRPr lang="fi-FI"/>
          </a:p>
        </p:txBody>
      </p:sp>
      <p:sp>
        <p:nvSpPr>
          <p:cNvPr id="5" name="Alatunnisteen paikkamerkki 4"/>
          <p:cNvSpPr>
            <a:spLocks noGrp="1"/>
          </p:cNvSpPr>
          <p:nvPr>
            <p:ph type="ftr" sz="quarter" idx="11"/>
          </p:nvPr>
        </p:nvSpPr>
        <p:spPr/>
        <p:txBody>
          <a:bodyPr/>
          <a:lstStyle>
            <a:lvl1pPr>
              <a:defRPr>
                <a:solidFill>
                  <a:schemeClr val="bg1"/>
                </a:solidFill>
              </a:defRPr>
            </a:lvl1pPr>
          </a:lstStyle>
          <a:p>
            <a:endParaRPr lang="fi-FI"/>
          </a:p>
        </p:txBody>
      </p:sp>
      <p:sp>
        <p:nvSpPr>
          <p:cNvPr id="6" name="Dian numeron paikkamerkki 5"/>
          <p:cNvSpPr>
            <a:spLocks noGrp="1"/>
          </p:cNvSpPr>
          <p:nvPr>
            <p:ph type="sldNum" sz="quarter" idx="12"/>
          </p:nvPr>
        </p:nvSpPr>
        <p:spPr/>
        <p:txBody>
          <a:bodyPr/>
          <a:lstStyle>
            <a:lvl1pPr>
              <a:defRPr>
                <a:solidFill>
                  <a:schemeClr val="bg1"/>
                </a:solidFill>
              </a:defRPr>
            </a:lvl1pPr>
          </a:lstStyle>
          <a:p>
            <a:fld id="{3745C8E5-10B0-46E1-A92C-674A2AB6EC67}" type="slidenum">
              <a:rPr lang="fi-FI" smtClean="0"/>
              <a:t>‹#›</a:t>
            </a:fld>
            <a:endParaRPr lang="fi-FI"/>
          </a:p>
        </p:txBody>
      </p:sp>
      <p:sp>
        <p:nvSpPr>
          <p:cNvPr id="7" name="Otsikko 6">
            <a:extLst>
              <a:ext uri="{FF2B5EF4-FFF2-40B4-BE49-F238E27FC236}">
                <a16:creationId xmlns:a16="http://schemas.microsoft.com/office/drawing/2014/main" id="{46BE63EC-6095-471C-AE85-156114947DA3}"/>
              </a:ext>
            </a:extLst>
          </p:cNvPr>
          <p:cNvSpPr>
            <a:spLocks noGrp="1"/>
          </p:cNvSpPr>
          <p:nvPr>
            <p:ph type="title"/>
          </p:nvPr>
        </p:nvSpPr>
        <p:spPr/>
        <p:txBody>
          <a:bodyPr/>
          <a:lstStyle>
            <a:lvl1pPr>
              <a:defRPr>
                <a:solidFill>
                  <a:schemeClr val="bg1"/>
                </a:solidFill>
              </a:defRPr>
            </a:lvl1pPr>
          </a:lstStyle>
          <a:p>
            <a:r>
              <a:rPr lang="fi-FI"/>
              <a:t>Muokkaa ots. perustyyl. napsautt.</a:t>
            </a:r>
          </a:p>
        </p:txBody>
      </p:sp>
      <p:pic>
        <p:nvPicPr>
          <p:cNvPr id="9" name="Kuva 8">
            <a:extLst>
              <a:ext uri="{FF2B5EF4-FFF2-40B4-BE49-F238E27FC236}">
                <a16:creationId xmlns:a16="http://schemas.microsoft.com/office/drawing/2014/main" id="{B18DD67E-A907-49C4-9344-9E05BD7F82A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9675" b="-564"/>
          <a:stretch/>
        </p:blipFill>
        <p:spPr bwMode="black">
          <a:xfrm>
            <a:off x="9555888" y="18055"/>
            <a:ext cx="2340000" cy="925595"/>
          </a:xfrm>
          <a:prstGeom prst="rect">
            <a:avLst/>
          </a:prstGeom>
        </p:spPr>
      </p:pic>
    </p:spTree>
    <p:extLst>
      <p:ext uri="{BB962C8B-B14F-4D97-AF65-F5344CB8AC3E}">
        <p14:creationId xmlns:p14="http://schemas.microsoft.com/office/powerpoint/2010/main" val="2814867838"/>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p:cSld name="Osanvaihto">
    <p:spTree>
      <p:nvGrpSpPr>
        <p:cNvPr id="1" name=""/>
        <p:cNvGrpSpPr/>
        <p:nvPr/>
      </p:nvGrpSpPr>
      <p:grpSpPr>
        <a:xfrm>
          <a:off x="0" y="0"/>
          <a:ext cx="0" cy="0"/>
          <a:chOff x="0" y="0"/>
          <a:chExt cx="0" cy="0"/>
        </a:xfrm>
      </p:grpSpPr>
      <p:sp>
        <p:nvSpPr>
          <p:cNvPr id="2" name="Otsikko 1"/>
          <p:cNvSpPr>
            <a:spLocks noGrp="1"/>
          </p:cNvSpPr>
          <p:nvPr>
            <p:ph type="ctrTitle"/>
          </p:nvPr>
        </p:nvSpPr>
        <p:spPr>
          <a:xfrm>
            <a:off x="1536000" y="1128000"/>
            <a:ext cx="9144000" cy="2400000"/>
          </a:xfrm>
        </p:spPr>
        <p:txBody>
          <a:bodyPr/>
          <a:lstStyle>
            <a:lvl1pPr algn="ctr">
              <a:defRPr sz="4000"/>
            </a:lvl1pPr>
          </a:lstStyle>
          <a:p>
            <a:r>
              <a:rPr lang="fi-FI"/>
              <a:t>Muokkaa ots. perustyyl. napsautt.</a:t>
            </a:r>
            <a:endParaRPr lang="fi-FI" dirty="0"/>
          </a:p>
        </p:txBody>
      </p:sp>
      <p:sp>
        <p:nvSpPr>
          <p:cNvPr id="3" name="Alaotsikko 2"/>
          <p:cNvSpPr>
            <a:spLocks noGrp="1"/>
          </p:cNvSpPr>
          <p:nvPr>
            <p:ph type="subTitle" idx="1"/>
          </p:nvPr>
        </p:nvSpPr>
        <p:spPr>
          <a:xfrm>
            <a:off x="1536000" y="3600000"/>
            <a:ext cx="9144000" cy="1656000"/>
          </a:xfrm>
        </p:spPr>
        <p:txBody>
          <a:bodyPr>
            <a:noAutofit/>
          </a:bodyPr>
          <a:lstStyle>
            <a:lvl1pPr marL="0" indent="0" algn="ctr">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lvl1pPr>
              <a:defRPr>
                <a:noFill/>
              </a:defRPr>
            </a:lvl1pPr>
          </a:lstStyle>
          <a:p>
            <a:fld id="{B1AEC1BB-A160-4834-8003-73DAD124D20F}" type="datetimeFigureOut">
              <a:rPr lang="fi-FI" smtClean="0"/>
              <a:t>16.4.2025</a:t>
            </a:fld>
            <a:endParaRPr lang="fi-FI"/>
          </a:p>
        </p:txBody>
      </p:sp>
      <p:sp>
        <p:nvSpPr>
          <p:cNvPr id="5" name="Alatunnisteen paikkamerkki 4"/>
          <p:cNvSpPr>
            <a:spLocks noGrp="1"/>
          </p:cNvSpPr>
          <p:nvPr>
            <p:ph type="ftr" sz="quarter" idx="11"/>
          </p:nvPr>
        </p:nvSpPr>
        <p:spPr/>
        <p:txBody>
          <a:bodyPr/>
          <a:lstStyle>
            <a:lvl1pPr>
              <a:defRPr>
                <a:noFill/>
              </a:defRPr>
            </a:lvl1pPr>
          </a:lstStyle>
          <a:p>
            <a:endParaRPr lang="fi-FI"/>
          </a:p>
        </p:txBody>
      </p:sp>
      <p:sp>
        <p:nvSpPr>
          <p:cNvPr id="6" name="Dian numeron paikkamerkki 5"/>
          <p:cNvSpPr>
            <a:spLocks noGrp="1"/>
          </p:cNvSpPr>
          <p:nvPr>
            <p:ph type="sldNum" sz="quarter" idx="12"/>
          </p:nvPr>
        </p:nvSpPr>
        <p:spPr/>
        <p:txBody>
          <a:bodyPr/>
          <a:lstStyle>
            <a:lvl1pPr>
              <a:defRPr>
                <a:noFill/>
              </a:defRPr>
            </a:lvl1pPr>
          </a:lstStyle>
          <a:p>
            <a:fld id="{3745C8E5-10B0-46E1-A92C-674A2AB6EC67}" type="slidenum">
              <a:rPr lang="fi-FI" smtClean="0"/>
              <a:t>‹#›</a:t>
            </a:fld>
            <a:endParaRPr lang="fi-FI"/>
          </a:p>
        </p:txBody>
      </p:sp>
    </p:spTree>
    <p:extLst>
      <p:ext uri="{BB962C8B-B14F-4D97-AF65-F5344CB8AC3E}">
        <p14:creationId xmlns:p14="http://schemas.microsoft.com/office/powerpoint/2010/main" val="618553940"/>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showMasterSp="0" preserve="1">
  <p:cSld name="Osanvaihto 2">
    <p:bg>
      <p:bgPr>
        <a:solidFill>
          <a:schemeClr val="tx2"/>
        </a:solid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1536000" y="1128000"/>
            <a:ext cx="9144000" cy="2400000"/>
          </a:xfrm>
        </p:spPr>
        <p:txBody>
          <a:bodyPr/>
          <a:lstStyle>
            <a:lvl1pPr algn="ctr">
              <a:defRPr sz="4000">
                <a:solidFill>
                  <a:schemeClr val="bg1"/>
                </a:solidFill>
              </a:defRPr>
            </a:lvl1pPr>
          </a:lstStyle>
          <a:p>
            <a:r>
              <a:rPr lang="fi-FI"/>
              <a:t>Muokkaa ots. perustyyl. napsautt.</a:t>
            </a:r>
            <a:endParaRPr lang="fi-FI" dirty="0"/>
          </a:p>
        </p:txBody>
      </p:sp>
      <p:sp>
        <p:nvSpPr>
          <p:cNvPr id="3" name="Alaotsikko 2"/>
          <p:cNvSpPr>
            <a:spLocks noGrp="1"/>
          </p:cNvSpPr>
          <p:nvPr>
            <p:ph type="subTitle" idx="1"/>
          </p:nvPr>
        </p:nvSpPr>
        <p:spPr>
          <a:xfrm>
            <a:off x="1536000" y="3600000"/>
            <a:ext cx="9144000" cy="1656000"/>
          </a:xfrm>
        </p:spPr>
        <p:txBody>
          <a:bodyPr>
            <a:noAutofit/>
          </a:bodyPr>
          <a:lstStyle>
            <a:lvl1pPr marL="0" indent="0" algn="ctr">
              <a:spcBef>
                <a:spcPts val="0"/>
              </a:spcBef>
              <a:buNone/>
              <a:defRPr sz="24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lvl1pPr>
              <a:defRPr>
                <a:noFill/>
              </a:defRPr>
            </a:lvl1pPr>
          </a:lstStyle>
          <a:p>
            <a:fld id="{B1AEC1BB-A160-4834-8003-73DAD124D20F}" type="datetimeFigureOut">
              <a:rPr lang="fi-FI" smtClean="0"/>
              <a:t>16.4.2025</a:t>
            </a:fld>
            <a:endParaRPr lang="fi-FI"/>
          </a:p>
        </p:txBody>
      </p:sp>
      <p:sp>
        <p:nvSpPr>
          <p:cNvPr id="5" name="Alatunnisteen paikkamerkki 4"/>
          <p:cNvSpPr>
            <a:spLocks noGrp="1"/>
          </p:cNvSpPr>
          <p:nvPr>
            <p:ph type="ftr" sz="quarter" idx="11"/>
          </p:nvPr>
        </p:nvSpPr>
        <p:spPr/>
        <p:txBody>
          <a:bodyPr/>
          <a:lstStyle>
            <a:lvl1pPr>
              <a:defRPr>
                <a:noFill/>
              </a:defRPr>
            </a:lvl1pPr>
          </a:lstStyle>
          <a:p>
            <a:endParaRPr lang="fi-FI"/>
          </a:p>
        </p:txBody>
      </p:sp>
      <p:sp>
        <p:nvSpPr>
          <p:cNvPr id="6" name="Dian numeron paikkamerkki 5"/>
          <p:cNvSpPr>
            <a:spLocks noGrp="1"/>
          </p:cNvSpPr>
          <p:nvPr>
            <p:ph type="sldNum" sz="quarter" idx="12"/>
          </p:nvPr>
        </p:nvSpPr>
        <p:spPr/>
        <p:txBody>
          <a:bodyPr/>
          <a:lstStyle>
            <a:lvl1pPr>
              <a:defRPr>
                <a:noFill/>
              </a:defRPr>
            </a:lvl1pPr>
          </a:lstStyle>
          <a:p>
            <a:fld id="{3745C8E5-10B0-46E1-A92C-674A2AB6EC67}" type="slidenum">
              <a:rPr lang="fi-FI" smtClean="0"/>
              <a:t>‹#›</a:t>
            </a:fld>
            <a:endParaRPr lang="fi-FI"/>
          </a:p>
        </p:txBody>
      </p:sp>
      <p:pic>
        <p:nvPicPr>
          <p:cNvPr id="8" name="Kuva 7">
            <a:extLst>
              <a:ext uri="{FF2B5EF4-FFF2-40B4-BE49-F238E27FC236}">
                <a16:creationId xmlns:a16="http://schemas.microsoft.com/office/drawing/2014/main" id="{30A00A45-5EE7-4C10-8E10-A75FF849C97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9675" b="-564"/>
          <a:stretch/>
        </p:blipFill>
        <p:spPr bwMode="black">
          <a:xfrm>
            <a:off x="9555888" y="18055"/>
            <a:ext cx="2340000" cy="925595"/>
          </a:xfrm>
          <a:prstGeom prst="rect">
            <a:avLst/>
          </a:prstGeom>
        </p:spPr>
      </p:pic>
    </p:spTree>
    <p:extLst>
      <p:ext uri="{BB962C8B-B14F-4D97-AF65-F5344CB8AC3E}">
        <p14:creationId xmlns:p14="http://schemas.microsoft.com/office/powerpoint/2010/main" val="423852723"/>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p:cSld name="Kuvallinen 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776532"/>
            <a:ext cx="10795468" cy="1200000"/>
          </a:xfrm>
        </p:spPr>
        <p:txBody>
          <a:bodyPr/>
          <a:lstStyle>
            <a:lvl1pPr>
              <a:defRPr sz="3600">
                <a:solidFill>
                  <a:schemeClr val="tx1"/>
                </a:solidFill>
              </a:defRPr>
            </a:lvl1pPr>
          </a:lstStyle>
          <a:p>
            <a:r>
              <a:rPr lang="fi-FI"/>
              <a:t>Muokkaa ots. perustyyl. napsautt.</a:t>
            </a:r>
          </a:p>
        </p:txBody>
      </p:sp>
      <p:sp>
        <p:nvSpPr>
          <p:cNvPr id="3" name="Alaotsikko 2"/>
          <p:cNvSpPr>
            <a:spLocks noGrp="1"/>
          </p:cNvSpPr>
          <p:nvPr>
            <p:ph type="subTitle" idx="1"/>
          </p:nvPr>
        </p:nvSpPr>
        <p:spPr>
          <a:xfrm>
            <a:off x="414000" y="2024532"/>
            <a:ext cx="10795468" cy="1344000"/>
          </a:xfrm>
        </p:spPr>
        <p:txBody>
          <a:bodyPr>
            <a:noAutofit/>
          </a:bodyPr>
          <a:lstStyle>
            <a:lvl1pPr marL="0" indent="0" algn="l">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7" name="Suorakulmio 6"/>
          <p:cNvSpPr/>
          <p:nvPr/>
        </p:nvSpPr>
        <p:spPr bwMode="ltGray">
          <a:xfrm>
            <a:off x="9128560" y="3431685"/>
            <a:ext cx="3078000" cy="3429000"/>
          </a:xfrm>
          <a:prstGeom prst="rect">
            <a:avLst/>
          </a:prstGeom>
          <a:solidFill>
            <a:srgbClr val="00A3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400" err="1"/>
          </a:p>
        </p:txBody>
      </p:sp>
      <p:pic>
        <p:nvPicPr>
          <p:cNvPr id="8" name="Kuva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black">
          <a:xfrm>
            <a:off x="9459038" y="4690463"/>
            <a:ext cx="2346257" cy="911447"/>
          </a:xfrm>
          <a:prstGeom prst="rect">
            <a:avLst/>
          </a:prstGeom>
        </p:spPr>
      </p:pic>
      <p:sp>
        <p:nvSpPr>
          <p:cNvPr id="14" name="Kuvan paikkamerkki 13">
            <a:extLst>
              <a:ext uri="{FF2B5EF4-FFF2-40B4-BE49-F238E27FC236}">
                <a16:creationId xmlns:a16="http://schemas.microsoft.com/office/drawing/2014/main" id="{58BF3A17-CBF0-4A75-A58C-DF4A63495EE0}"/>
              </a:ext>
            </a:extLst>
          </p:cNvPr>
          <p:cNvSpPr>
            <a:spLocks noGrp="1"/>
          </p:cNvSpPr>
          <p:nvPr>
            <p:ph type="pic" sz="quarter" idx="13" hasCustomPrompt="1"/>
          </p:nvPr>
        </p:nvSpPr>
        <p:spPr>
          <a:xfrm>
            <a:off x="0" y="3431685"/>
            <a:ext cx="9139203" cy="3429000"/>
          </a:xfrm>
          <a:custGeom>
            <a:avLst/>
            <a:gdLst>
              <a:gd name="connsiteX0" fmla="*/ 0 w 9139203"/>
              <a:gd name="connsiteY0" fmla="*/ 0 h 3429000"/>
              <a:gd name="connsiteX1" fmla="*/ 9139203 w 9139203"/>
              <a:gd name="connsiteY1" fmla="*/ 0 h 3429000"/>
              <a:gd name="connsiteX2" fmla="*/ 9139203 w 9139203"/>
              <a:gd name="connsiteY2" fmla="*/ 554358 h 3429000"/>
              <a:gd name="connsiteX3" fmla="*/ 8475776 w 9139203"/>
              <a:gd name="connsiteY3" fmla="*/ 993655 h 3429000"/>
              <a:gd name="connsiteX4" fmla="*/ 9139203 w 9139203"/>
              <a:gd name="connsiteY4" fmla="*/ 1432952 h 3429000"/>
              <a:gd name="connsiteX5" fmla="*/ 9139203 w 9139203"/>
              <a:gd name="connsiteY5" fmla="*/ 3429000 h 3429000"/>
              <a:gd name="connsiteX6" fmla="*/ 0 w 9139203"/>
              <a:gd name="connsiteY6"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39203" h="3429000">
                <a:moveTo>
                  <a:pt x="0" y="0"/>
                </a:moveTo>
                <a:lnTo>
                  <a:pt x="9139203" y="0"/>
                </a:lnTo>
                <a:lnTo>
                  <a:pt x="9139203" y="554358"/>
                </a:lnTo>
                <a:lnTo>
                  <a:pt x="8475776" y="993655"/>
                </a:lnTo>
                <a:lnTo>
                  <a:pt x="9139203" y="1432952"/>
                </a:lnTo>
                <a:lnTo>
                  <a:pt x="9139203" y="3429000"/>
                </a:lnTo>
                <a:lnTo>
                  <a:pt x="0" y="3429000"/>
                </a:lnTo>
                <a:close/>
              </a:path>
            </a:pathLst>
          </a:custGeom>
          <a:solidFill>
            <a:schemeClr val="bg1">
              <a:lumMod val="85000"/>
            </a:schemeClr>
          </a:solidFill>
        </p:spPr>
        <p:txBody>
          <a:bodyPr wrap="square" anchor="ctr">
            <a:noAutofit/>
          </a:bodyPr>
          <a:lstStyle>
            <a:lvl1pPr marL="10584" indent="0" algn="ctr">
              <a:buNone/>
              <a:tabLst/>
              <a:defRPr/>
            </a:lvl1pPr>
          </a:lstStyle>
          <a:p>
            <a:r>
              <a:rPr lang="fi-FI"/>
              <a:t>Vedä kuva paikkamerkkiin tai </a:t>
            </a:r>
            <a:br>
              <a:rPr lang="fi-FI"/>
            </a:br>
            <a:r>
              <a:rPr lang="fi-FI"/>
              <a:t>lisää napsauttamalla kuvaketta</a:t>
            </a:r>
          </a:p>
        </p:txBody>
      </p:sp>
      <p:sp>
        <p:nvSpPr>
          <p:cNvPr id="4" name="Päivämäärän paikkamerkki 3"/>
          <p:cNvSpPr>
            <a:spLocks noGrp="1"/>
          </p:cNvSpPr>
          <p:nvPr>
            <p:ph type="dt" sz="half" idx="10"/>
          </p:nvPr>
        </p:nvSpPr>
        <p:spPr/>
        <p:txBody>
          <a:bodyPr/>
          <a:lstStyle/>
          <a:p>
            <a:fld id="{B1AEC1BB-A160-4834-8003-73DAD124D20F}" type="datetimeFigureOut">
              <a:rPr lang="fi-FI" smtClean="0"/>
              <a:t>16.4.2025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a:xfrm>
            <a:off x="414000" y="6516000"/>
            <a:ext cx="576000" cy="324000"/>
          </a:xfrm>
        </p:spPr>
        <p:txBody>
          <a:bodyPr/>
          <a:lstStyle/>
          <a:p>
            <a:fld id="{3745C8E5-10B0-46E1-A92C-674A2AB6EC67}" type="slidenum">
              <a:rPr lang="fi-FI" smtClean="0"/>
              <a:t>‹#›</a:t>
            </a:fld>
            <a:endParaRPr lang="fi-FI"/>
          </a:p>
        </p:txBody>
      </p:sp>
      <p:sp>
        <p:nvSpPr>
          <p:cNvPr id="15" name="Kolmio 9">
            <a:extLst>
              <a:ext uri="{FF2B5EF4-FFF2-40B4-BE49-F238E27FC236}">
                <a16:creationId xmlns:a16="http://schemas.microsoft.com/office/drawing/2014/main" id="{75A302AC-973C-4C9F-B64C-275B843D6E09}"/>
              </a:ext>
            </a:extLst>
          </p:cNvPr>
          <p:cNvSpPr/>
          <p:nvPr/>
        </p:nvSpPr>
        <p:spPr bwMode="ltGray">
          <a:xfrm rot="16200000">
            <a:off x="8356994" y="4091882"/>
            <a:ext cx="883212" cy="666915"/>
          </a:xfrm>
          <a:prstGeom prst="triangle">
            <a:avLst/>
          </a:prstGeom>
          <a:solidFill>
            <a:srgbClr val="00A3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err="1"/>
          </a:p>
        </p:txBody>
      </p:sp>
    </p:spTree>
    <p:extLst>
      <p:ext uri="{BB962C8B-B14F-4D97-AF65-F5344CB8AC3E}">
        <p14:creationId xmlns:p14="http://schemas.microsoft.com/office/powerpoint/2010/main" val="3499582113"/>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p:cSld name="Otsikko, diagrammi ja lähde">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414000" y="1416000"/>
            <a:ext cx="11248354" cy="4320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dirty="0"/>
              <a:t>Lisää lähdetieto napsauttamalla</a:t>
            </a:r>
          </a:p>
        </p:txBody>
      </p:sp>
      <p:sp>
        <p:nvSpPr>
          <p:cNvPr id="4" name="Päivämäärän paikkamerkki 3"/>
          <p:cNvSpPr>
            <a:spLocks noGrp="1"/>
          </p:cNvSpPr>
          <p:nvPr>
            <p:ph type="dt" sz="half" idx="10"/>
          </p:nvPr>
        </p:nvSpPr>
        <p:spPr/>
        <p:txBody>
          <a:bodyPr/>
          <a:lstStyle/>
          <a:p>
            <a:fld id="{B1AEC1BB-A160-4834-8003-73DAD124D20F}" type="datetimeFigureOut">
              <a:rPr lang="fi-FI" smtClean="0"/>
              <a:t>16.4.2025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3745C8E5-10B0-46E1-A92C-674A2AB6EC67}" type="slidenum">
              <a:rPr lang="fi-FI" smtClean="0"/>
              <a:t>‹#›</a:t>
            </a:fld>
            <a:endParaRPr lang="fi-FI"/>
          </a:p>
        </p:txBody>
      </p:sp>
      <p:cxnSp>
        <p:nvCxnSpPr>
          <p:cNvPr id="8" name="Suora yhdysviiva 7"/>
          <p:cNvCxnSpPr/>
          <p:nvPr/>
        </p:nvCxnSpPr>
        <p:spPr>
          <a:xfrm>
            <a:off x="414000" y="5841312"/>
            <a:ext cx="1125813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Otsikko 8">
            <a:extLst>
              <a:ext uri="{FF2B5EF4-FFF2-40B4-BE49-F238E27FC236}">
                <a16:creationId xmlns:a16="http://schemas.microsoft.com/office/drawing/2014/main" id="{09AE56AE-2C12-4176-879E-9B5423F76D66}"/>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3438950961"/>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p:cSld name="Otsikko, sisältö ja lähde">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p>
        </p:txBody>
      </p:sp>
      <p:sp>
        <p:nvSpPr>
          <p:cNvPr id="3" name="Sisällön paikkamerkki 2"/>
          <p:cNvSpPr>
            <a:spLocks noGrp="1"/>
          </p:cNvSpPr>
          <p:nvPr>
            <p:ph idx="1"/>
          </p:nvPr>
        </p:nvSpPr>
        <p:spPr>
          <a:xfrm>
            <a:off x="414000" y="1416000"/>
            <a:ext cx="11248354" cy="4320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B1AEC1BB-A160-4834-8003-73DAD124D20F}" type="datetimeFigureOut">
              <a:rPr lang="fi-FI" smtClean="0"/>
              <a:t>16.4.2025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3745C8E5-10B0-46E1-A92C-674A2AB6EC67}" type="slidenum">
              <a:rPr lang="fi-FI" smtClean="0"/>
              <a:t>‹#›</a:t>
            </a:fld>
            <a:endParaRPr lang="fi-FI"/>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563281517"/>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p:cSld name="Kaksi sisältökohdetta">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535083"/>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4" name="Sisällön paikkamerkki 3"/>
          <p:cNvSpPr>
            <a:spLocks noGrp="1"/>
          </p:cNvSpPr>
          <p:nvPr>
            <p:ph sz="half" idx="2"/>
          </p:nvPr>
        </p:nvSpPr>
        <p:spPr>
          <a:xfrm>
            <a:off x="6151880" y="1416000"/>
            <a:ext cx="5510474" cy="4535083"/>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5" name="Päivämäärän paikkamerkki 4"/>
          <p:cNvSpPr>
            <a:spLocks noGrp="1"/>
          </p:cNvSpPr>
          <p:nvPr>
            <p:ph type="dt" sz="half" idx="10"/>
          </p:nvPr>
        </p:nvSpPr>
        <p:spPr/>
        <p:txBody>
          <a:bodyPr/>
          <a:lstStyle/>
          <a:p>
            <a:fld id="{B1AEC1BB-A160-4834-8003-73DAD124D20F}" type="datetimeFigureOut">
              <a:rPr lang="fi-FI" smtClean="0"/>
              <a:t>16.4.2025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3745C8E5-10B0-46E1-A92C-674A2AB6EC67}" type="slidenum">
              <a:rPr lang="fi-FI" smtClean="0"/>
              <a:t>‹#›</a:t>
            </a:fld>
            <a:endParaRPr lang="fi-FI"/>
          </a:p>
        </p:txBody>
      </p:sp>
      <p:sp>
        <p:nvSpPr>
          <p:cNvPr id="8" name="Otsikko 7">
            <a:extLst>
              <a:ext uri="{FF2B5EF4-FFF2-40B4-BE49-F238E27FC236}">
                <a16:creationId xmlns:a16="http://schemas.microsoft.com/office/drawing/2014/main" id="{0381782D-255F-4853-838D-BA013CF688A1}"/>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607926853"/>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p:cSld name="Kaksi sisältökohdetta ja lähde">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320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4" name="Sisällön paikkamerkki 3"/>
          <p:cNvSpPr>
            <a:spLocks noGrp="1"/>
          </p:cNvSpPr>
          <p:nvPr>
            <p:ph sz="half" idx="2"/>
          </p:nvPr>
        </p:nvSpPr>
        <p:spPr>
          <a:xfrm>
            <a:off x="6151880" y="1416000"/>
            <a:ext cx="5510474" cy="4320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5" name="Päivämäärän paikkamerkki 4"/>
          <p:cNvSpPr>
            <a:spLocks noGrp="1"/>
          </p:cNvSpPr>
          <p:nvPr>
            <p:ph type="dt" sz="half" idx="10"/>
          </p:nvPr>
        </p:nvSpPr>
        <p:spPr/>
        <p:txBody>
          <a:bodyPr/>
          <a:lstStyle/>
          <a:p>
            <a:fld id="{B1AEC1BB-A160-4834-8003-73DAD124D20F}" type="datetimeFigureOut">
              <a:rPr lang="fi-FI" smtClean="0"/>
              <a:t>16.4.2025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3745C8E5-10B0-46E1-A92C-674A2AB6EC67}" type="slidenum">
              <a:rPr lang="fi-FI" smtClean="0"/>
              <a:t>‹#›</a:t>
            </a:fld>
            <a:endParaRPr lang="fi-FI"/>
          </a:p>
        </p:txBody>
      </p:sp>
      <p:sp>
        <p:nvSpPr>
          <p:cNvPr id="2" name="Otsikko 1"/>
          <p:cNvSpPr>
            <a:spLocks noGrp="1"/>
          </p:cNvSpPr>
          <p:nvPr>
            <p:ph type="title"/>
          </p:nvPr>
        </p:nvSpPr>
        <p:spPr/>
        <p:txBody>
          <a:bodyPr/>
          <a:lstStyle/>
          <a:p>
            <a:r>
              <a:rPr lang="fi-FI"/>
              <a:t>Muokkaa ots. perustyyl. napsautt.</a:t>
            </a:r>
          </a:p>
        </p:txBody>
      </p:sp>
      <p:sp>
        <p:nvSpPr>
          <p:cNvPr id="8" name="Tekstin paikkamerkki 13"/>
          <p:cNvSpPr>
            <a:spLocks noGrp="1"/>
          </p:cNvSpPr>
          <p:nvPr>
            <p:ph type="body" sz="quarter" idx="13" hasCustomPrompt="1"/>
          </p:nvPr>
        </p:nvSpPr>
        <p:spPr>
          <a:xfrm>
            <a:off x="413999" y="5856000"/>
            <a:ext cx="5511293"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dirty="0"/>
              <a:t>Kirjoita kuvateksti ja –lähde tähän.</a:t>
            </a:r>
          </a:p>
        </p:txBody>
      </p:sp>
      <p:cxnSp>
        <p:nvCxnSpPr>
          <p:cNvPr id="9" name="Suora yhdysviiva 8"/>
          <p:cNvCxnSpPr/>
          <p:nvPr/>
        </p:nvCxnSpPr>
        <p:spPr>
          <a:xfrm>
            <a:off x="414000" y="5841312"/>
            <a:ext cx="551129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kstin paikkamerkki 13"/>
          <p:cNvSpPr>
            <a:spLocks noGrp="1"/>
          </p:cNvSpPr>
          <p:nvPr>
            <p:ph type="body" sz="quarter" idx="14" hasCustomPrompt="1"/>
          </p:nvPr>
        </p:nvSpPr>
        <p:spPr>
          <a:xfrm>
            <a:off x="6153599" y="5856000"/>
            <a:ext cx="5511293"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11" name="Suora yhdysviiva 10"/>
          <p:cNvCxnSpPr/>
          <p:nvPr/>
        </p:nvCxnSpPr>
        <p:spPr>
          <a:xfrm>
            <a:off x="6153600" y="5841600"/>
            <a:ext cx="551129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4744693"/>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p:cSld name="Kaksi erikokoista sisältöä">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512000"/>
            <a:ext cx="7656235" cy="4584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4" name="Sisällön paikkamerkki 3"/>
          <p:cNvSpPr>
            <a:spLocks noGrp="1"/>
          </p:cNvSpPr>
          <p:nvPr>
            <p:ph sz="half" idx="2"/>
          </p:nvPr>
        </p:nvSpPr>
        <p:spPr>
          <a:xfrm>
            <a:off x="8328000" y="1512000"/>
            <a:ext cx="3334354" cy="4584000"/>
          </a:xfrm>
        </p:spPr>
        <p:txBody>
          <a:bodyPr>
            <a:noAutofit/>
          </a:bodyPr>
          <a:lstStyle>
            <a:lvl1pPr marL="179996" indent="-179996">
              <a:spcBef>
                <a:spcPts val="0"/>
              </a:spcBef>
              <a:defRPr sz="2400"/>
            </a:lvl1pPr>
            <a:lvl2pPr marL="359991" indent="-179996">
              <a:spcBef>
                <a:spcPts val="0"/>
              </a:spcBef>
              <a:defRPr sz="2200"/>
            </a:lvl2pPr>
            <a:lvl3pPr marL="539987" indent="-179996">
              <a:spcBef>
                <a:spcPts val="0"/>
              </a:spcBef>
              <a:defRPr sz="2200"/>
            </a:lvl3pPr>
            <a:lvl4pPr marL="719982" indent="-179996">
              <a:spcBef>
                <a:spcPts val="0"/>
              </a:spcBef>
              <a:defRPr sz="2200"/>
            </a:lvl4pPr>
            <a:lvl5pPr marL="899978" indent="-179996">
              <a:spcBef>
                <a:spcPts val="0"/>
              </a:spcBef>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5" name="Päivämäärän paikkamerkki 4"/>
          <p:cNvSpPr>
            <a:spLocks noGrp="1"/>
          </p:cNvSpPr>
          <p:nvPr>
            <p:ph type="dt" sz="half" idx="10"/>
          </p:nvPr>
        </p:nvSpPr>
        <p:spPr/>
        <p:txBody>
          <a:bodyPr/>
          <a:lstStyle/>
          <a:p>
            <a:fld id="{B1AEC1BB-A160-4834-8003-73DAD124D20F}" type="datetimeFigureOut">
              <a:rPr lang="fi-FI" smtClean="0"/>
              <a:t>16.4.2025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3745C8E5-10B0-46E1-A92C-674A2AB6EC67}" type="slidenum">
              <a:rPr lang="fi-FI" smtClean="0"/>
              <a:t>‹#›</a:t>
            </a:fld>
            <a:endParaRPr lang="fi-FI"/>
          </a:p>
        </p:txBody>
      </p:sp>
      <p:sp>
        <p:nvSpPr>
          <p:cNvPr id="8" name="Otsikko 7"/>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1769475183"/>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p:cSld name="Kaksi erikokoista sisältöä ja lähde">
    <p:spTree>
      <p:nvGrpSpPr>
        <p:cNvPr id="1" name=""/>
        <p:cNvGrpSpPr/>
        <p:nvPr/>
      </p:nvGrpSpPr>
      <p:grpSpPr>
        <a:xfrm>
          <a:off x="0" y="0"/>
          <a:ext cx="0" cy="0"/>
          <a:chOff x="0" y="0"/>
          <a:chExt cx="0" cy="0"/>
        </a:xfrm>
      </p:grpSpPr>
      <p:sp>
        <p:nvSpPr>
          <p:cNvPr id="3" name="Sisällön paikkamerkki 2"/>
          <p:cNvSpPr>
            <a:spLocks noGrp="1"/>
          </p:cNvSpPr>
          <p:nvPr>
            <p:ph sz="half" idx="1" hasCustomPrompt="1"/>
          </p:nvPr>
        </p:nvSpPr>
        <p:spPr>
          <a:xfrm>
            <a:off x="414000" y="1416000"/>
            <a:ext cx="3314852" cy="4320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4" name="Sisällön paikkamerkki 3"/>
          <p:cNvSpPr>
            <a:spLocks noGrp="1"/>
          </p:cNvSpPr>
          <p:nvPr>
            <p:ph sz="half" idx="2"/>
          </p:nvPr>
        </p:nvSpPr>
        <p:spPr>
          <a:xfrm>
            <a:off x="4008000" y="1416000"/>
            <a:ext cx="7680000" cy="4320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5" name="Päivämäärän paikkamerkki 4"/>
          <p:cNvSpPr>
            <a:spLocks noGrp="1"/>
          </p:cNvSpPr>
          <p:nvPr>
            <p:ph type="dt" sz="half" idx="10"/>
          </p:nvPr>
        </p:nvSpPr>
        <p:spPr/>
        <p:txBody>
          <a:bodyPr/>
          <a:lstStyle/>
          <a:p>
            <a:fld id="{B1AEC1BB-A160-4834-8003-73DAD124D20F}" type="datetimeFigureOut">
              <a:rPr lang="fi-FI" smtClean="0"/>
              <a:t>16.4.2025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3745C8E5-10B0-46E1-A92C-674A2AB6EC67}" type="slidenum">
              <a:rPr lang="fi-FI" smtClean="0"/>
              <a:t>‹#›</a:t>
            </a:fld>
            <a:endParaRPr lang="fi-FI"/>
          </a:p>
        </p:txBody>
      </p:sp>
      <p:sp>
        <p:nvSpPr>
          <p:cNvPr id="2" name="Otsikko 1"/>
          <p:cNvSpPr>
            <a:spLocks noGrp="1"/>
          </p:cNvSpPr>
          <p:nvPr>
            <p:ph type="title"/>
          </p:nvPr>
        </p:nvSpPr>
        <p:spPr/>
        <p:txBody>
          <a:bodyPr/>
          <a:lstStyle/>
          <a:p>
            <a:r>
              <a:rPr lang="fi-FI"/>
              <a:t>Muokkaa ots. perustyyl. napsautt.</a:t>
            </a:r>
            <a:endParaRPr lang="fi-FI" dirty="0"/>
          </a:p>
        </p:txBody>
      </p:sp>
      <p:sp>
        <p:nvSpPr>
          <p:cNvPr id="8"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320534702"/>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showMasterSp="0" preserve="1">
  <p:cSld name="Kuva ja musta 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bwMode="white">
          <a:xfrm>
            <a:off x="0" y="0"/>
            <a:ext cx="12192000" cy="6858000"/>
          </a:xfrm>
          <a:solidFill>
            <a:schemeClr val="bg1">
              <a:lumMod val="65000"/>
            </a:schemeClr>
          </a:solidFill>
        </p:spPr>
        <p:txBody>
          <a:bodyPr lIns="90000" anchor="ctr"/>
          <a:lstStyle>
            <a:lvl1pPr marL="0" indent="0" algn="ctr">
              <a:buNone/>
              <a:defRPr/>
            </a:lvl1pPr>
          </a:lstStyle>
          <a:p>
            <a:r>
              <a:rPr lang="fi-FI" dirty="0"/>
              <a:t>Vedä kuva paikkamerkkiin tai lisää napsauttamalla kuvaketta</a:t>
            </a:r>
          </a:p>
        </p:txBody>
      </p:sp>
      <p:sp>
        <p:nvSpPr>
          <p:cNvPr id="2" name="Otsikko 1"/>
          <p:cNvSpPr>
            <a:spLocks noGrp="1"/>
          </p:cNvSpPr>
          <p:nvPr>
            <p:ph type="title"/>
          </p:nvPr>
        </p:nvSpPr>
        <p:spPr>
          <a:xfrm>
            <a:off x="511091" y="3456000"/>
            <a:ext cx="11169818" cy="2847818"/>
          </a:xfrm>
        </p:spPr>
        <p:txBody>
          <a:bodyPr anchor="t" anchorCtr="0"/>
          <a:lstStyle>
            <a:lvl1pPr algn="ctr">
              <a:defRPr sz="6000" b="1" cap="all" baseline="0">
                <a:solidFill>
                  <a:schemeClr val="tx1"/>
                </a:solidFill>
              </a:defRPr>
            </a:lvl1pPr>
          </a:lstStyle>
          <a:p>
            <a:r>
              <a:rPr lang="fi-FI"/>
              <a:t>Muokkaa ots. perustyyl. napsautt.</a:t>
            </a:r>
            <a:endParaRPr lang="fi-FI" dirty="0"/>
          </a:p>
        </p:txBody>
      </p:sp>
      <p:sp>
        <p:nvSpPr>
          <p:cNvPr id="5" name="Tekstin paikkamerkki 3">
            <a:extLst>
              <a:ext uri="{FF2B5EF4-FFF2-40B4-BE49-F238E27FC236}">
                <a16:creationId xmlns:a16="http://schemas.microsoft.com/office/drawing/2014/main" id="{881DAB8D-13F6-43CF-AF21-8EDDA0983AF6}"/>
              </a:ext>
            </a:extLst>
          </p:cNvPr>
          <p:cNvSpPr>
            <a:spLocks noGrp="1" noChangeAspect="1"/>
          </p:cNvSpPr>
          <p:nvPr>
            <p:ph type="body" sz="quarter" idx="11"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dirty="0"/>
              <a:t>vain logo</a:t>
            </a:r>
          </a:p>
        </p:txBody>
      </p:sp>
    </p:spTree>
    <p:extLst>
      <p:ext uri="{BB962C8B-B14F-4D97-AF65-F5344CB8AC3E}">
        <p14:creationId xmlns:p14="http://schemas.microsoft.com/office/powerpoint/2010/main" val="1518003524"/>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showMasterSp="0" preserve="1">
  <p:cSld name="Kuva ja nega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bwMode="white">
          <a:xfrm>
            <a:off x="0" y="0"/>
            <a:ext cx="12192000" cy="6858000"/>
          </a:xfrm>
          <a:solidFill>
            <a:schemeClr val="bg1">
              <a:lumMod val="65000"/>
            </a:schemeClr>
          </a:solidFill>
        </p:spPr>
        <p:txBody>
          <a:bodyPr lIns="90000" anchor="ctr"/>
          <a:lstStyle>
            <a:lvl1pPr marL="0" indent="0" algn="ctr">
              <a:buNone/>
              <a:defRPr/>
            </a:lvl1pPr>
          </a:lstStyle>
          <a:p>
            <a:r>
              <a:rPr lang="fi-FI" dirty="0"/>
              <a:t>Vedä kuva paikkamerkkiin tai lisää napsauttamalla kuvaketta</a:t>
            </a:r>
          </a:p>
        </p:txBody>
      </p:sp>
      <p:sp>
        <p:nvSpPr>
          <p:cNvPr id="2" name="Otsikko 1"/>
          <p:cNvSpPr>
            <a:spLocks noGrp="1"/>
          </p:cNvSpPr>
          <p:nvPr>
            <p:ph type="title"/>
          </p:nvPr>
        </p:nvSpPr>
        <p:spPr>
          <a:xfrm>
            <a:off x="511091" y="3456000"/>
            <a:ext cx="11169818" cy="2847818"/>
          </a:xfrm>
        </p:spPr>
        <p:txBody>
          <a:bodyPr anchor="t" anchorCtr="0"/>
          <a:lstStyle>
            <a:lvl1pPr algn="ctr">
              <a:defRPr sz="6000" b="1" cap="all" baseline="0">
                <a:solidFill>
                  <a:schemeClr val="bg1"/>
                </a:solidFill>
              </a:defRPr>
            </a:lvl1pPr>
          </a:lstStyle>
          <a:p>
            <a:r>
              <a:rPr lang="fi-FI"/>
              <a:t>Muokkaa ots. perustyyl. napsautt.</a:t>
            </a:r>
            <a:endParaRPr lang="fi-FI" dirty="0"/>
          </a:p>
        </p:txBody>
      </p:sp>
      <p:sp>
        <p:nvSpPr>
          <p:cNvPr id="5" name="Tekstin paikkamerkki 3">
            <a:extLst>
              <a:ext uri="{FF2B5EF4-FFF2-40B4-BE49-F238E27FC236}">
                <a16:creationId xmlns:a16="http://schemas.microsoft.com/office/drawing/2014/main" id="{A86A8CFD-37ED-4749-956D-776FBCC0BB39}"/>
              </a:ext>
            </a:extLst>
          </p:cNvPr>
          <p:cNvSpPr>
            <a:spLocks noGrp="1" noChangeAspect="1"/>
          </p:cNvSpPr>
          <p:nvPr>
            <p:ph type="body" sz="quarter" idx="11"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dirty="0"/>
              <a:t>vain logo</a:t>
            </a:r>
          </a:p>
        </p:txBody>
      </p:sp>
    </p:spTree>
    <p:extLst>
      <p:ext uri="{BB962C8B-B14F-4D97-AF65-F5344CB8AC3E}">
        <p14:creationId xmlns:p14="http://schemas.microsoft.com/office/powerpoint/2010/main" val="3804885556"/>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showMasterSp="0" preserve="1">
  <p:cSld name="Kuva ja kuvateksti">
    <p:spTree>
      <p:nvGrpSpPr>
        <p:cNvPr id="1" name=""/>
        <p:cNvGrpSpPr/>
        <p:nvPr/>
      </p:nvGrpSpPr>
      <p:grpSpPr>
        <a:xfrm>
          <a:off x="0" y="0"/>
          <a:ext cx="0" cy="0"/>
          <a:chOff x="0" y="0"/>
          <a:chExt cx="0" cy="0"/>
        </a:xfrm>
      </p:grpSpPr>
      <p:sp>
        <p:nvSpPr>
          <p:cNvPr id="7" name="Tekstin paikkamerkki 13"/>
          <p:cNvSpPr>
            <a:spLocks noGrp="1"/>
          </p:cNvSpPr>
          <p:nvPr>
            <p:ph type="body" sz="quarter" idx="13" hasCustomPrompt="1"/>
          </p:nvPr>
        </p:nvSpPr>
        <p:spPr>
          <a:xfrm>
            <a:off x="414000" y="5856000"/>
            <a:ext cx="9576000" cy="1008000"/>
          </a:xfrm>
        </p:spPr>
        <p:txBody>
          <a:bodyPr tIns="0" bIns="0">
            <a:noAutofit/>
          </a:bodyPr>
          <a:lstStyle>
            <a:lvl1pPr marL="0" indent="0">
              <a:spcBef>
                <a:spcPts val="0"/>
              </a:spcBef>
              <a:buNone/>
              <a:defRPr sz="18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sp>
        <p:nvSpPr>
          <p:cNvPr id="12" name="Kuvan paikkamerkki 11"/>
          <p:cNvSpPr>
            <a:spLocks noGrp="1"/>
          </p:cNvSpPr>
          <p:nvPr>
            <p:ph type="pic" sz="quarter" idx="14" hasCustomPrompt="1"/>
          </p:nvPr>
        </p:nvSpPr>
        <p:spPr bwMode="hidden">
          <a:xfrm>
            <a:off x="0" y="0"/>
            <a:ext cx="12192000" cy="5808000"/>
          </a:xfrm>
          <a:solidFill>
            <a:schemeClr val="bg1">
              <a:lumMod val="85000"/>
            </a:schemeClr>
          </a:solidFill>
        </p:spPr>
        <p:txBody>
          <a:bodyPr anchor="ctr"/>
          <a:lstStyle>
            <a:lvl1pPr marL="0" indent="0" algn="ctr">
              <a:buNone/>
              <a:defRPr/>
            </a:lvl1pPr>
          </a:lstStyle>
          <a:p>
            <a:r>
              <a:rPr lang="fi-FI"/>
              <a:t>Vedä kuva paikkamerkkiin tai</a:t>
            </a:r>
            <a:br>
              <a:rPr lang="fi-FI"/>
            </a:br>
            <a:r>
              <a:rPr lang="fi-FI"/>
              <a:t>lisää napsauttamalla kuvaketta</a:t>
            </a:r>
          </a:p>
        </p:txBody>
      </p:sp>
      <p:sp>
        <p:nvSpPr>
          <p:cNvPr id="5" name="Tekstin paikkamerkki 3">
            <a:extLst>
              <a:ext uri="{FF2B5EF4-FFF2-40B4-BE49-F238E27FC236}">
                <a16:creationId xmlns:a16="http://schemas.microsoft.com/office/drawing/2014/main" id="{2CA83F02-F75C-41E6-8063-D1CDE2812214}"/>
              </a:ext>
            </a:extLst>
          </p:cNvPr>
          <p:cNvSpPr>
            <a:spLocks noGrp="1" noChangeAspect="1"/>
          </p:cNvSpPr>
          <p:nvPr>
            <p:ph type="body" sz="quarter" idx="11"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dirty="0"/>
              <a:t>vain logo</a:t>
            </a:r>
          </a:p>
        </p:txBody>
      </p:sp>
    </p:spTree>
    <p:extLst>
      <p:ext uri="{BB962C8B-B14F-4D97-AF65-F5344CB8AC3E}">
        <p14:creationId xmlns:p14="http://schemas.microsoft.com/office/powerpoint/2010/main" val="687760833"/>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p:cSld name="Kuva ja sisältö">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29"/>
            <a:ext cx="7008000" cy="4424895"/>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dirty="0"/>
              <a:t>Muokkaa tekstin perustyylejä napsauttamalla</a:t>
            </a:r>
          </a:p>
        </p:txBody>
      </p:sp>
      <p:sp>
        <p:nvSpPr>
          <p:cNvPr id="5" name="Päivämäärän paikkamerkki 4"/>
          <p:cNvSpPr>
            <a:spLocks noGrp="1"/>
          </p:cNvSpPr>
          <p:nvPr>
            <p:ph type="dt" sz="half" idx="10"/>
          </p:nvPr>
        </p:nvSpPr>
        <p:spPr/>
        <p:txBody>
          <a:bodyPr/>
          <a:lstStyle/>
          <a:p>
            <a:fld id="{B1AEC1BB-A160-4834-8003-73DAD124D20F}" type="datetimeFigureOut">
              <a:rPr lang="fi-FI" smtClean="0"/>
              <a:t>16.4.2025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3745C8E5-10B0-46E1-A92C-674A2AB6EC67}" type="slidenum">
              <a:rPr lang="fi-FI" smtClean="0"/>
              <a:t>‹#›</a:t>
            </a:fld>
            <a:endParaRPr lang="fi-FI"/>
          </a:p>
        </p:txBody>
      </p:sp>
      <p:sp>
        <p:nvSpPr>
          <p:cNvPr id="2" name="Otsikko 1"/>
          <p:cNvSpPr>
            <a:spLocks noGrp="1"/>
          </p:cNvSpPr>
          <p:nvPr>
            <p:ph type="title"/>
          </p:nvPr>
        </p:nvSpPr>
        <p:spPr>
          <a:xfrm>
            <a:off x="4656000" y="778729"/>
            <a:ext cx="7008000" cy="960000"/>
          </a:xfrm>
        </p:spPr>
        <p:txBody>
          <a:bodyPr/>
          <a:lstStyle/>
          <a:p>
            <a:r>
              <a:rPr lang="fi-FI"/>
              <a:t>Muokkaa ots. perustyyl. napsautt.</a:t>
            </a:r>
            <a:endParaRPr lang="fi-FI" dirty="0"/>
          </a:p>
        </p:txBody>
      </p:sp>
    </p:spTree>
    <p:extLst>
      <p:ext uri="{BB962C8B-B14F-4D97-AF65-F5344CB8AC3E}">
        <p14:creationId xmlns:p14="http://schemas.microsoft.com/office/powerpoint/2010/main" val="4071957634"/>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p:cSld name="Kuva-sisältö ja kuvateksti">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31"/>
            <a:ext cx="7008000" cy="2472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B1AEC1BB-A160-4834-8003-73DAD124D20F}" type="datetimeFigureOut">
              <a:rPr lang="fi-FI" smtClean="0"/>
              <a:t>16.4.2025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3745C8E5-10B0-46E1-A92C-674A2AB6EC67}" type="slidenum">
              <a:rPr lang="fi-FI" smtClean="0"/>
              <a:t>‹#›</a:t>
            </a:fld>
            <a:endParaRPr lang="fi-FI"/>
          </a:p>
        </p:txBody>
      </p:sp>
      <p:sp>
        <p:nvSpPr>
          <p:cNvPr id="2" name="Otsikko 1"/>
          <p:cNvSpPr>
            <a:spLocks noGrp="1"/>
          </p:cNvSpPr>
          <p:nvPr>
            <p:ph type="title"/>
          </p:nvPr>
        </p:nvSpPr>
        <p:spPr>
          <a:xfrm>
            <a:off x="4656000" y="778731"/>
            <a:ext cx="7008000" cy="960000"/>
          </a:xfrm>
        </p:spPr>
        <p:txBody>
          <a:bodyPr/>
          <a:lstStyle/>
          <a:p>
            <a:r>
              <a:rPr lang="fi-FI"/>
              <a:t>Muokkaa ots. perustyyl. napsautt.</a:t>
            </a:r>
          </a:p>
        </p:txBody>
      </p:sp>
      <p:sp>
        <p:nvSpPr>
          <p:cNvPr id="9" name="Tekstin paikkamerkki 8"/>
          <p:cNvSpPr>
            <a:spLocks noGrp="1"/>
          </p:cNvSpPr>
          <p:nvPr>
            <p:ph type="body" sz="quarter" idx="13" hasCustomPrompt="1"/>
          </p:nvPr>
        </p:nvSpPr>
        <p:spPr>
          <a:xfrm>
            <a:off x="4656667" y="4460331"/>
            <a:ext cx="7008000" cy="1897438"/>
          </a:xfrm>
        </p:spPr>
        <p:txBody>
          <a:bodyPr/>
          <a:lstStyle>
            <a:lvl1pPr marL="0" indent="0">
              <a:spcBef>
                <a:spcPts val="0"/>
              </a:spcBef>
              <a:buNone/>
              <a:defRPr sz="1800">
                <a:solidFill>
                  <a:schemeClr val="tx1"/>
                </a:solidFill>
              </a:defRPr>
            </a:lvl1pPr>
            <a:lvl2pPr marL="365991" indent="0">
              <a:buNone/>
              <a:defRPr sz="2667">
                <a:solidFill>
                  <a:schemeClr val="accent6">
                    <a:lumMod val="75000"/>
                    <a:lumOff val="25000"/>
                  </a:schemeClr>
                </a:solidFill>
              </a:defRPr>
            </a:lvl2pPr>
            <a:lvl3pPr marL="815980" indent="0">
              <a:buNone/>
              <a:defRPr sz="2667">
                <a:solidFill>
                  <a:schemeClr val="accent6">
                    <a:lumMod val="75000"/>
                    <a:lumOff val="25000"/>
                  </a:schemeClr>
                </a:solidFill>
              </a:defRPr>
            </a:lvl3pPr>
            <a:lvl4pPr marL="1199970" indent="0">
              <a:buNone/>
              <a:defRPr sz="2667">
                <a:solidFill>
                  <a:schemeClr val="accent6">
                    <a:lumMod val="75000"/>
                    <a:lumOff val="25000"/>
                  </a:schemeClr>
                </a:solidFill>
              </a:defRPr>
            </a:lvl4pPr>
            <a:lvl5pPr marL="1583960" indent="0">
              <a:buNone/>
              <a:defRPr sz="2667">
                <a:solidFill>
                  <a:schemeClr val="accent6">
                    <a:lumMod val="75000"/>
                    <a:lumOff val="25000"/>
                  </a:schemeClr>
                </a:solidFill>
              </a:defRPr>
            </a:lvl5pPr>
          </a:lstStyle>
          <a:p>
            <a:pPr lvl="0"/>
            <a:r>
              <a:rPr lang="fi-FI"/>
              <a:t>Kirjoita kuvateksti ja –lähde tähän</a:t>
            </a:r>
          </a:p>
        </p:txBody>
      </p:sp>
    </p:spTree>
    <p:extLst>
      <p:ext uri="{BB962C8B-B14F-4D97-AF65-F5344CB8AC3E}">
        <p14:creationId xmlns:p14="http://schemas.microsoft.com/office/powerpoint/2010/main" val="590982918"/>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p>
        </p:txBody>
      </p:sp>
      <p:sp>
        <p:nvSpPr>
          <p:cNvPr id="3" name="Päivämäärän paikkamerkki 2"/>
          <p:cNvSpPr>
            <a:spLocks noGrp="1"/>
          </p:cNvSpPr>
          <p:nvPr>
            <p:ph type="dt" sz="half" idx="10"/>
          </p:nvPr>
        </p:nvSpPr>
        <p:spPr/>
        <p:txBody>
          <a:bodyPr/>
          <a:lstStyle/>
          <a:p>
            <a:fld id="{B1AEC1BB-A160-4834-8003-73DAD124D20F}" type="datetimeFigureOut">
              <a:rPr lang="fi-FI" smtClean="0"/>
              <a:t>16.4.2025</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3745C8E5-10B0-46E1-A92C-674A2AB6EC67}" type="slidenum">
              <a:rPr lang="fi-FI" smtClean="0"/>
              <a:t>‹#›</a:t>
            </a:fld>
            <a:endParaRPr lang="fi-FI"/>
          </a:p>
        </p:txBody>
      </p:sp>
    </p:spTree>
    <p:extLst>
      <p:ext uri="{BB962C8B-B14F-4D97-AF65-F5344CB8AC3E}">
        <p14:creationId xmlns:p14="http://schemas.microsoft.com/office/powerpoint/2010/main" val="3841149144"/>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p:cSld name="Logollinen di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B1AEC1BB-A160-4834-8003-73DAD124D20F}" type="datetimeFigureOut">
              <a:rPr lang="fi-FI" smtClean="0"/>
              <a:t>16.4.2025</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3745C8E5-10B0-46E1-A92C-674A2AB6EC67}" type="slidenum">
              <a:rPr lang="fi-FI" smtClean="0"/>
              <a:t>‹#›</a:t>
            </a:fld>
            <a:endParaRPr lang="fi-FI"/>
          </a:p>
        </p:txBody>
      </p:sp>
    </p:spTree>
    <p:extLst>
      <p:ext uri="{BB962C8B-B14F-4D97-AF65-F5344CB8AC3E}">
        <p14:creationId xmlns:p14="http://schemas.microsoft.com/office/powerpoint/2010/main" val="2786345088"/>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preserve="1">
  <p:cSld name="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0107763"/>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p:cSld name="Kayntikorttidi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B1AEC1BB-A160-4834-8003-73DAD124D20F}" type="datetimeFigureOut">
              <a:rPr lang="fi-FI" smtClean="0"/>
              <a:t>16.4.2025</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3745C8E5-10B0-46E1-A92C-674A2AB6EC67}" type="slidenum">
              <a:rPr lang="fi-FI" smtClean="0"/>
              <a:t>‹#›</a:t>
            </a:fld>
            <a:endParaRPr lang="fi-FI"/>
          </a:p>
        </p:txBody>
      </p:sp>
      <p:sp>
        <p:nvSpPr>
          <p:cNvPr id="6" name="Tekstin paikkamerkki 5"/>
          <p:cNvSpPr>
            <a:spLocks noGrp="1"/>
          </p:cNvSpPr>
          <p:nvPr>
            <p:ph type="body" sz="quarter" idx="13" hasCustomPrompt="1"/>
          </p:nvPr>
        </p:nvSpPr>
        <p:spPr>
          <a:xfrm>
            <a:off x="414000" y="1097280"/>
            <a:ext cx="5544000" cy="4731552"/>
          </a:xfrm>
        </p:spPr>
        <p:txBody>
          <a:bodyPr/>
          <a:lstStyle>
            <a:lvl1pPr marL="0" indent="0">
              <a:spcBef>
                <a:spcPts val="0"/>
              </a:spcBef>
              <a:buNone/>
              <a:defRPr sz="2400"/>
            </a:lvl1pPr>
          </a:lstStyle>
          <a:p>
            <a:pPr lvl="0"/>
            <a:r>
              <a:rPr lang="fi-FI"/>
              <a:t>Etunimi Sukunimi</a:t>
            </a:r>
            <a:br>
              <a:rPr lang="fi-FI"/>
            </a:br>
            <a:r>
              <a:rPr lang="fi-FI"/>
              <a:t>tehtävänimike</a:t>
            </a:r>
            <a:br>
              <a:rPr lang="fi-FI"/>
            </a:br>
            <a:br>
              <a:rPr lang="fi-FI"/>
            </a:br>
            <a:r>
              <a:rPr lang="fi-FI"/>
              <a:t>p. </a:t>
            </a:r>
            <a:r>
              <a:rPr lang="fi-FI" dirty="0"/>
              <a:t>00 0000 000, 000 000 000</a:t>
            </a:r>
            <a:br>
              <a:rPr lang="fi-FI" dirty="0"/>
            </a:br>
            <a:r>
              <a:rPr lang="fi-FI" dirty="0" err="1"/>
              <a:t>etunimi.sukunimi@yrittajat.fi</a:t>
            </a:r>
            <a:br>
              <a:rPr lang="fi-FI" dirty="0"/>
            </a:br>
            <a:br>
              <a:rPr lang="fi-FI" dirty="0"/>
            </a:br>
            <a:r>
              <a:rPr lang="fi-FI" dirty="0"/>
              <a:t>Twitter:</a:t>
            </a:r>
            <a:br>
              <a:rPr lang="fi-FI" dirty="0"/>
            </a:br>
            <a:r>
              <a:rPr lang="fi-FI" dirty="0"/>
              <a:t>Instagram:</a:t>
            </a:r>
            <a:br>
              <a:rPr lang="fi-FI" dirty="0"/>
            </a:br>
            <a:r>
              <a:rPr lang="fi-FI" dirty="0"/>
              <a:t>Facebook:</a:t>
            </a:r>
            <a:br>
              <a:rPr lang="fi-FI" dirty="0"/>
            </a:br>
            <a:br>
              <a:rPr lang="fi-FI" dirty="0"/>
            </a:br>
            <a:r>
              <a:rPr lang="fi-FI" dirty="0" err="1"/>
              <a:t>yrittajat.fi</a:t>
            </a:r>
            <a:endParaRPr lang="fi-FI" dirty="0"/>
          </a:p>
        </p:txBody>
      </p:sp>
      <p:sp>
        <p:nvSpPr>
          <p:cNvPr id="8" name="Kuvan paikkamerkki 7"/>
          <p:cNvSpPr>
            <a:spLocks noGrp="1"/>
          </p:cNvSpPr>
          <p:nvPr>
            <p:ph type="pic" sz="quarter" idx="14" hasCustomPrompt="1"/>
          </p:nvPr>
        </p:nvSpPr>
        <p:spPr>
          <a:xfrm>
            <a:off x="6096000" y="1097280"/>
            <a:ext cx="6096000" cy="4731552"/>
          </a:xfrm>
          <a:noFill/>
        </p:spPr>
        <p:txBody>
          <a:bodyPr anchor="ctr"/>
          <a:lstStyle>
            <a:lvl1pPr marL="239994" indent="0" algn="ctr">
              <a:spcBef>
                <a:spcPts val="0"/>
              </a:spcBef>
              <a:buNone/>
              <a:defRPr sz="2667"/>
            </a:lvl1pPr>
          </a:lstStyle>
          <a:p>
            <a:r>
              <a:rPr lang="fi-FI" dirty="0"/>
              <a:t>Vedä kuva paikkamerkkiin tai</a:t>
            </a:r>
            <a:br>
              <a:rPr lang="fi-FI" dirty="0"/>
            </a:br>
            <a:r>
              <a:rPr lang="fi-FI" dirty="0"/>
              <a:t>lisää napsauttamalla kuvaketta</a:t>
            </a:r>
          </a:p>
        </p:txBody>
      </p:sp>
    </p:spTree>
    <p:extLst>
      <p:ext uri="{BB962C8B-B14F-4D97-AF65-F5344CB8AC3E}">
        <p14:creationId xmlns:p14="http://schemas.microsoft.com/office/powerpoint/2010/main" val="954746386"/>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showMasterSp="0" type="blank" preserve="1">
  <p:cSld name="Lopetusdia">
    <p:bg>
      <p:bgPr>
        <a:solidFill>
          <a:schemeClr val="accent1"/>
        </a:solidFill>
        <a:effectLst/>
      </p:bgPr>
    </p:bg>
    <p:spTree>
      <p:nvGrpSpPr>
        <p:cNvPr id="1" name=""/>
        <p:cNvGrpSpPr/>
        <p:nvPr/>
      </p:nvGrpSpPr>
      <p:grpSpPr>
        <a:xfrm>
          <a:off x="0" y="0"/>
          <a:ext cx="0" cy="0"/>
          <a:chOff x="0" y="0"/>
          <a:chExt cx="0" cy="0"/>
        </a:xfrm>
      </p:grpSpPr>
      <p:pic>
        <p:nvPicPr>
          <p:cNvPr id="9" name="Kuva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29546" y="2237780"/>
            <a:ext cx="6132909" cy="2382440"/>
          </a:xfrm>
          <a:prstGeom prst="rect">
            <a:avLst/>
          </a:prstGeom>
        </p:spPr>
      </p:pic>
    </p:spTree>
    <p:extLst>
      <p:ext uri="{BB962C8B-B14F-4D97-AF65-F5344CB8AC3E}">
        <p14:creationId xmlns:p14="http://schemas.microsoft.com/office/powerpoint/2010/main" val="32619623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7.xml"/><Relationship Id="rId18" Type="http://schemas.openxmlformats.org/officeDocument/2006/relationships/slideLayout" Target="../slideLayouts/slideLayout42.xml"/><Relationship Id="rId26" Type="http://schemas.openxmlformats.org/officeDocument/2006/relationships/slideLayout" Target="../slideLayouts/slideLayout50.xml"/><Relationship Id="rId39" Type="http://schemas.openxmlformats.org/officeDocument/2006/relationships/slideLayout" Target="../slideLayouts/slideLayout63.xml"/><Relationship Id="rId21" Type="http://schemas.openxmlformats.org/officeDocument/2006/relationships/slideLayout" Target="../slideLayouts/slideLayout45.xml"/><Relationship Id="rId34" Type="http://schemas.openxmlformats.org/officeDocument/2006/relationships/slideLayout" Target="../slideLayouts/slideLayout58.xml"/><Relationship Id="rId42" Type="http://schemas.openxmlformats.org/officeDocument/2006/relationships/image" Target="../media/image4.png"/><Relationship Id="rId7" Type="http://schemas.openxmlformats.org/officeDocument/2006/relationships/slideLayout" Target="../slideLayouts/slideLayout31.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29" Type="http://schemas.openxmlformats.org/officeDocument/2006/relationships/slideLayout" Target="../slideLayouts/slideLayout53.xml"/><Relationship Id="rId41" Type="http://schemas.openxmlformats.org/officeDocument/2006/relationships/theme" Target="../theme/theme2.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32" Type="http://schemas.openxmlformats.org/officeDocument/2006/relationships/slideLayout" Target="../slideLayouts/slideLayout56.xml"/><Relationship Id="rId37" Type="http://schemas.openxmlformats.org/officeDocument/2006/relationships/slideLayout" Target="../slideLayouts/slideLayout61.xml"/><Relationship Id="rId40" Type="http://schemas.openxmlformats.org/officeDocument/2006/relationships/slideLayout" Target="../slideLayouts/slideLayout64.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28" Type="http://schemas.openxmlformats.org/officeDocument/2006/relationships/slideLayout" Target="../slideLayouts/slideLayout52.xml"/><Relationship Id="rId36" Type="http://schemas.openxmlformats.org/officeDocument/2006/relationships/slideLayout" Target="../slideLayouts/slideLayout60.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31" Type="http://schemas.openxmlformats.org/officeDocument/2006/relationships/slideLayout" Target="../slideLayouts/slideLayout55.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 Id="rId27" Type="http://schemas.openxmlformats.org/officeDocument/2006/relationships/slideLayout" Target="../slideLayouts/slideLayout51.xml"/><Relationship Id="rId30" Type="http://schemas.openxmlformats.org/officeDocument/2006/relationships/slideLayout" Target="../slideLayouts/slideLayout54.xml"/><Relationship Id="rId35" Type="http://schemas.openxmlformats.org/officeDocument/2006/relationships/slideLayout" Target="../slideLayouts/slideLayout59.xml"/><Relationship Id="rId8" Type="http://schemas.openxmlformats.org/officeDocument/2006/relationships/slideLayout" Target="../slideLayouts/slideLayout32.xml"/><Relationship Id="rId3" Type="http://schemas.openxmlformats.org/officeDocument/2006/relationships/slideLayout" Target="../slideLayouts/slideLayout27.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slideLayout" Target="../slideLayouts/slideLayout49.xml"/><Relationship Id="rId33" Type="http://schemas.openxmlformats.org/officeDocument/2006/relationships/slideLayout" Target="../slideLayouts/slideLayout57.xml"/><Relationship Id="rId38" Type="http://schemas.openxmlformats.org/officeDocument/2006/relationships/slideLayout" Target="../slideLayouts/slideLayout6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slideLayout" Target="../slideLayouts/slideLayout77.xml"/><Relationship Id="rId18" Type="http://schemas.openxmlformats.org/officeDocument/2006/relationships/slideLayout" Target="../slideLayouts/slideLayout82.xml"/><Relationship Id="rId3" Type="http://schemas.openxmlformats.org/officeDocument/2006/relationships/slideLayout" Target="../slideLayouts/slideLayout67.xml"/><Relationship Id="rId21" Type="http://schemas.openxmlformats.org/officeDocument/2006/relationships/slideLayout" Target="../slideLayouts/slideLayout85.xml"/><Relationship Id="rId7" Type="http://schemas.openxmlformats.org/officeDocument/2006/relationships/slideLayout" Target="../slideLayouts/slideLayout71.xml"/><Relationship Id="rId12" Type="http://schemas.openxmlformats.org/officeDocument/2006/relationships/slideLayout" Target="../slideLayouts/slideLayout76.xml"/><Relationship Id="rId17" Type="http://schemas.openxmlformats.org/officeDocument/2006/relationships/slideLayout" Target="../slideLayouts/slideLayout81.xml"/><Relationship Id="rId2" Type="http://schemas.openxmlformats.org/officeDocument/2006/relationships/slideLayout" Target="../slideLayouts/slideLayout66.xml"/><Relationship Id="rId16" Type="http://schemas.openxmlformats.org/officeDocument/2006/relationships/slideLayout" Target="../slideLayouts/slideLayout80.xml"/><Relationship Id="rId20" Type="http://schemas.openxmlformats.org/officeDocument/2006/relationships/slideLayout" Target="../slideLayouts/slideLayout84.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24" Type="http://schemas.openxmlformats.org/officeDocument/2006/relationships/image" Target="../media/image4.png"/><Relationship Id="rId5" Type="http://schemas.openxmlformats.org/officeDocument/2006/relationships/slideLayout" Target="../slideLayouts/slideLayout69.xml"/><Relationship Id="rId15" Type="http://schemas.openxmlformats.org/officeDocument/2006/relationships/slideLayout" Target="../slideLayouts/slideLayout79.xml"/><Relationship Id="rId23" Type="http://schemas.openxmlformats.org/officeDocument/2006/relationships/theme" Target="../theme/theme3.xml"/><Relationship Id="rId10" Type="http://schemas.openxmlformats.org/officeDocument/2006/relationships/slideLayout" Target="../slideLayouts/slideLayout74.xml"/><Relationship Id="rId19" Type="http://schemas.openxmlformats.org/officeDocument/2006/relationships/slideLayout" Target="../slideLayouts/slideLayout83.xml"/><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slideLayout" Target="../slideLayouts/slideLayout78.xml"/><Relationship Id="rId22" Type="http://schemas.openxmlformats.org/officeDocument/2006/relationships/slideLayout" Target="../slideLayouts/slideLayout8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94.xml"/><Relationship Id="rId13" Type="http://schemas.openxmlformats.org/officeDocument/2006/relationships/slideLayout" Target="../slideLayouts/slideLayout99.xml"/><Relationship Id="rId18" Type="http://schemas.openxmlformats.org/officeDocument/2006/relationships/slideLayout" Target="../slideLayouts/slideLayout104.xml"/><Relationship Id="rId26" Type="http://schemas.openxmlformats.org/officeDocument/2006/relationships/image" Target="../media/image8.png"/><Relationship Id="rId3" Type="http://schemas.openxmlformats.org/officeDocument/2006/relationships/slideLayout" Target="../slideLayouts/slideLayout89.xml"/><Relationship Id="rId21" Type="http://schemas.openxmlformats.org/officeDocument/2006/relationships/slideLayout" Target="../slideLayouts/slideLayout107.xml"/><Relationship Id="rId7" Type="http://schemas.openxmlformats.org/officeDocument/2006/relationships/slideLayout" Target="../slideLayouts/slideLayout93.xml"/><Relationship Id="rId12" Type="http://schemas.openxmlformats.org/officeDocument/2006/relationships/slideLayout" Target="../slideLayouts/slideLayout98.xml"/><Relationship Id="rId17" Type="http://schemas.openxmlformats.org/officeDocument/2006/relationships/slideLayout" Target="../slideLayouts/slideLayout103.xml"/><Relationship Id="rId25" Type="http://schemas.openxmlformats.org/officeDocument/2006/relationships/image" Target="../media/image7.png"/><Relationship Id="rId2" Type="http://schemas.openxmlformats.org/officeDocument/2006/relationships/slideLayout" Target="../slideLayouts/slideLayout88.xml"/><Relationship Id="rId16" Type="http://schemas.openxmlformats.org/officeDocument/2006/relationships/slideLayout" Target="../slideLayouts/slideLayout102.xml"/><Relationship Id="rId20" Type="http://schemas.openxmlformats.org/officeDocument/2006/relationships/slideLayout" Target="../slideLayouts/slideLayout106.xml"/><Relationship Id="rId1" Type="http://schemas.openxmlformats.org/officeDocument/2006/relationships/slideLayout" Target="../slideLayouts/slideLayout87.xml"/><Relationship Id="rId6" Type="http://schemas.openxmlformats.org/officeDocument/2006/relationships/slideLayout" Target="../slideLayouts/slideLayout92.xml"/><Relationship Id="rId11" Type="http://schemas.openxmlformats.org/officeDocument/2006/relationships/slideLayout" Target="../slideLayouts/slideLayout97.xml"/><Relationship Id="rId24" Type="http://schemas.openxmlformats.org/officeDocument/2006/relationships/tags" Target="../tags/tag1.xml"/><Relationship Id="rId5" Type="http://schemas.openxmlformats.org/officeDocument/2006/relationships/slideLayout" Target="../slideLayouts/slideLayout91.xml"/><Relationship Id="rId15" Type="http://schemas.openxmlformats.org/officeDocument/2006/relationships/slideLayout" Target="../slideLayouts/slideLayout101.xml"/><Relationship Id="rId23" Type="http://schemas.openxmlformats.org/officeDocument/2006/relationships/theme" Target="../theme/theme4.xml"/><Relationship Id="rId10" Type="http://schemas.openxmlformats.org/officeDocument/2006/relationships/slideLayout" Target="../slideLayouts/slideLayout96.xml"/><Relationship Id="rId19" Type="http://schemas.openxmlformats.org/officeDocument/2006/relationships/slideLayout" Target="../slideLayouts/slideLayout105.xml"/><Relationship Id="rId4" Type="http://schemas.openxmlformats.org/officeDocument/2006/relationships/slideLayout" Target="../slideLayouts/slideLayout90.xml"/><Relationship Id="rId9" Type="http://schemas.openxmlformats.org/officeDocument/2006/relationships/slideLayout" Target="../slideLayouts/slideLayout95.xml"/><Relationship Id="rId14" Type="http://schemas.openxmlformats.org/officeDocument/2006/relationships/slideLayout" Target="../slideLayouts/slideLayout100.xml"/><Relationship Id="rId22" Type="http://schemas.openxmlformats.org/officeDocument/2006/relationships/slideLayout" Target="../slideLayouts/slideLayout10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16.xml"/><Relationship Id="rId13" Type="http://schemas.openxmlformats.org/officeDocument/2006/relationships/image" Target="../media/image4.png"/><Relationship Id="rId3" Type="http://schemas.openxmlformats.org/officeDocument/2006/relationships/slideLayout" Target="../slideLayouts/slideLayout111.xml"/><Relationship Id="rId7" Type="http://schemas.openxmlformats.org/officeDocument/2006/relationships/slideLayout" Target="../slideLayouts/slideLayout115.xml"/><Relationship Id="rId12" Type="http://schemas.openxmlformats.org/officeDocument/2006/relationships/theme" Target="../theme/theme5.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slideLayout" Target="../slideLayouts/slideLayout119.xml"/><Relationship Id="rId5" Type="http://schemas.openxmlformats.org/officeDocument/2006/relationships/slideLayout" Target="../slideLayouts/slideLayout113.xml"/><Relationship Id="rId10" Type="http://schemas.openxmlformats.org/officeDocument/2006/relationships/slideLayout" Target="../slideLayouts/slideLayout118.xml"/><Relationship Id="rId4" Type="http://schemas.openxmlformats.org/officeDocument/2006/relationships/slideLayout" Target="../slideLayouts/slideLayout112.xml"/><Relationship Id="rId9" Type="http://schemas.openxmlformats.org/officeDocument/2006/relationships/slideLayout" Target="../slideLayouts/slideLayout11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27.xml"/><Relationship Id="rId13" Type="http://schemas.openxmlformats.org/officeDocument/2006/relationships/slideLayout" Target="../slideLayouts/slideLayout132.xml"/><Relationship Id="rId18" Type="http://schemas.openxmlformats.org/officeDocument/2006/relationships/slideLayout" Target="../slideLayouts/slideLayout137.xml"/><Relationship Id="rId26" Type="http://schemas.openxmlformats.org/officeDocument/2006/relationships/tags" Target="../tags/tag2.xml"/><Relationship Id="rId3" Type="http://schemas.openxmlformats.org/officeDocument/2006/relationships/slideLayout" Target="../slideLayouts/slideLayout122.xml"/><Relationship Id="rId21" Type="http://schemas.openxmlformats.org/officeDocument/2006/relationships/slideLayout" Target="../slideLayouts/slideLayout140.xml"/><Relationship Id="rId7" Type="http://schemas.openxmlformats.org/officeDocument/2006/relationships/slideLayout" Target="../slideLayouts/slideLayout126.xml"/><Relationship Id="rId12" Type="http://schemas.openxmlformats.org/officeDocument/2006/relationships/slideLayout" Target="../slideLayouts/slideLayout131.xml"/><Relationship Id="rId17" Type="http://schemas.openxmlformats.org/officeDocument/2006/relationships/slideLayout" Target="../slideLayouts/slideLayout136.xml"/><Relationship Id="rId25" Type="http://schemas.openxmlformats.org/officeDocument/2006/relationships/theme" Target="../theme/theme6.xml"/><Relationship Id="rId2" Type="http://schemas.openxmlformats.org/officeDocument/2006/relationships/slideLayout" Target="../slideLayouts/slideLayout121.xml"/><Relationship Id="rId16" Type="http://schemas.openxmlformats.org/officeDocument/2006/relationships/slideLayout" Target="../slideLayouts/slideLayout135.xml"/><Relationship Id="rId20" Type="http://schemas.openxmlformats.org/officeDocument/2006/relationships/slideLayout" Target="../slideLayouts/slideLayout139.xml"/><Relationship Id="rId1" Type="http://schemas.openxmlformats.org/officeDocument/2006/relationships/slideLayout" Target="../slideLayouts/slideLayout120.xml"/><Relationship Id="rId6" Type="http://schemas.openxmlformats.org/officeDocument/2006/relationships/slideLayout" Target="../slideLayouts/slideLayout125.xml"/><Relationship Id="rId11" Type="http://schemas.openxmlformats.org/officeDocument/2006/relationships/slideLayout" Target="../slideLayouts/slideLayout130.xml"/><Relationship Id="rId24" Type="http://schemas.openxmlformats.org/officeDocument/2006/relationships/slideLayout" Target="../slideLayouts/slideLayout143.xml"/><Relationship Id="rId5" Type="http://schemas.openxmlformats.org/officeDocument/2006/relationships/slideLayout" Target="../slideLayouts/slideLayout124.xml"/><Relationship Id="rId15" Type="http://schemas.openxmlformats.org/officeDocument/2006/relationships/slideLayout" Target="../slideLayouts/slideLayout134.xml"/><Relationship Id="rId23" Type="http://schemas.openxmlformats.org/officeDocument/2006/relationships/slideLayout" Target="../slideLayouts/slideLayout142.xml"/><Relationship Id="rId28" Type="http://schemas.openxmlformats.org/officeDocument/2006/relationships/image" Target="../media/image8.png"/><Relationship Id="rId10" Type="http://schemas.openxmlformats.org/officeDocument/2006/relationships/slideLayout" Target="../slideLayouts/slideLayout129.xml"/><Relationship Id="rId19" Type="http://schemas.openxmlformats.org/officeDocument/2006/relationships/slideLayout" Target="../slideLayouts/slideLayout138.xml"/><Relationship Id="rId4" Type="http://schemas.openxmlformats.org/officeDocument/2006/relationships/slideLayout" Target="../slideLayouts/slideLayout123.xml"/><Relationship Id="rId9" Type="http://schemas.openxmlformats.org/officeDocument/2006/relationships/slideLayout" Target="../slideLayouts/slideLayout128.xml"/><Relationship Id="rId14" Type="http://schemas.openxmlformats.org/officeDocument/2006/relationships/slideLayout" Target="../slideLayouts/slideLayout133.xml"/><Relationship Id="rId22" Type="http://schemas.openxmlformats.org/officeDocument/2006/relationships/slideLayout" Target="../slideLayouts/slideLayout141.xml"/><Relationship Id="rId27" Type="http://schemas.openxmlformats.org/officeDocument/2006/relationships/image" Target="../media/image7.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51.xml"/><Relationship Id="rId13" Type="http://schemas.openxmlformats.org/officeDocument/2006/relationships/slideLayout" Target="../slideLayouts/slideLayout156.xml"/><Relationship Id="rId18" Type="http://schemas.openxmlformats.org/officeDocument/2006/relationships/slideLayout" Target="../slideLayouts/slideLayout161.xml"/><Relationship Id="rId26" Type="http://schemas.openxmlformats.org/officeDocument/2006/relationships/theme" Target="../theme/theme7.xml"/><Relationship Id="rId3" Type="http://schemas.openxmlformats.org/officeDocument/2006/relationships/slideLayout" Target="../slideLayouts/slideLayout146.xml"/><Relationship Id="rId21" Type="http://schemas.openxmlformats.org/officeDocument/2006/relationships/slideLayout" Target="../slideLayouts/slideLayout164.xml"/><Relationship Id="rId7" Type="http://schemas.openxmlformats.org/officeDocument/2006/relationships/slideLayout" Target="../slideLayouts/slideLayout150.xml"/><Relationship Id="rId12" Type="http://schemas.openxmlformats.org/officeDocument/2006/relationships/slideLayout" Target="../slideLayouts/slideLayout155.xml"/><Relationship Id="rId17" Type="http://schemas.openxmlformats.org/officeDocument/2006/relationships/slideLayout" Target="../slideLayouts/slideLayout160.xml"/><Relationship Id="rId25" Type="http://schemas.openxmlformats.org/officeDocument/2006/relationships/slideLayout" Target="../slideLayouts/slideLayout168.xml"/><Relationship Id="rId2" Type="http://schemas.openxmlformats.org/officeDocument/2006/relationships/slideLayout" Target="../slideLayouts/slideLayout145.xml"/><Relationship Id="rId16" Type="http://schemas.openxmlformats.org/officeDocument/2006/relationships/slideLayout" Target="../slideLayouts/slideLayout159.xml"/><Relationship Id="rId20" Type="http://schemas.openxmlformats.org/officeDocument/2006/relationships/slideLayout" Target="../slideLayouts/slideLayout163.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24" Type="http://schemas.openxmlformats.org/officeDocument/2006/relationships/slideLayout" Target="../slideLayouts/slideLayout167.xml"/><Relationship Id="rId5" Type="http://schemas.openxmlformats.org/officeDocument/2006/relationships/slideLayout" Target="../slideLayouts/slideLayout148.xml"/><Relationship Id="rId15" Type="http://schemas.openxmlformats.org/officeDocument/2006/relationships/slideLayout" Target="../slideLayouts/slideLayout158.xml"/><Relationship Id="rId23" Type="http://schemas.openxmlformats.org/officeDocument/2006/relationships/slideLayout" Target="../slideLayouts/slideLayout166.xml"/><Relationship Id="rId10" Type="http://schemas.openxmlformats.org/officeDocument/2006/relationships/slideLayout" Target="../slideLayouts/slideLayout153.xml"/><Relationship Id="rId19" Type="http://schemas.openxmlformats.org/officeDocument/2006/relationships/slideLayout" Target="../slideLayouts/slideLayout162.xml"/><Relationship Id="rId4" Type="http://schemas.openxmlformats.org/officeDocument/2006/relationships/slideLayout" Target="../slideLayouts/slideLayout147.xml"/><Relationship Id="rId9" Type="http://schemas.openxmlformats.org/officeDocument/2006/relationships/slideLayout" Target="../slideLayouts/slideLayout152.xml"/><Relationship Id="rId14" Type="http://schemas.openxmlformats.org/officeDocument/2006/relationships/slideLayout" Target="../slideLayouts/slideLayout157.xml"/><Relationship Id="rId22" Type="http://schemas.openxmlformats.org/officeDocument/2006/relationships/slideLayout" Target="../slideLayouts/slideLayout165.xml"/><Relationship Id="rId27" Type="http://schemas.openxmlformats.org/officeDocument/2006/relationships/image" Target="../media/image4.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76.xml"/><Relationship Id="rId13" Type="http://schemas.openxmlformats.org/officeDocument/2006/relationships/slideLayout" Target="../slideLayouts/slideLayout181.xml"/><Relationship Id="rId18" Type="http://schemas.openxmlformats.org/officeDocument/2006/relationships/slideLayout" Target="../slideLayouts/slideLayout186.xml"/><Relationship Id="rId26" Type="http://schemas.openxmlformats.org/officeDocument/2006/relationships/theme" Target="../theme/theme8.xml"/><Relationship Id="rId3" Type="http://schemas.openxmlformats.org/officeDocument/2006/relationships/slideLayout" Target="../slideLayouts/slideLayout171.xml"/><Relationship Id="rId21" Type="http://schemas.openxmlformats.org/officeDocument/2006/relationships/slideLayout" Target="../slideLayouts/slideLayout189.xml"/><Relationship Id="rId7" Type="http://schemas.openxmlformats.org/officeDocument/2006/relationships/slideLayout" Target="../slideLayouts/slideLayout175.xml"/><Relationship Id="rId12" Type="http://schemas.openxmlformats.org/officeDocument/2006/relationships/slideLayout" Target="../slideLayouts/slideLayout180.xml"/><Relationship Id="rId17" Type="http://schemas.openxmlformats.org/officeDocument/2006/relationships/slideLayout" Target="../slideLayouts/slideLayout185.xml"/><Relationship Id="rId25" Type="http://schemas.openxmlformats.org/officeDocument/2006/relationships/slideLayout" Target="../slideLayouts/slideLayout193.xml"/><Relationship Id="rId2" Type="http://schemas.openxmlformats.org/officeDocument/2006/relationships/slideLayout" Target="../slideLayouts/slideLayout170.xml"/><Relationship Id="rId16" Type="http://schemas.openxmlformats.org/officeDocument/2006/relationships/slideLayout" Target="../slideLayouts/slideLayout184.xml"/><Relationship Id="rId20" Type="http://schemas.openxmlformats.org/officeDocument/2006/relationships/slideLayout" Target="../slideLayouts/slideLayout188.xml"/><Relationship Id="rId29" Type="http://schemas.openxmlformats.org/officeDocument/2006/relationships/image" Target="../media/image8.png"/><Relationship Id="rId1" Type="http://schemas.openxmlformats.org/officeDocument/2006/relationships/slideLayout" Target="../slideLayouts/slideLayout169.xml"/><Relationship Id="rId6" Type="http://schemas.openxmlformats.org/officeDocument/2006/relationships/slideLayout" Target="../slideLayouts/slideLayout174.xml"/><Relationship Id="rId11" Type="http://schemas.openxmlformats.org/officeDocument/2006/relationships/slideLayout" Target="../slideLayouts/slideLayout179.xml"/><Relationship Id="rId24" Type="http://schemas.openxmlformats.org/officeDocument/2006/relationships/slideLayout" Target="../slideLayouts/slideLayout192.xml"/><Relationship Id="rId5" Type="http://schemas.openxmlformats.org/officeDocument/2006/relationships/slideLayout" Target="../slideLayouts/slideLayout173.xml"/><Relationship Id="rId15" Type="http://schemas.openxmlformats.org/officeDocument/2006/relationships/slideLayout" Target="../slideLayouts/slideLayout183.xml"/><Relationship Id="rId23" Type="http://schemas.openxmlformats.org/officeDocument/2006/relationships/slideLayout" Target="../slideLayouts/slideLayout191.xml"/><Relationship Id="rId28" Type="http://schemas.openxmlformats.org/officeDocument/2006/relationships/image" Target="../media/image7.png"/><Relationship Id="rId10" Type="http://schemas.openxmlformats.org/officeDocument/2006/relationships/slideLayout" Target="../slideLayouts/slideLayout178.xml"/><Relationship Id="rId19" Type="http://schemas.openxmlformats.org/officeDocument/2006/relationships/slideLayout" Target="../slideLayouts/slideLayout187.xml"/><Relationship Id="rId4" Type="http://schemas.openxmlformats.org/officeDocument/2006/relationships/slideLayout" Target="../slideLayouts/slideLayout172.xml"/><Relationship Id="rId9" Type="http://schemas.openxmlformats.org/officeDocument/2006/relationships/slideLayout" Target="../slideLayouts/slideLayout177.xml"/><Relationship Id="rId14" Type="http://schemas.openxmlformats.org/officeDocument/2006/relationships/slideLayout" Target="../slideLayouts/slideLayout182.xml"/><Relationship Id="rId22" Type="http://schemas.openxmlformats.org/officeDocument/2006/relationships/slideLayout" Target="../slideLayouts/slideLayout190.xml"/><Relationship Id="rId27" Type="http://schemas.openxmlformats.org/officeDocument/2006/relationships/tags" Target="../tags/tag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201.xml"/><Relationship Id="rId13" Type="http://schemas.openxmlformats.org/officeDocument/2006/relationships/slideLayout" Target="../slideLayouts/slideLayout206.xml"/><Relationship Id="rId18" Type="http://schemas.openxmlformats.org/officeDocument/2006/relationships/slideLayout" Target="../slideLayouts/slideLayout211.xml"/><Relationship Id="rId3" Type="http://schemas.openxmlformats.org/officeDocument/2006/relationships/slideLayout" Target="../slideLayouts/slideLayout196.xml"/><Relationship Id="rId21" Type="http://schemas.openxmlformats.org/officeDocument/2006/relationships/slideLayout" Target="../slideLayouts/slideLayout214.xml"/><Relationship Id="rId7" Type="http://schemas.openxmlformats.org/officeDocument/2006/relationships/slideLayout" Target="../slideLayouts/slideLayout200.xml"/><Relationship Id="rId12" Type="http://schemas.openxmlformats.org/officeDocument/2006/relationships/slideLayout" Target="../slideLayouts/slideLayout205.xml"/><Relationship Id="rId17" Type="http://schemas.openxmlformats.org/officeDocument/2006/relationships/slideLayout" Target="../slideLayouts/slideLayout210.xml"/><Relationship Id="rId2" Type="http://schemas.openxmlformats.org/officeDocument/2006/relationships/slideLayout" Target="../slideLayouts/slideLayout195.xml"/><Relationship Id="rId16" Type="http://schemas.openxmlformats.org/officeDocument/2006/relationships/slideLayout" Target="../slideLayouts/slideLayout209.xml"/><Relationship Id="rId20" Type="http://schemas.openxmlformats.org/officeDocument/2006/relationships/slideLayout" Target="../slideLayouts/slideLayout213.xml"/><Relationship Id="rId1" Type="http://schemas.openxmlformats.org/officeDocument/2006/relationships/slideLayout" Target="../slideLayouts/slideLayout194.xml"/><Relationship Id="rId6" Type="http://schemas.openxmlformats.org/officeDocument/2006/relationships/slideLayout" Target="../slideLayouts/slideLayout199.xml"/><Relationship Id="rId11" Type="http://schemas.openxmlformats.org/officeDocument/2006/relationships/slideLayout" Target="../slideLayouts/slideLayout204.xml"/><Relationship Id="rId24" Type="http://schemas.openxmlformats.org/officeDocument/2006/relationships/image" Target="../media/image4.png"/><Relationship Id="rId5" Type="http://schemas.openxmlformats.org/officeDocument/2006/relationships/slideLayout" Target="../slideLayouts/slideLayout198.xml"/><Relationship Id="rId15" Type="http://schemas.openxmlformats.org/officeDocument/2006/relationships/slideLayout" Target="../slideLayouts/slideLayout208.xml"/><Relationship Id="rId23" Type="http://schemas.openxmlformats.org/officeDocument/2006/relationships/theme" Target="../theme/theme9.xml"/><Relationship Id="rId10" Type="http://schemas.openxmlformats.org/officeDocument/2006/relationships/slideLayout" Target="../slideLayouts/slideLayout203.xml"/><Relationship Id="rId19" Type="http://schemas.openxmlformats.org/officeDocument/2006/relationships/slideLayout" Target="../slideLayouts/slideLayout212.xml"/><Relationship Id="rId4" Type="http://schemas.openxmlformats.org/officeDocument/2006/relationships/slideLayout" Target="../slideLayouts/slideLayout197.xml"/><Relationship Id="rId9" Type="http://schemas.openxmlformats.org/officeDocument/2006/relationships/slideLayout" Target="../slideLayouts/slideLayout202.xml"/><Relationship Id="rId14" Type="http://schemas.openxmlformats.org/officeDocument/2006/relationships/slideLayout" Target="../slideLayouts/slideLayout207.xml"/><Relationship Id="rId22" Type="http://schemas.openxmlformats.org/officeDocument/2006/relationships/slideLayout" Target="../slideLayouts/slideLayout2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414000" y="0"/>
            <a:ext cx="11248354" cy="1116000"/>
          </a:xfrm>
          <a:prstGeom prst="rect">
            <a:avLst/>
          </a:prstGeom>
        </p:spPr>
        <p:txBody>
          <a:bodyPr vert="horz" lIns="0" tIns="0" rIns="0" bIns="0" rtlCol="0" anchor="b">
            <a:noAutofit/>
          </a:bodyPr>
          <a:lstStyle/>
          <a:p>
            <a:r>
              <a:rPr lang="fi-FI"/>
              <a:t>Muokkaa </a:t>
            </a:r>
            <a:r>
              <a:rPr lang="fi-FI" err="1"/>
              <a:t>perustyyl</a:t>
            </a:r>
            <a:r>
              <a:rPr lang="fi-FI"/>
              <a:t>. </a:t>
            </a:r>
            <a:r>
              <a:rPr lang="fi-FI" err="1"/>
              <a:t>napsautt</a:t>
            </a:r>
            <a:r>
              <a:rPr lang="fi-FI"/>
              <a:t>.</a:t>
            </a:r>
          </a:p>
        </p:txBody>
      </p:sp>
      <p:sp>
        <p:nvSpPr>
          <p:cNvPr id="3" name="Tekstin paikkamerkki 2"/>
          <p:cNvSpPr>
            <a:spLocks noGrp="1"/>
          </p:cNvSpPr>
          <p:nvPr>
            <p:ph type="body" idx="1"/>
          </p:nvPr>
        </p:nvSpPr>
        <p:spPr>
          <a:xfrm>
            <a:off x="414000" y="1416000"/>
            <a:ext cx="11248354" cy="4680000"/>
          </a:xfrm>
          <a:prstGeom prst="rect">
            <a:avLst/>
          </a:prstGeom>
        </p:spPr>
        <p:txBody>
          <a:bodyPr vert="horz" lIns="0" tIns="45720" rIns="0" bIns="45720" rtlCol="0">
            <a:no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a:p>
            <a:pPr lvl="5"/>
            <a:r>
              <a:rPr lang="fi-FI"/>
              <a:t>6</a:t>
            </a:r>
          </a:p>
          <a:p>
            <a:pPr lvl="6"/>
            <a:r>
              <a:rPr lang="fi-FI"/>
              <a:t>7</a:t>
            </a:r>
          </a:p>
          <a:p>
            <a:pPr lvl="7"/>
            <a:r>
              <a:rPr lang="fi-FI"/>
              <a:t>8</a:t>
            </a:r>
          </a:p>
          <a:p>
            <a:pPr lvl="8"/>
            <a:r>
              <a:rPr lang="fi-FI"/>
              <a:t>9</a:t>
            </a:r>
          </a:p>
        </p:txBody>
      </p:sp>
      <p:sp>
        <p:nvSpPr>
          <p:cNvPr id="4" name="Päivämäärän paikkamerkki 3"/>
          <p:cNvSpPr>
            <a:spLocks noGrp="1"/>
          </p:cNvSpPr>
          <p:nvPr>
            <p:ph type="dt" sz="half" idx="2"/>
          </p:nvPr>
        </p:nvSpPr>
        <p:spPr>
          <a:xfrm>
            <a:off x="8880000" y="6515944"/>
            <a:ext cx="1248000" cy="324000"/>
          </a:xfrm>
          <a:prstGeom prst="rect">
            <a:avLst/>
          </a:prstGeom>
        </p:spPr>
        <p:txBody>
          <a:bodyPr vert="horz" lIns="91440" tIns="45720" rIns="91440" bIns="45720" rtlCol="0" anchor="ctr"/>
          <a:lstStyle>
            <a:lvl1pPr algn="l">
              <a:defRPr sz="1000">
                <a:solidFill>
                  <a:schemeClr val="tx1">
                    <a:tint val="75000"/>
                  </a:schemeClr>
                </a:solidFill>
              </a:defRPr>
            </a:lvl1pPr>
          </a:lstStyle>
          <a:p>
            <a:fld id="{2AF8E0C4-2B04-4575-90C9-B2559A6B0F5E}" type="datetimeFigureOut">
              <a:rPr lang="fi-FI" smtClean="0"/>
              <a:t>16.4.2025</a:t>
            </a:fld>
            <a:endParaRPr lang="fi-FI"/>
          </a:p>
        </p:txBody>
      </p:sp>
      <p:sp>
        <p:nvSpPr>
          <p:cNvPr id="5" name="Alatunnisteen paikkamerkki 4"/>
          <p:cNvSpPr>
            <a:spLocks noGrp="1"/>
          </p:cNvSpPr>
          <p:nvPr>
            <p:ph type="ftr" sz="quarter" idx="3"/>
          </p:nvPr>
        </p:nvSpPr>
        <p:spPr>
          <a:xfrm>
            <a:off x="1128000" y="6515944"/>
            <a:ext cx="7752000" cy="324000"/>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fi-FI"/>
          </a:p>
        </p:txBody>
      </p:sp>
      <p:sp>
        <p:nvSpPr>
          <p:cNvPr id="6" name="Dian numeron paikkamerkki 5"/>
          <p:cNvSpPr>
            <a:spLocks noGrp="1"/>
          </p:cNvSpPr>
          <p:nvPr>
            <p:ph type="sldNum" sz="quarter" idx="4"/>
          </p:nvPr>
        </p:nvSpPr>
        <p:spPr>
          <a:xfrm>
            <a:off x="414000" y="6515944"/>
            <a:ext cx="576000" cy="324000"/>
          </a:xfrm>
          <a:prstGeom prst="rect">
            <a:avLst/>
          </a:prstGeom>
        </p:spPr>
        <p:txBody>
          <a:bodyPr vert="horz" lIns="0" tIns="45720" rIns="91440" bIns="45720" rtlCol="0" anchor="ctr"/>
          <a:lstStyle>
            <a:lvl1pPr algn="l">
              <a:defRPr sz="1000">
                <a:solidFill>
                  <a:schemeClr val="tx1">
                    <a:tint val="75000"/>
                  </a:schemeClr>
                </a:solidFill>
              </a:defRPr>
            </a:lvl1pPr>
          </a:lstStyle>
          <a:p>
            <a:fld id="{B1CB82E3-9E00-42C2-B472-7419D5A22153}" type="slidenum">
              <a:rPr lang="fi-FI" smtClean="0"/>
              <a:t>‹#›</a:t>
            </a:fld>
            <a:endParaRPr lang="fi-FI"/>
          </a:p>
        </p:txBody>
      </p:sp>
      <p:pic>
        <p:nvPicPr>
          <p:cNvPr id="8" name="Kuva 7">
            <a:extLst>
              <a:ext uri="{FF2B5EF4-FFF2-40B4-BE49-F238E27FC236}">
                <a16:creationId xmlns:a16="http://schemas.microsoft.com/office/drawing/2014/main" id="{0FF9C760-D67C-8A4A-93E9-1632314E487E}"/>
              </a:ext>
            </a:extLst>
          </p:cNvPr>
          <p:cNvPicPr>
            <a:picLocks noChangeAspect="1"/>
          </p:cNvPicPr>
          <p:nvPr userDrawn="1"/>
        </p:nvPicPr>
        <p:blipFill>
          <a:blip r:embed="rId26" cstate="print">
            <a:extLst>
              <a:ext uri="{28A0092B-C50C-407E-A947-70E740481C1C}">
                <a14:useLocalDpi xmlns:a14="http://schemas.microsoft.com/office/drawing/2010/main"/>
              </a:ext>
            </a:extLst>
          </a:blip>
          <a:stretch>
            <a:fillRect/>
          </a:stretch>
        </p:blipFill>
        <p:spPr>
          <a:xfrm>
            <a:off x="9552790" y="0"/>
            <a:ext cx="2639209" cy="1146909"/>
          </a:xfrm>
          <a:prstGeom prst="rect">
            <a:avLst/>
          </a:prstGeom>
        </p:spPr>
      </p:pic>
    </p:spTree>
    <p:extLst>
      <p:ext uri="{BB962C8B-B14F-4D97-AF65-F5344CB8AC3E}">
        <p14:creationId xmlns:p14="http://schemas.microsoft.com/office/powerpoint/2010/main" val="3554332538"/>
      </p:ext>
    </p:extLst>
  </p:cSld>
  <p:clrMap bg1="lt1" tx1="dk1" bg2="lt2" tx2="dk2" accent1="accent1" accent2="accent2" accent3="accent3" accent4="accent4" accent5="accent5" accent6="accent6" hlink="hlink" folHlink="folHlink"/>
  <p:sldLayoutIdLst>
    <p:sldLayoutId id="2147484474" r:id="rId1"/>
    <p:sldLayoutId id="2147484475" r:id="rId2"/>
    <p:sldLayoutId id="2147484476" r:id="rId3"/>
    <p:sldLayoutId id="2147484477" r:id="rId4"/>
    <p:sldLayoutId id="2147484478" r:id="rId5"/>
    <p:sldLayoutId id="2147484479" r:id="rId6"/>
    <p:sldLayoutId id="2147484480" r:id="rId7"/>
    <p:sldLayoutId id="2147484481" r:id="rId8"/>
    <p:sldLayoutId id="2147484482" r:id="rId9"/>
    <p:sldLayoutId id="2147484483" r:id="rId10"/>
    <p:sldLayoutId id="2147484484" r:id="rId11"/>
    <p:sldLayoutId id="2147484485" r:id="rId12"/>
    <p:sldLayoutId id="2147484486" r:id="rId13"/>
    <p:sldLayoutId id="2147484487" r:id="rId14"/>
    <p:sldLayoutId id="2147484488" r:id="rId15"/>
    <p:sldLayoutId id="2147484489" r:id="rId16"/>
    <p:sldLayoutId id="2147484490" r:id="rId17"/>
    <p:sldLayoutId id="2147484491" r:id="rId18"/>
    <p:sldLayoutId id="2147484492" r:id="rId19"/>
    <p:sldLayoutId id="2147484493" r:id="rId20"/>
    <p:sldLayoutId id="2147484494" r:id="rId21"/>
    <p:sldLayoutId id="2147484495" r:id="rId22"/>
    <p:sldLayoutId id="2147484496" r:id="rId23"/>
    <p:sldLayoutId id="2147484497" r:id="rId24"/>
  </p:sldLayoutIdLst>
  <p:txStyles>
    <p:titleStyle>
      <a:lvl1pPr algn="l" defTabSz="914377" rtl="0" eaLnBrk="1" latinLnBrk="0" hangingPunct="1">
        <a:spcBef>
          <a:spcPct val="0"/>
        </a:spcBef>
        <a:buNone/>
        <a:defRPr sz="2800" b="1" kern="1200">
          <a:solidFill>
            <a:schemeClr val="accent6">
              <a:lumMod val="85000"/>
              <a:lumOff val="15000"/>
            </a:schemeClr>
          </a:solidFill>
          <a:latin typeface="+mj-lt"/>
          <a:ea typeface="+mj-ea"/>
          <a:cs typeface="+mj-cs"/>
        </a:defRPr>
      </a:lvl1pPr>
    </p:titleStyle>
    <p:bodyStyle>
      <a:lvl1pPr marL="23999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1pPr>
      <a:lvl2pPr marL="629984" indent="-263993"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2pPr>
      <a:lvl3pPr marL="105597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3pPr>
      <a:lvl4pPr marL="143996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4pPr>
      <a:lvl5pPr marL="182395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5pPr>
      <a:lvl6pPr marL="2207945"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6pPr>
      <a:lvl7pPr marL="2615935"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7pPr>
      <a:lvl8pPr marL="302392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8pPr>
      <a:lvl9pPr marL="3407915"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4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Kuva 6"/>
          <p:cNvPicPr>
            <a:picLocks noChangeAspect="1"/>
          </p:cNvPicPr>
          <p:nvPr/>
        </p:nvPicPr>
        <p:blipFill rotWithShape="1">
          <a:blip r:embed="rId42" cstate="print">
            <a:extLst>
              <a:ext uri="{28A0092B-C50C-407E-A947-70E740481C1C}">
                <a14:useLocalDpi xmlns:a14="http://schemas.microsoft.com/office/drawing/2010/main" val="0"/>
              </a:ext>
            </a:extLst>
          </a:blip>
          <a:srcRect t="10141"/>
          <a:stretch/>
        </p:blipFill>
        <p:spPr>
          <a:xfrm>
            <a:off x="9552790" y="18056"/>
            <a:ext cx="2340000" cy="913763"/>
          </a:xfrm>
          <a:prstGeom prst="rect">
            <a:avLst/>
          </a:prstGeom>
        </p:spPr>
      </p:pic>
      <p:sp>
        <p:nvSpPr>
          <p:cNvPr id="2" name="Otsikon paikkamerkki 1"/>
          <p:cNvSpPr>
            <a:spLocks noGrp="1"/>
          </p:cNvSpPr>
          <p:nvPr>
            <p:ph type="title"/>
          </p:nvPr>
        </p:nvSpPr>
        <p:spPr>
          <a:xfrm>
            <a:off x="414000" y="0"/>
            <a:ext cx="9138790" cy="1116000"/>
          </a:xfrm>
          <a:prstGeom prst="rect">
            <a:avLst/>
          </a:prstGeom>
        </p:spPr>
        <p:txBody>
          <a:bodyPr vert="horz" lIns="0" tIns="0" rIns="0" bIns="0" rtlCol="0" anchor="b">
            <a:noAutofit/>
          </a:bodyPr>
          <a:lstStyle/>
          <a:p>
            <a:r>
              <a:rPr lang="fi-FI"/>
              <a:t>Muokkaa </a:t>
            </a:r>
            <a:r>
              <a:rPr lang="fi-FI" err="1"/>
              <a:t>perustyyl</a:t>
            </a:r>
            <a:r>
              <a:rPr lang="fi-FI"/>
              <a:t>. </a:t>
            </a:r>
            <a:r>
              <a:rPr lang="fi-FI" err="1"/>
              <a:t>napsautt</a:t>
            </a:r>
            <a:r>
              <a:rPr lang="fi-FI"/>
              <a:t>.</a:t>
            </a:r>
          </a:p>
        </p:txBody>
      </p:sp>
      <p:sp>
        <p:nvSpPr>
          <p:cNvPr id="3" name="Tekstin paikkamerkki 2"/>
          <p:cNvSpPr>
            <a:spLocks noGrp="1"/>
          </p:cNvSpPr>
          <p:nvPr>
            <p:ph type="body" idx="1"/>
          </p:nvPr>
        </p:nvSpPr>
        <p:spPr>
          <a:xfrm>
            <a:off x="414000" y="1416000"/>
            <a:ext cx="11248354" cy="4680000"/>
          </a:xfrm>
          <a:prstGeom prst="rect">
            <a:avLst/>
          </a:prstGeom>
        </p:spPr>
        <p:txBody>
          <a:bodyPr vert="horz" lIns="0" tIns="45720" rIns="0" bIns="45720" rtlCol="0">
            <a:no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a:p>
            <a:pPr lvl="5"/>
            <a:r>
              <a:rPr lang="fi-FI"/>
              <a:t>6</a:t>
            </a:r>
          </a:p>
          <a:p>
            <a:pPr lvl="6"/>
            <a:r>
              <a:rPr lang="fi-FI"/>
              <a:t>7</a:t>
            </a:r>
          </a:p>
          <a:p>
            <a:pPr lvl="7"/>
            <a:r>
              <a:rPr lang="fi-FI"/>
              <a:t>8</a:t>
            </a:r>
          </a:p>
          <a:p>
            <a:pPr lvl="8"/>
            <a:r>
              <a:rPr lang="fi-FI"/>
              <a:t>9</a:t>
            </a:r>
          </a:p>
        </p:txBody>
      </p:sp>
      <p:sp>
        <p:nvSpPr>
          <p:cNvPr id="4" name="Päivämäärän paikkamerkki 3"/>
          <p:cNvSpPr>
            <a:spLocks noGrp="1"/>
          </p:cNvSpPr>
          <p:nvPr>
            <p:ph type="dt" sz="half" idx="2"/>
          </p:nvPr>
        </p:nvSpPr>
        <p:spPr>
          <a:xfrm>
            <a:off x="8880000" y="6515944"/>
            <a:ext cx="1248000" cy="324000"/>
          </a:xfrm>
          <a:prstGeom prst="rect">
            <a:avLst/>
          </a:prstGeom>
        </p:spPr>
        <p:txBody>
          <a:bodyPr vert="horz" lIns="91440" tIns="45720" rIns="91440" bIns="45720" rtlCol="0" anchor="ctr"/>
          <a:lstStyle>
            <a:lvl1pPr algn="l">
              <a:defRPr sz="1000">
                <a:solidFill>
                  <a:schemeClr val="tx1"/>
                </a:solidFill>
              </a:defRPr>
            </a:lvl1pPr>
          </a:lstStyle>
          <a:p>
            <a:fld id="{1CE8FED5-D933-44C8-9564-D710DB44FAAC}" type="datetime1">
              <a:rPr lang="fi-FI" smtClean="0"/>
              <a:t>16.4.2025</a:t>
            </a:fld>
            <a:endParaRPr lang="fi-FI"/>
          </a:p>
        </p:txBody>
      </p:sp>
      <p:sp>
        <p:nvSpPr>
          <p:cNvPr id="5" name="Alatunnisteen paikkamerkki 4"/>
          <p:cNvSpPr>
            <a:spLocks noGrp="1"/>
          </p:cNvSpPr>
          <p:nvPr>
            <p:ph type="ftr" sz="quarter" idx="3"/>
          </p:nvPr>
        </p:nvSpPr>
        <p:spPr>
          <a:xfrm>
            <a:off x="1128000" y="6515944"/>
            <a:ext cx="7752000" cy="324000"/>
          </a:xfrm>
          <a:prstGeom prst="rect">
            <a:avLst/>
          </a:prstGeom>
        </p:spPr>
        <p:txBody>
          <a:bodyPr vert="horz" lIns="91440" tIns="45720" rIns="91440" bIns="45720" rtlCol="0" anchor="ctr"/>
          <a:lstStyle>
            <a:lvl1pPr algn="l">
              <a:defRPr sz="1000">
                <a:solidFill>
                  <a:schemeClr val="tx1"/>
                </a:solidFill>
              </a:defRPr>
            </a:lvl1pPr>
          </a:lstStyle>
          <a:p>
            <a:r>
              <a:rPr lang="fi-FI"/>
              <a:t>[Alatunnisteteksti]</a:t>
            </a:r>
          </a:p>
        </p:txBody>
      </p:sp>
      <p:sp>
        <p:nvSpPr>
          <p:cNvPr id="6" name="Dian numeron paikkamerkki 5"/>
          <p:cNvSpPr>
            <a:spLocks noGrp="1"/>
          </p:cNvSpPr>
          <p:nvPr>
            <p:ph type="sldNum" sz="quarter" idx="4"/>
          </p:nvPr>
        </p:nvSpPr>
        <p:spPr>
          <a:xfrm>
            <a:off x="414000" y="6515944"/>
            <a:ext cx="576000" cy="324000"/>
          </a:xfrm>
          <a:prstGeom prst="rect">
            <a:avLst/>
          </a:prstGeom>
        </p:spPr>
        <p:txBody>
          <a:bodyPr vert="horz" lIns="0" tIns="45720" rIns="91440" bIns="45720" rtlCol="0" anchor="ctr"/>
          <a:lstStyle>
            <a:lvl1pPr algn="l">
              <a:defRPr sz="1000">
                <a:solidFill>
                  <a:schemeClr val="tx1"/>
                </a:solidFill>
              </a:defRPr>
            </a:lvl1pPr>
          </a:lstStyle>
          <a:p>
            <a:fld id="{DA6950FC-F01D-432E-92A0-E4475BC39D8F}" type="slidenum">
              <a:rPr lang="fi-FI" smtClean="0"/>
              <a:t>‹#›</a:t>
            </a:fld>
            <a:endParaRPr lang="fi-FI"/>
          </a:p>
        </p:txBody>
      </p:sp>
    </p:spTree>
    <p:extLst>
      <p:ext uri="{BB962C8B-B14F-4D97-AF65-F5344CB8AC3E}">
        <p14:creationId xmlns:p14="http://schemas.microsoft.com/office/powerpoint/2010/main" val="1801984573"/>
      </p:ext>
    </p:extLst>
  </p:cSld>
  <p:clrMap bg1="lt1" tx1="dk1" bg2="lt2" tx2="dk2" accent1="accent1" accent2="accent2" accent3="accent3" accent4="accent4" accent5="accent5" accent6="accent6" hlink="hlink" folHlink="folHlink"/>
  <p:sldLayoutIdLst>
    <p:sldLayoutId id="2147485317" r:id="rId1"/>
    <p:sldLayoutId id="2147485318" r:id="rId2"/>
    <p:sldLayoutId id="2147485319" r:id="rId3"/>
    <p:sldLayoutId id="2147485320" r:id="rId4"/>
    <p:sldLayoutId id="2147485321" r:id="rId5"/>
    <p:sldLayoutId id="2147485322" r:id="rId6"/>
    <p:sldLayoutId id="2147485323" r:id="rId7"/>
    <p:sldLayoutId id="2147485324" r:id="rId8"/>
    <p:sldLayoutId id="2147485325" r:id="rId9"/>
    <p:sldLayoutId id="2147485326" r:id="rId10"/>
    <p:sldLayoutId id="2147485327" r:id="rId11"/>
    <p:sldLayoutId id="2147485328" r:id="rId12"/>
    <p:sldLayoutId id="2147485329" r:id="rId13"/>
    <p:sldLayoutId id="2147485330" r:id="rId14"/>
    <p:sldLayoutId id="2147485331" r:id="rId15"/>
    <p:sldLayoutId id="2147485332" r:id="rId16"/>
    <p:sldLayoutId id="2147485333" r:id="rId17"/>
    <p:sldLayoutId id="2147485334" r:id="rId18"/>
    <p:sldLayoutId id="2147485335" r:id="rId19"/>
    <p:sldLayoutId id="2147485336" r:id="rId20"/>
    <p:sldLayoutId id="2147485337" r:id="rId21"/>
    <p:sldLayoutId id="2147485338" r:id="rId22"/>
    <p:sldLayoutId id="2147485507" r:id="rId23"/>
    <p:sldLayoutId id="2147485508" r:id="rId24"/>
    <p:sldLayoutId id="2147485509" r:id="rId25"/>
    <p:sldLayoutId id="2147485510" r:id="rId26"/>
    <p:sldLayoutId id="2147485511" r:id="rId27"/>
    <p:sldLayoutId id="2147485512" r:id="rId28"/>
    <p:sldLayoutId id="2147485513" r:id="rId29"/>
    <p:sldLayoutId id="2147485514" r:id="rId30"/>
    <p:sldLayoutId id="2147485515" r:id="rId31"/>
    <p:sldLayoutId id="2147485516" r:id="rId32"/>
    <p:sldLayoutId id="2147485517" r:id="rId33"/>
    <p:sldLayoutId id="2147485518" r:id="rId34"/>
    <p:sldLayoutId id="2147485519" r:id="rId35"/>
    <p:sldLayoutId id="2147485520" r:id="rId36"/>
    <p:sldLayoutId id="2147485522" r:id="rId37"/>
    <p:sldLayoutId id="2147485523" r:id="rId38"/>
    <p:sldLayoutId id="2147485524" r:id="rId39"/>
    <p:sldLayoutId id="2147485761" r:id="rId40"/>
  </p:sldLayoutIdLst>
  <p:hf sldNum="0" hdr="0" ftr="0" dt="0"/>
  <p:txStyles>
    <p:titleStyle>
      <a:lvl1pPr algn="l" defTabSz="914377" rtl="0" eaLnBrk="1" latinLnBrk="0" hangingPunct="1">
        <a:spcBef>
          <a:spcPct val="0"/>
        </a:spcBef>
        <a:buNone/>
        <a:defRPr sz="3000" b="1" kern="1200">
          <a:solidFill>
            <a:schemeClr val="tx1"/>
          </a:solidFill>
          <a:latin typeface="+mj-lt"/>
          <a:ea typeface="+mj-ea"/>
          <a:cs typeface="+mj-cs"/>
        </a:defRPr>
      </a:lvl1pPr>
    </p:titleStyle>
    <p:bodyStyle>
      <a:lvl1pPr marL="239994" indent="-239994" algn="l" defTabSz="914377" rtl="0" eaLnBrk="1" latinLnBrk="0" hangingPunct="1">
        <a:spcBef>
          <a:spcPct val="20000"/>
        </a:spcBef>
        <a:buClr>
          <a:srgbClr val="000000"/>
        </a:buClr>
        <a:buFont typeface="Arial" pitchFamily="34" charset="0"/>
        <a:buChar char="•"/>
        <a:defRPr sz="2400" kern="1200">
          <a:solidFill>
            <a:schemeClr val="tx1"/>
          </a:solidFill>
          <a:latin typeface="+mn-lt"/>
          <a:ea typeface="+mn-ea"/>
          <a:cs typeface="+mn-cs"/>
        </a:defRPr>
      </a:lvl1pPr>
      <a:lvl2pPr marL="629984" indent="-263993"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2pPr>
      <a:lvl3pPr marL="105597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3pPr>
      <a:lvl4pPr marL="143996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4pPr>
      <a:lvl5pPr marL="182395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5pPr>
      <a:lvl6pPr marL="220794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6pPr>
      <a:lvl7pPr marL="261593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7pPr>
      <a:lvl8pPr marL="302392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8pPr>
      <a:lvl9pPr marL="340791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38">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Kuva 6"/>
          <p:cNvPicPr>
            <a:picLocks noChangeAspect="1"/>
          </p:cNvPicPr>
          <p:nvPr/>
        </p:nvPicPr>
        <p:blipFill rotWithShape="1">
          <a:blip r:embed="rId24" cstate="print">
            <a:extLst>
              <a:ext uri="{28A0092B-C50C-407E-A947-70E740481C1C}">
                <a14:useLocalDpi xmlns:a14="http://schemas.microsoft.com/office/drawing/2010/main" val="0"/>
              </a:ext>
            </a:extLst>
          </a:blip>
          <a:srcRect t="10141"/>
          <a:stretch/>
        </p:blipFill>
        <p:spPr>
          <a:xfrm>
            <a:off x="9552790" y="18056"/>
            <a:ext cx="2340000" cy="913763"/>
          </a:xfrm>
          <a:prstGeom prst="rect">
            <a:avLst/>
          </a:prstGeom>
        </p:spPr>
      </p:pic>
      <p:sp>
        <p:nvSpPr>
          <p:cNvPr id="2" name="Otsikon paikkamerkki 1"/>
          <p:cNvSpPr>
            <a:spLocks noGrp="1"/>
          </p:cNvSpPr>
          <p:nvPr>
            <p:ph type="title"/>
          </p:nvPr>
        </p:nvSpPr>
        <p:spPr>
          <a:xfrm>
            <a:off x="414000" y="0"/>
            <a:ext cx="9138790" cy="1116000"/>
          </a:xfrm>
          <a:prstGeom prst="rect">
            <a:avLst/>
          </a:prstGeom>
        </p:spPr>
        <p:txBody>
          <a:bodyPr vert="horz" lIns="0" tIns="0" rIns="0" bIns="0" rtlCol="0" anchor="b">
            <a:noAutofit/>
          </a:bodyPr>
          <a:lstStyle/>
          <a:p>
            <a:r>
              <a:rPr lang="fi-FI"/>
              <a:t>Muokkaa </a:t>
            </a:r>
            <a:r>
              <a:rPr lang="fi-FI" err="1"/>
              <a:t>perustyyl</a:t>
            </a:r>
            <a:r>
              <a:rPr lang="fi-FI"/>
              <a:t>. </a:t>
            </a:r>
            <a:r>
              <a:rPr lang="fi-FI" err="1"/>
              <a:t>napsautt</a:t>
            </a:r>
            <a:r>
              <a:rPr lang="fi-FI"/>
              <a:t>.</a:t>
            </a:r>
          </a:p>
        </p:txBody>
      </p:sp>
      <p:sp>
        <p:nvSpPr>
          <p:cNvPr id="3" name="Tekstin paikkamerkki 2"/>
          <p:cNvSpPr>
            <a:spLocks noGrp="1"/>
          </p:cNvSpPr>
          <p:nvPr>
            <p:ph type="body" idx="1"/>
          </p:nvPr>
        </p:nvSpPr>
        <p:spPr>
          <a:xfrm>
            <a:off x="414000" y="1416000"/>
            <a:ext cx="11248354" cy="4680000"/>
          </a:xfrm>
          <a:prstGeom prst="rect">
            <a:avLst/>
          </a:prstGeom>
        </p:spPr>
        <p:txBody>
          <a:bodyPr vert="horz" lIns="0" tIns="45720" rIns="0" bIns="45720" rtlCol="0">
            <a:no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a:p>
            <a:pPr lvl="5"/>
            <a:r>
              <a:rPr lang="fi-FI"/>
              <a:t>6</a:t>
            </a:r>
          </a:p>
          <a:p>
            <a:pPr lvl="6"/>
            <a:r>
              <a:rPr lang="fi-FI"/>
              <a:t>7</a:t>
            </a:r>
          </a:p>
          <a:p>
            <a:pPr lvl="7"/>
            <a:r>
              <a:rPr lang="fi-FI"/>
              <a:t>8</a:t>
            </a:r>
          </a:p>
          <a:p>
            <a:pPr lvl="8"/>
            <a:r>
              <a:rPr lang="fi-FI"/>
              <a:t>9</a:t>
            </a:r>
          </a:p>
        </p:txBody>
      </p:sp>
      <p:sp>
        <p:nvSpPr>
          <p:cNvPr id="4" name="Päivämäärän paikkamerkki 3"/>
          <p:cNvSpPr>
            <a:spLocks noGrp="1"/>
          </p:cNvSpPr>
          <p:nvPr>
            <p:ph type="dt" sz="half" idx="2"/>
          </p:nvPr>
        </p:nvSpPr>
        <p:spPr>
          <a:xfrm>
            <a:off x="8880000" y="6515944"/>
            <a:ext cx="1248000" cy="324000"/>
          </a:xfrm>
          <a:prstGeom prst="rect">
            <a:avLst/>
          </a:prstGeom>
        </p:spPr>
        <p:txBody>
          <a:bodyPr vert="horz" lIns="91440" tIns="45720" rIns="91440" bIns="45720" rtlCol="0" anchor="ctr"/>
          <a:lstStyle>
            <a:lvl1pPr algn="l">
              <a:defRPr sz="1000">
                <a:solidFill>
                  <a:schemeClr val="tx1"/>
                </a:solidFill>
              </a:defRPr>
            </a:lvl1pPr>
          </a:lstStyle>
          <a:p>
            <a:fld id="{570FA3E1-7F60-4AC8-87B3-17B891252B45}" type="datetimeFigureOut">
              <a:rPr lang="fi-FI" smtClean="0"/>
              <a:t>16.4.2025</a:t>
            </a:fld>
            <a:endParaRPr lang="fi-FI"/>
          </a:p>
        </p:txBody>
      </p:sp>
      <p:sp>
        <p:nvSpPr>
          <p:cNvPr id="5" name="Alatunnisteen paikkamerkki 4"/>
          <p:cNvSpPr>
            <a:spLocks noGrp="1"/>
          </p:cNvSpPr>
          <p:nvPr>
            <p:ph type="ftr" sz="quarter" idx="3"/>
          </p:nvPr>
        </p:nvSpPr>
        <p:spPr>
          <a:xfrm>
            <a:off x="1128000" y="6515944"/>
            <a:ext cx="7752000" cy="324000"/>
          </a:xfrm>
          <a:prstGeom prst="rect">
            <a:avLst/>
          </a:prstGeom>
        </p:spPr>
        <p:txBody>
          <a:bodyPr vert="horz" lIns="91440" tIns="45720" rIns="91440" bIns="45720" rtlCol="0" anchor="ctr"/>
          <a:lstStyle>
            <a:lvl1pPr algn="l">
              <a:defRPr sz="1000">
                <a:solidFill>
                  <a:schemeClr val="tx1"/>
                </a:solidFill>
              </a:defRPr>
            </a:lvl1pPr>
          </a:lstStyle>
          <a:p>
            <a:endParaRPr lang="fi-FI"/>
          </a:p>
        </p:txBody>
      </p:sp>
      <p:sp>
        <p:nvSpPr>
          <p:cNvPr id="6" name="Dian numeron paikkamerkki 5"/>
          <p:cNvSpPr>
            <a:spLocks noGrp="1"/>
          </p:cNvSpPr>
          <p:nvPr>
            <p:ph type="sldNum" sz="quarter" idx="4"/>
          </p:nvPr>
        </p:nvSpPr>
        <p:spPr>
          <a:xfrm>
            <a:off x="414000" y="6515944"/>
            <a:ext cx="576000" cy="324000"/>
          </a:xfrm>
          <a:prstGeom prst="rect">
            <a:avLst/>
          </a:prstGeom>
        </p:spPr>
        <p:txBody>
          <a:bodyPr vert="horz" lIns="0" tIns="45720" rIns="91440" bIns="45720" rtlCol="0" anchor="ctr"/>
          <a:lstStyle>
            <a:lvl1pPr algn="l">
              <a:defRPr sz="1000">
                <a:solidFill>
                  <a:schemeClr val="tx1"/>
                </a:solidFill>
              </a:defRPr>
            </a:lvl1pPr>
          </a:lstStyle>
          <a:p>
            <a:fld id="{DF31D3C4-5E84-4D05-B4B0-B0365EF9FEC8}" type="slidenum">
              <a:rPr lang="fi-FI" smtClean="0"/>
              <a:t>‹#›</a:t>
            </a:fld>
            <a:endParaRPr lang="fi-FI"/>
          </a:p>
        </p:txBody>
      </p:sp>
    </p:spTree>
    <p:extLst>
      <p:ext uri="{BB962C8B-B14F-4D97-AF65-F5344CB8AC3E}">
        <p14:creationId xmlns:p14="http://schemas.microsoft.com/office/powerpoint/2010/main" val="81303467"/>
      </p:ext>
    </p:extLst>
  </p:cSld>
  <p:clrMap bg1="lt1" tx1="dk1" bg2="lt2" tx2="dk2" accent1="accent1" accent2="accent2" accent3="accent3" accent4="accent4" accent5="accent5" accent6="accent6" hlink="hlink" folHlink="folHlink"/>
  <p:sldLayoutIdLst>
    <p:sldLayoutId id="2147485530" r:id="rId1"/>
    <p:sldLayoutId id="2147485531" r:id="rId2"/>
    <p:sldLayoutId id="2147485532" r:id="rId3"/>
    <p:sldLayoutId id="2147485533" r:id="rId4"/>
    <p:sldLayoutId id="2147485534" r:id="rId5"/>
    <p:sldLayoutId id="2147485535" r:id="rId6"/>
    <p:sldLayoutId id="2147485536" r:id="rId7"/>
    <p:sldLayoutId id="2147485537" r:id="rId8"/>
    <p:sldLayoutId id="2147485538" r:id="rId9"/>
    <p:sldLayoutId id="2147485539" r:id="rId10"/>
    <p:sldLayoutId id="2147485540" r:id="rId11"/>
    <p:sldLayoutId id="2147485541" r:id="rId12"/>
    <p:sldLayoutId id="2147485542" r:id="rId13"/>
    <p:sldLayoutId id="2147485543" r:id="rId14"/>
    <p:sldLayoutId id="2147485544" r:id="rId15"/>
    <p:sldLayoutId id="2147485545" r:id="rId16"/>
    <p:sldLayoutId id="2147485546" r:id="rId17"/>
    <p:sldLayoutId id="2147485547" r:id="rId18"/>
    <p:sldLayoutId id="2147485548" r:id="rId19"/>
    <p:sldLayoutId id="2147485549" r:id="rId20"/>
    <p:sldLayoutId id="2147485550" r:id="rId21"/>
    <p:sldLayoutId id="2147485551" r:id="rId22"/>
  </p:sldLayoutIdLst>
  <p:txStyles>
    <p:titleStyle>
      <a:lvl1pPr algn="l" defTabSz="914377" rtl="0" eaLnBrk="1" latinLnBrk="0" hangingPunct="1">
        <a:spcBef>
          <a:spcPct val="0"/>
        </a:spcBef>
        <a:buNone/>
        <a:defRPr sz="3000" b="1" kern="1200">
          <a:solidFill>
            <a:schemeClr val="tx1"/>
          </a:solidFill>
          <a:latin typeface="+mj-lt"/>
          <a:ea typeface="+mj-ea"/>
          <a:cs typeface="+mj-cs"/>
        </a:defRPr>
      </a:lvl1pPr>
    </p:titleStyle>
    <p:bodyStyle>
      <a:lvl1pPr marL="239994" indent="-239994" algn="l" defTabSz="914377" rtl="0" eaLnBrk="1" latinLnBrk="0" hangingPunct="1">
        <a:spcBef>
          <a:spcPct val="20000"/>
        </a:spcBef>
        <a:buClr>
          <a:srgbClr val="000000"/>
        </a:buClr>
        <a:buFont typeface="Arial" pitchFamily="34" charset="0"/>
        <a:buChar char="•"/>
        <a:defRPr sz="2400" kern="1200">
          <a:solidFill>
            <a:schemeClr val="tx1"/>
          </a:solidFill>
          <a:latin typeface="+mn-lt"/>
          <a:ea typeface="+mn-ea"/>
          <a:cs typeface="+mn-cs"/>
        </a:defRPr>
      </a:lvl1pPr>
      <a:lvl2pPr marL="629984" indent="-263993"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2pPr>
      <a:lvl3pPr marL="105597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3pPr>
      <a:lvl4pPr marL="143996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4pPr>
      <a:lvl5pPr marL="182395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5pPr>
      <a:lvl6pPr marL="220794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6pPr>
      <a:lvl7pPr marL="261593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7pPr>
      <a:lvl8pPr marL="302392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8pPr>
      <a:lvl9pPr marL="340791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4238">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1" name="Title Placeholder 1"/>
          <p:cNvSpPr>
            <a:spLocks noGrp="1"/>
          </p:cNvSpPr>
          <p:nvPr>
            <p:ph type="title"/>
          </p:nvPr>
        </p:nvSpPr>
        <p:spPr>
          <a:xfrm>
            <a:off x="359999" y="430718"/>
            <a:ext cx="11466875" cy="403200"/>
          </a:xfrm>
          <a:prstGeom prst="rect">
            <a:avLst/>
          </a:prstGeom>
        </p:spPr>
        <p:txBody>
          <a:bodyPr vert="horz" lIns="0" tIns="0" rIns="0" bIns="0" rtlCol="0" anchor="t">
            <a:noAutofit/>
          </a:bodyPr>
          <a:lstStyle/>
          <a:p>
            <a:r>
              <a:rPr lang="en-US"/>
              <a:t>Click to add title</a:t>
            </a:r>
            <a:endParaRPr lang="en-GB"/>
          </a:p>
        </p:txBody>
      </p:sp>
      <p:sp>
        <p:nvSpPr>
          <p:cNvPr id="92" name="Text Placeholder 2"/>
          <p:cNvSpPr>
            <a:spLocks noGrp="1"/>
          </p:cNvSpPr>
          <p:nvPr>
            <p:ph type="body" idx="1"/>
          </p:nvPr>
        </p:nvSpPr>
        <p:spPr>
          <a:xfrm>
            <a:off x="359999" y="1710000"/>
            <a:ext cx="11466875" cy="3999600"/>
          </a:xfrm>
          <a:prstGeom prst="rect">
            <a:avLst/>
          </a:prstGeom>
        </p:spPr>
        <p:txBody>
          <a:bodyPr vert="horz" lIns="0" tIns="0" rIns="0" bIns="0" rtlCol="0">
            <a:noAutofit/>
          </a:body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93" name="Slide Number Placeholder 5"/>
          <p:cNvSpPr>
            <a:spLocks noGrp="1"/>
          </p:cNvSpPr>
          <p:nvPr>
            <p:ph type="sldNum" sz="quarter" idx="4"/>
          </p:nvPr>
        </p:nvSpPr>
        <p:spPr>
          <a:xfrm>
            <a:off x="10856913" y="6390000"/>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a:p>
        </p:txBody>
      </p:sp>
      <p:grpSp>
        <p:nvGrpSpPr>
          <p:cNvPr id="2" name="Group 1" hidden="1"/>
          <p:cNvGrpSpPr/>
          <p:nvPr userDrawn="1"/>
        </p:nvGrpSpPr>
        <p:grpSpPr>
          <a:xfrm>
            <a:off x="-1143000" y="-600255"/>
            <a:ext cx="13680281" cy="6913023"/>
            <a:chOff x="-1143000" y="-600255"/>
            <a:chExt cx="13680281" cy="6913023"/>
          </a:xfrm>
        </p:grpSpPr>
        <p:cxnSp>
          <p:nvCxnSpPr>
            <p:cNvPr id="14" name="Straight Connector 13" hidden="1"/>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15" name="Straight Connector 14" hidden="1"/>
            <p:cNvCxnSpPr/>
            <p:nvPr userDrawn="1"/>
          </p:nvCxnSpPr>
          <p:spPr>
            <a:xfrm>
              <a:off x="-256200" y="614382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3" name="Straight Connector 22" hidden="1"/>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7" name="Straight Connector 26" hidden="1"/>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
          <p:nvSpPr>
            <p:cNvPr id="51" name="TextBox 50" hidden="1"/>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a:solidFill>
                    <a:schemeClr val="tx1"/>
                  </a:solidFill>
                </a:rPr>
                <a:t>4.78cm</a:t>
              </a:r>
            </a:p>
          </p:txBody>
        </p:sp>
        <p:sp>
          <p:nvSpPr>
            <p:cNvPr id="54" name="TextBox 53" hidden="1"/>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a:solidFill>
                    <a:schemeClr val="tx1"/>
                  </a:solidFill>
                </a:rPr>
                <a:t>0 cm</a:t>
              </a:r>
            </a:p>
          </p:txBody>
        </p:sp>
        <p:sp>
          <p:nvSpPr>
            <p:cNvPr id="58" name="TextBox 57" hidden="1"/>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a:solidFill>
                    <a:schemeClr val="tx1"/>
                  </a:solidFill>
                </a:rPr>
                <a:t>6.35 cm</a:t>
              </a:r>
            </a:p>
          </p:txBody>
        </p:sp>
        <p:sp>
          <p:nvSpPr>
            <p:cNvPr id="60" name="TextBox 59" hidden="1"/>
            <p:cNvSpPr txBox="1"/>
            <p:nvPr userDrawn="1"/>
          </p:nvSpPr>
          <p:spPr>
            <a:xfrm>
              <a:off x="304800" y="-437436"/>
              <a:ext cx="438671" cy="123111"/>
            </a:xfrm>
            <a:prstGeom prst="rect">
              <a:avLst/>
            </a:prstGeom>
            <a:noFill/>
          </p:spPr>
          <p:txBody>
            <a:bodyPr wrap="square" lIns="0" tIns="0" rIns="0" bIns="0" rtlCol="0">
              <a:spAutoFit/>
            </a:bodyPr>
            <a:lstStyle/>
            <a:p>
              <a:pPr algn="l"/>
              <a:r>
                <a:rPr lang="en-GB" sz="800">
                  <a:solidFill>
                    <a:schemeClr val="tx1"/>
                  </a:solidFill>
                </a:rPr>
                <a:t>15.93cm</a:t>
              </a:r>
            </a:p>
          </p:txBody>
        </p:sp>
        <p:sp>
          <p:nvSpPr>
            <p:cNvPr id="72" name="TextBox 71" hidden="1"/>
            <p:cNvSpPr txBox="1"/>
            <p:nvPr userDrawn="1"/>
          </p:nvSpPr>
          <p:spPr>
            <a:xfrm>
              <a:off x="11426031" y="-437436"/>
              <a:ext cx="438671" cy="123111"/>
            </a:xfrm>
            <a:prstGeom prst="rect">
              <a:avLst/>
            </a:prstGeom>
            <a:noFill/>
          </p:spPr>
          <p:txBody>
            <a:bodyPr wrap="square" lIns="0" tIns="0" rIns="0" bIns="0" rtlCol="0">
              <a:spAutoFit/>
            </a:bodyPr>
            <a:lstStyle/>
            <a:p>
              <a:pPr algn="r"/>
              <a:r>
                <a:rPr lang="en-GB" sz="800">
                  <a:solidFill>
                    <a:schemeClr val="tx1"/>
                  </a:solidFill>
                </a:rPr>
                <a:t>15.93 cm</a:t>
              </a:r>
            </a:p>
          </p:txBody>
        </p:sp>
        <p:cxnSp>
          <p:nvCxnSpPr>
            <p:cNvPr id="5" name="Straight Connector 4" hidden="1"/>
            <p:cNvCxnSpPr/>
            <p:nvPr userDrawn="1"/>
          </p:nvCxnSpPr>
          <p:spPr>
            <a:xfrm>
              <a:off x="36158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85" name="TextBox 84" hidden="1"/>
            <p:cNvSpPr txBox="1"/>
            <p:nvPr userDrawn="1"/>
          </p:nvSpPr>
          <p:spPr>
            <a:xfrm>
              <a:off x="-1143000" y="5763299"/>
              <a:ext cx="833960" cy="123111"/>
            </a:xfrm>
            <a:prstGeom prst="rect">
              <a:avLst/>
            </a:prstGeom>
            <a:noFill/>
          </p:spPr>
          <p:txBody>
            <a:bodyPr wrap="square" lIns="0" tIns="0" rIns="0" bIns="0" rtlCol="0">
              <a:spAutoFit/>
            </a:bodyPr>
            <a:lstStyle/>
            <a:p>
              <a:pPr algn="r"/>
              <a:r>
                <a:rPr lang="en-GB" sz="800">
                  <a:solidFill>
                    <a:schemeClr val="tx1"/>
                  </a:solidFill>
                </a:rPr>
                <a:t>Content Bottom</a:t>
              </a:r>
            </a:p>
          </p:txBody>
        </p:sp>
        <p:sp>
          <p:nvSpPr>
            <p:cNvPr id="86" name="TextBox 85" hidden="1"/>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a:solidFill>
                    <a:schemeClr val="tx1"/>
                  </a:solidFill>
                </a:rPr>
                <a:t>Content Top</a:t>
              </a:r>
            </a:p>
          </p:txBody>
        </p:sp>
        <p:sp>
          <p:nvSpPr>
            <p:cNvPr id="88" name="TextBox 87" hidden="1"/>
            <p:cNvSpPr txBox="1"/>
            <p:nvPr userDrawn="1"/>
          </p:nvSpPr>
          <p:spPr>
            <a:xfrm>
              <a:off x="-590537" y="-438330"/>
              <a:ext cx="833960" cy="123111"/>
            </a:xfrm>
            <a:prstGeom prst="rect">
              <a:avLst/>
            </a:prstGeom>
            <a:noFill/>
          </p:spPr>
          <p:txBody>
            <a:bodyPr wrap="square" lIns="0" tIns="0" rIns="0" bIns="0" rtlCol="0">
              <a:spAutoFit/>
            </a:bodyPr>
            <a:lstStyle/>
            <a:p>
              <a:pPr algn="r"/>
              <a:r>
                <a:rPr lang="en-GB" sz="800">
                  <a:solidFill>
                    <a:schemeClr val="tx1"/>
                  </a:solidFill>
                </a:rPr>
                <a:t>Left Margin</a:t>
              </a:r>
            </a:p>
          </p:txBody>
        </p:sp>
        <p:sp>
          <p:nvSpPr>
            <p:cNvPr id="89" name="TextBox 88" hidden="1"/>
            <p:cNvSpPr txBox="1"/>
            <p:nvPr userDrawn="1"/>
          </p:nvSpPr>
          <p:spPr>
            <a:xfrm>
              <a:off x="11898039" y="-438330"/>
              <a:ext cx="639242" cy="123111"/>
            </a:xfrm>
            <a:prstGeom prst="rect">
              <a:avLst/>
            </a:prstGeom>
            <a:noFill/>
          </p:spPr>
          <p:txBody>
            <a:bodyPr wrap="square" lIns="0" tIns="0" rIns="0" bIns="0" rtlCol="0">
              <a:spAutoFit/>
            </a:bodyPr>
            <a:lstStyle/>
            <a:p>
              <a:pPr algn="l"/>
              <a:r>
                <a:rPr lang="en-GB" sz="800">
                  <a:solidFill>
                    <a:schemeClr val="tx1"/>
                  </a:solidFill>
                </a:rPr>
                <a:t>Right Margin</a:t>
              </a:r>
            </a:p>
          </p:txBody>
        </p:sp>
        <p:cxnSp>
          <p:nvCxnSpPr>
            <p:cNvPr id="98" name="Straight Connector 97" hidden="1"/>
            <p:cNvCxnSpPr/>
            <p:nvPr userDrawn="1"/>
          </p:nvCxnSpPr>
          <p:spPr>
            <a:xfrm>
              <a:off x="6096000" y="-363357"/>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99" name="TextBox 98" hidden="1"/>
            <p:cNvSpPr txBox="1"/>
            <p:nvPr userDrawn="1"/>
          </p:nvSpPr>
          <p:spPr>
            <a:xfrm>
              <a:off x="5914719" y="-600255"/>
              <a:ext cx="362256" cy="246221"/>
            </a:xfrm>
            <a:prstGeom prst="rect">
              <a:avLst/>
            </a:prstGeom>
            <a:noFill/>
          </p:spPr>
          <p:txBody>
            <a:bodyPr wrap="square" lIns="0" tIns="0" rIns="0" bIns="0" rtlCol="0">
              <a:spAutoFit/>
            </a:bodyPr>
            <a:lstStyle/>
            <a:p>
              <a:pPr algn="ctr"/>
              <a:r>
                <a:rPr lang="en-GB" sz="800">
                  <a:solidFill>
                    <a:schemeClr val="tx1"/>
                  </a:solidFill>
                </a:rPr>
                <a:t>Middle </a:t>
              </a:r>
              <a:br>
                <a:rPr lang="en-GB" sz="800">
                  <a:solidFill>
                    <a:schemeClr val="tx1"/>
                  </a:solidFill>
                </a:rPr>
              </a:br>
              <a:r>
                <a:rPr lang="en-GB" sz="800">
                  <a:solidFill>
                    <a:schemeClr val="tx1"/>
                  </a:solidFill>
                </a:rPr>
                <a:t>0cm </a:t>
              </a:r>
            </a:p>
          </p:txBody>
        </p:sp>
        <p:sp>
          <p:nvSpPr>
            <p:cNvPr id="101" name="TextBox 100" hidden="1"/>
            <p:cNvSpPr txBox="1"/>
            <p:nvPr userDrawn="1"/>
          </p:nvSpPr>
          <p:spPr>
            <a:xfrm>
              <a:off x="5636264" y="-208836"/>
              <a:ext cx="362256" cy="123111"/>
            </a:xfrm>
            <a:prstGeom prst="rect">
              <a:avLst/>
            </a:prstGeom>
            <a:noFill/>
          </p:spPr>
          <p:txBody>
            <a:bodyPr wrap="square" lIns="0" tIns="0" rIns="0" bIns="0" rtlCol="0">
              <a:spAutoFit/>
            </a:bodyPr>
            <a:lstStyle/>
            <a:p>
              <a:pPr algn="ctr"/>
              <a:r>
                <a:rPr lang="en-GB" sz="800">
                  <a:solidFill>
                    <a:schemeClr val="tx1"/>
                  </a:solidFill>
                </a:rPr>
                <a:t>0.26cm</a:t>
              </a:r>
            </a:p>
          </p:txBody>
        </p:sp>
        <p:cxnSp>
          <p:nvCxnSpPr>
            <p:cNvPr id="104" name="Straight Connector 103" hidden="1"/>
            <p:cNvCxnSpPr/>
            <p:nvPr userDrawn="1"/>
          </p:nvCxnSpPr>
          <p:spPr>
            <a:xfrm>
              <a:off x="60003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105" name="Straight Connector 104" hidden="1"/>
            <p:cNvCxnSpPr/>
            <p:nvPr userDrawn="1"/>
          </p:nvCxnSpPr>
          <p:spPr>
            <a:xfrm>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106" name="TextBox 105" hidden="1"/>
            <p:cNvSpPr txBox="1"/>
            <p:nvPr userDrawn="1"/>
          </p:nvSpPr>
          <p:spPr>
            <a:xfrm>
              <a:off x="6191102" y="-208836"/>
              <a:ext cx="362256" cy="123111"/>
            </a:xfrm>
            <a:prstGeom prst="rect">
              <a:avLst/>
            </a:prstGeom>
            <a:noFill/>
          </p:spPr>
          <p:txBody>
            <a:bodyPr wrap="square" lIns="0" tIns="0" rIns="0" bIns="0" rtlCol="0">
              <a:spAutoFit/>
            </a:bodyPr>
            <a:lstStyle/>
            <a:p>
              <a:pPr algn="ctr"/>
              <a:r>
                <a:rPr lang="en-GB" sz="800">
                  <a:solidFill>
                    <a:schemeClr val="tx1"/>
                  </a:solidFill>
                </a:rPr>
                <a:t>0.26cm</a:t>
              </a:r>
            </a:p>
          </p:txBody>
        </p:sp>
        <p:cxnSp>
          <p:nvCxnSpPr>
            <p:cNvPr id="107" name="Straight Connector 106" hidden="1"/>
            <p:cNvCxnSpPr/>
            <p:nvPr userDrawn="1"/>
          </p:nvCxnSpPr>
          <p:spPr>
            <a:xfrm>
              <a:off x="11836111"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108" name="Straight Connector 107" hidden="1"/>
            <p:cNvCxnSpPr/>
            <p:nvPr userDrawn="1"/>
          </p:nvCxnSpPr>
          <p:spPr>
            <a:xfrm>
              <a:off x="-256200" y="43082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
          <p:nvSpPr>
            <p:cNvPr id="109" name="TextBox 108" hidden="1"/>
            <p:cNvSpPr txBox="1"/>
            <p:nvPr userDrawn="1"/>
          </p:nvSpPr>
          <p:spPr>
            <a:xfrm>
              <a:off x="-747711" y="404813"/>
              <a:ext cx="438671" cy="123111"/>
            </a:xfrm>
            <a:prstGeom prst="rect">
              <a:avLst/>
            </a:prstGeom>
            <a:noFill/>
          </p:spPr>
          <p:txBody>
            <a:bodyPr wrap="square" lIns="0" tIns="0" rIns="0" bIns="0" rtlCol="0">
              <a:spAutoFit/>
            </a:bodyPr>
            <a:lstStyle/>
            <a:p>
              <a:pPr algn="r"/>
              <a:r>
                <a:rPr lang="en-GB" sz="800">
                  <a:solidFill>
                    <a:schemeClr val="tx1"/>
                  </a:solidFill>
                </a:rPr>
                <a:t>8.33cm</a:t>
              </a:r>
            </a:p>
          </p:txBody>
        </p:sp>
        <p:sp>
          <p:nvSpPr>
            <p:cNvPr id="110" name="TextBox 109" hidden="1"/>
            <p:cNvSpPr txBox="1"/>
            <p:nvPr userDrawn="1"/>
          </p:nvSpPr>
          <p:spPr>
            <a:xfrm>
              <a:off x="-1143000" y="527924"/>
              <a:ext cx="833960" cy="123111"/>
            </a:xfrm>
            <a:prstGeom prst="rect">
              <a:avLst/>
            </a:prstGeom>
            <a:noFill/>
          </p:spPr>
          <p:txBody>
            <a:bodyPr wrap="square" lIns="0" tIns="0" rIns="0" bIns="0" rtlCol="0">
              <a:spAutoFit/>
            </a:bodyPr>
            <a:lstStyle/>
            <a:p>
              <a:pPr algn="r"/>
              <a:r>
                <a:rPr lang="en-GB" sz="800">
                  <a:solidFill>
                    <a:schemeClr val="tx1"/>
                  </a:solidFill>
                </a:rPr>
                <a:t>Title Top</a:t>
              </a:r>
            </a:p>
          </p:txBody>
        </p:sp>
        <p:sp>
          <p:nvSpPr>
            <p:cNvPr id="33" name="TextBox 32" hidden="1">
              <a:extLst>
                <a:ext uri="{FF2B5EF4-FFF2-40B4-BE49-F238E27FC236}">
                  <a16:creationId xmlns:a16="http://schemas.microsoft.com/office/drawing/2014/main" id="{A925CEB6-6DDA-49BF-824C-CFA9D8A07E3F}"/>
                </a:ext>
              </a:extLst>
            </p:cNvPr>
            <p:cNvSpPr txBox="1"/>
            <p:nvPr userDrawn="1"/>
          </p:nvSpPr>
          <p:spPr>
            <a:xfrm>
              <a:off x="-747711" y="6066546"/>
              <a:ext cx="438671" cy="123111"/>
            </a:xfrm>
            <a:prstGeom prst="rect">
              <a:avLst/>
            </a:prstGeom>
            <a:noFill/>
          </p:spPr>
          <p:txBody>
            <a:bodyPr wrap="square" lIns="0" tIns="0" rIns="0" bIns="0" rtlCol="0">
              <a:spAutoFit/>
            </a:bodyPr>
            <a:lstStyle/>
            <a:p>
              <a:pPr algn="r"/>
              <a:r>
                <a:rPr lang="en-GB" sz="800">
                  <a:solidFill>
                    <a:schemeClr val="tx1"/>
                  </a:solidFill>
                </a:rPr>
                <a:t>7.54 cm</a:t>
              </a:r>
            </a:p>
          </p:txBody>
        </p:sp>
        <p:sp>
          <p:nvSpPr>
            <p:cNvPr id="34" name="TextBox 33" hidden="1">
              <a:extLst>
                <a:ext uri="{FF2B5EF4-FFF2-40B4-BE49-F238E27FC236}">
                  <a16:creationId xmlns:a16="http://schemas.microsoft.com/office/drawing/2014/main" id="{E1658A23-15A2-4406-AF7E-89707B5575E7}"/>
                </a:ext>
              </a:extLst>
            </p:cNvPr>
            <p:cNvSpPr txBox="1"/>
            <p:nvPr userDrawn="1"/>
          </p:nvSpPr>
          <p:spPr>
            <a:xfrm>
              <a:off x="-1143000" y="6189657"/>
              <a:ext cx="833960" cy="123111"/>
            </a:xfrm>
            <a:prstGeom prst="rect">
              <a:avLst/>
            </a:prstGeom>
            <a:noFill/>
          </p:spPr>
          <p:txBody>
            <a:bodyPr wrap="square" lIns="0" tIns="0" rIns="0" bIns="0" rtlCol="0">
              <a:spAutoFit/>
            </a:bodyPr>
            <a:lstStyle/>
            <a:p>
              <a:pPr algn="r"/>
              <a:r>
                <a:rPr lang="en-GB" sz="800">
                  <a:solidFill>
                    <a:schemeClr val="tx1"/>
                  </a:solidFill>
                </a:rPr>
                <a:t>Image Bottom</a:t>
              </a:r>
            </a:p>
          </p:txBody>
        </p:sp>
      </p:grpSp>
      <p:sp>
        <p:nvSpPr>
          <p:cNvPr id="3" name="Footer Placeholder 2">
            <a:extLst>
              <a:ext uri="{FF2B5EF4-FFF2-40B4-BE49-F238E27FC236}">
                <a16:creationId xmlns:a16="http://schemas.microsoft.com/office/drawing/2014/main" id="{1115639F-9E76-41B0-BB57-8F8A1F600167}"/>
              </a:ext>
            </a:extLst>
          </p:cNvPr>
          <p:cNvSpPr>
            <a:spLocks noGrp="1"/>
          </p:cNvSpPr>
          <p:nvPr>
            <p:ph type="ftr" sz="quarter" idx="3"/>
          </p:nvPr>
        </p:nvSpPr>
        <p:spPr>
          <a:xfrm>
            <a:off x="3272400" y="6390000"/>
            <a:ext cx="7495200" cy="198000"/>
          </a:xfrm>
          <a:prstGeom prst="rect">
            <a:avLst/>
          </a:prstGeom>
        </p:spPr>
        <p:txBody>
          <a:bodyPr vert="horz" lIns="0" tIns="0" rIns="0" bIns="0" rtlCol="0" anchor="ctr"/>
          <a:lstStyle>
            <a:lvl1pPr algn="l">
              <a:defRPr sz="800">
                <a:solidFill>
                  <a:schemeClr val="tx1"/>
                </a:solidFill>
              </a:defRPr>
            </a:lvl1pPr>
          </a:lstStyle>
          <a:p>
            <a:r>
              <a:rPr lang="fi-FI"/>
              <a:t>Yrittäjägallup, kierros 4/2024 elokuu</a:t>
            </a:r>
            <a:endParaRPr lang="en-GB"/>
          </a:p>
        </p:txBody>
      </p:sp>
      <p:cxnSp>
        <p:nvCxnSpPr>
          <p:cNvPr id="6" name="Straight Connector 5">
            <a:extLst>
              <a:ext uri="{FF2B5EF4-FFF2-40B4-BE49-F238E27FC236}">
                <a16:creationId xmlns:a16="http://schemas.microsoft.com/office/drawing/2014/main" id="{6805F70E-6BF1-451B-AC5F-64819FD40883}"/>
              </a:ext>
            </a:extLst>
          </p:cNvPr>
          <p:cNvCxnSpPr>
            <a:cxnSpLocks/>
          </p:cNvCxnSpPr>
          <p:nvPr userDrawn="1">
            <p:custDataLst>
              <p:tags r:id="rId24"/>
            </p:custDataLst>
          </p:nvPr>
        </p:nvCxnSpPr>
        <p:spPr>
          <a:xfrm>
            <a:off x="360000" y="6120000"/>
            <a:ext cx="11474161" cy="0"/>
          </a:xfrm>
          <a:prstGeom prst="line">
            <a:avLst/>
          </a:prstGeom>
          <a:ln w="6350">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35" name="Picture 34">
            <a:extLst>
              <a:ext uri="{FF2B5EF4-FFF2-40B4-BE49-F238E27FC236}">
                <a16:creationId xmlns:a16="http://schemas.microsoft.com/office/drawing/2014/main" id="{D0303A66-DA01-4C66-A021-963AE788F9B9}"/>
              </a:ext>
            </a:extLst>
          </p:cNvPr>
          <p:cNvPicPr>
            <a:picLocks noChangeAspect="1"/>
          </p:cNvPicPr>
          <p:nvPr userDrawn="1"/>
        </p:nvPicPr>
        <p:blipFill>
          <a:blip r:embed="rId25"/>
          <a:stretch>
            <a:fillRect/>
          </a:stretch>
        </p:blipFill>
        <p:spPr>
          <a:xfrm>
            <a:off x="9956686" y="6304110"/>
            <a:ext cx="1519697" cy="410318"/>
          </a:xfrm>
          <a:prstGeom prst="rect">
            <a:avLst/>
          </a:prstGeom>
        </p:spPr>
      </p:pic>
      <p:pic>
        <p:nvPicPr>
          <p:cNvPr id="4" name="Picture 3">
            <a:extLst>
              <a:ext uri="{FF2B5EF4-FFF2-40B4-BE49-F238E27FC236}">
                <a16:creationId xmlns:a16="http://schemas.microsoft.com/office/drawing/2014/main" id="{3E490187-44E1-85D9-2FD7-9CD0D451169D}"/>
              </a:ext>
            </a:extLst>
          </p:cNvPr>
          <p:cNvPicPr>
            <a:picLocks noChangeAspect="1"/>
          </p:cNvPicPr>
          <p:nvPr userDrawn="1"/>
        </p:nvPicPr>
        <p:blipFill>
          <a:blip r:embed="rId26"/>
          <a:stretch>
            <a:fillRect/>
          </a:stretch>
        </p:blipFill>
        <p:spPr>
          <a:xfrm>
            <a:off x="336849" y="6294550"/>
            <a:ext cx="1353054" cy="356849"/>
          </a:xfrm>
          <a:prstGeom prst="rect">
            <a:avLst/>
          </a:prstGeom>
        </p:spPr>
      </p:pic>
    </p:spTree>
    <p:extLst>
      <p:ext uri="{BB962C8B-B14F-4D97-AF65-F5344CB8AC3E}">
        <p14:creationId xmlns:p14="http://schemas.microsoft.com/office/powerpoint/2010/main" val="239536695"/>
      </p:ext>
    </p:extLst>
  </p:cSld>
  <p:clrMap bg1="lt1" tx1="dk1" bg2="lt2" tx2="dk2" accent1="accent1" accent2="accent2" accent3="accent3" accent4="accent4" accent5="accent5" accent6="accent6" hlink="hlink" folHlink="folHlink"/>
  <p:sldLayoutIdLst>
    <p:sldLayoutId id="2147485553" r:id="rId1"/>
    <p:sldLayoutId id="2147485554" r:id="rId2"/>
    <p:sldLayoutId id="2147485555" r:id="rId3"/>
    <p:sldLayoutId id="2147485556" r:id="rId4"/>
    <p:sldLayoutId id="2147485557" r:id="rId5"/>
    <p:sldLayoutId id="2147485558" r:id="rId6"/>
    <p:sldLayoutId id="2147485559" r:id="rId7"/>
    <p:sldLayoutId id="2147485560" r:id="rId8"/>
    <p:sldLayoutId id="2147485561" r:id="rId9"/>
    <p:sldLayoutId id="2147485562" r:id="rId10"/>
    <p:sldLayoutId id="2147485563" r:id="rId11"/>
    <p:sldLayoutId id="2147485564" r:id="rId12"/>
    <p:sldLayoutId id="2147485565" r:id="rId13"/>
    <p:sldLayoutId id="2147485566" r:id="rId14"/>
    <p:sldLayoutId id="2147485567" r:id="rId15"/>
    <p:sldLayoutId id="2147485568" r:id="rId16"/>
    <p:sldLayoutId id="2147485569" r:id="rId17"/>
    <p:sldLayoutId id="2147485570" r:id="rId18"/>
    <p:sldLayoutId id="2147485571" r:id="rId19"/>
    <p:sldLayoutId id="2147485572" r:id="rId20"/>
    <p:sldLayoutId id="2147485573" r:id="rId21"/>
    <p:sldLayoutId id="2147485574" r:id="rId2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100000"/>
        </a:lnSpc>
        <a:spcBef>
          <a:spcPts val="60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2pPr>
      <a:lvl3pPr marL="360000"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3pPr>
      <a:lvl4pPr marL="540000"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4pPr>
      <a:lvl5pPr marL="720000" indent="-180000"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2160">
          <p15:clr>
            <a:srgbClr val="F26B43"/>
          </p15:clr>
        </p15:guide>
        <p15:guide id="14" pos="7453">
          <p15:clr>
            <a:srgbClr val="F26B43"/>
          </p15:clr>
        </p15:guide>
        <p15:guide id="28" orient="horz" pos="1076">
          <p15:clr>
            <a:srgbClr val="F26B43"/>
          </p15:clr>
        </p15:guide>
        <p15:guide id="29" orient="horz" pos="270">
          <p15:clr>
            <a:srgbClr val="F26B43"/>
          </p15:clr>
        </p15:guide>
        <p15:guide id="33" orient="horz" pos="3600">
          <p15:clr>
            <a:srgbClr val="F26B43"/>
          </p15:clr>
        </p15:guide>
        <p15:guide id="35" pos="228">
          <p15:clr>
            <a:srgbClr val="F26B43"/>
          </p15:clr>
        </p15:guide>
        <p15:guide id="36" pos="3840">
          <p15:clr>
            <a:srgbClr val="F26B43"/>
          </p15:clr>
        </p15:guide>
        <p15:guide id="37" pos="3782">
          <p15:clr>
            <a:srgbClr val="F26B43"/>
          </p15:clr>
        </p15:guide>
        <p15:guide id="38" pos="3900">
          <p15:clr>
            <a:srgbClr val="F26B43"/>
          </p15:clr>
        </p15:guide>
        <p15:guide id="39" orient="horz" pos="387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Kuva 6"/>
          <p:cNvPicPr>
            <a:picLocks noChangeAspect="1"/>
          </p:cNvPicPr>
          <p:nvPr/>
        </p:nvPicPr>
        <p:blipFill rotWithShape="1">
          <a:blip r:embed="rId13" cstate="print">
            <a:extLst>
              <a:ext uri="{28A0092B-C50C-407E-A947-70E740481C1C}">
                <a14:useLocalDpi xmlns:a14="http://schemas.microsoft.com/office/drawing/2010/main" val="0"/>
              </a:ext>
            </a:extLst>
          </a:blip>
          <a:srcRect t="10141"/>
          <a:stretch/>
        </p:blipFill>
        <p:spPr>
          <a:xfrm>
            <a:off x="9552790" y="18056"/>
            <a:ext cx="2340000" cy="913763"/>
          </a:xfrm>
          <a:prstGeom prst="rect">
            <a:avLst/>
          </a:prstGeom>
        </p:spPr>
      </p:pic>
      <p:sp>
        <p:nvSpPr>
          <p:cNvPr id="2" name="Otsikon paikkamerkki 1"/>
          <p:cNvSpPr>
            <a:spLocks noGrp="1"/>
          </p:cNvSpPr>
          <p:nvPr>
            <p:ph type="title"/>
          </p:nvPr>
        </p:nvSpPr>
        <p:spPr>
          <a:xfrm>
            <a:off x="414000" y="0"/>
            <a:ext cx="9138790" cy="1116000"/>
          </a:xfrm>
          <a:prstGeom prst="rect">
            <a:avLst/>
          </a:prstGeom>
        </p:spPr>
        <p:txBody>
          <a:bodyPr vert="horz" lIns="0" tIns="0" rIns="0" bIns="0" rtlCol="0" anchor="b">
            <a:noAutofit/>
          </a:bodyPr>
          <a:lstStyle/>
          <a:p>
            <a:r>
              <a:rPr lang="fi-FI"/>
              <a:t>Muokkaa </a:t>
            </a:r>
            <a:r>
              <a:rPr lang="fi-FI" err="1"/>
              <a:t>perustyyl</a:t>
            </a:r>
            <a:r>
              <a:rPr lang="fi-FI"/>
              <a:t>. </a:t>
            </a:r>
            <a:r>
              <a:rPr lang="fi-FI" err="1"/>
              <a:t>napsautt</a:t>
            </a:r>
            <a:r>
              <a:rPr lang="fi-FI"/>
              <a:t>.</a:t>
            </a:r>
          </a:p>
        </p:txBody>
      </p:sp>
      <p:sp>
        <p:nvSpPr>
          <p:cNvPr id="3" name="Tekstin paikkamerkki 2"/>
          <p:cNvSpPr>
            <a:spLocks noGrp="1"/>
          </p:cNvSpPr>
          <p:nvPr>
            <p:ph type="body" idx="1"/>
          </p:nvPr>
        </p:nvSpPr>
        <p:spPr>
          <a:xfrm>
            <a:off x="414000" y="1416000"/>
            <a:ext cx="11248354" cy="4680000"/>
          </a:xfrm>
          <a:prstGeom prst="rect">
            <a:avLst/>
          </a:prstGeom>
        </p:spPr>
        <p:txBody>
          <a:bodyPr vert="horz" lIns="0" tIns="45720" rIns="0" bIns="45720" rtlCol="0">
            <a:no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a:p>
            <a:pPr lvl="5"/>
            <a:r>
              <a:rPr lang="fi-FI"/>
              <a:t>6</a:t>
            </a:r>
          </a:p>
          <a:p>
            <a:pPr lvl="6"/>
            <a:r>
              <a:rPr lang="fi-FI"/>
              <a:t>7</a:t>
            </a:r>
          </a:p>
          <a:p>
            <a:pPr lvl="7"/>
            <a:r>
              <a:rPr lang="fi-FI"/>
              <a:t>8</a:t>
            </a:r>
          </a:p>
          <a:p>
            <a:pPr lvl="8"/>
            <a:r>
              <a:rPr lang="fi-FI"/>
              <a:t>9</a:t>
            </a:r>
          </a:p>
        </p:txBody>
      </p:sp>
      <p:sp>
        <p:nvSpPr>
          <p:cNvPr id="4" name="Päivämäärän paikkamerkki 3"/>
          <p:cNvSpPr>
            <a:spLocks noGrp="1"/>
          </p:cNvSpPr>
          <p:nvPr>
            <p:ph type="dt" sz="half" idx="2"/>
          </p:nvPr>
        </p:nvSpPr>
        <p:spPr>
          <a:xfrm>
            <a:off x="8880000" y="6515944"/>
            <a:ext cx="1248000" cy="324000"/>
          </a:xfrm>
          <a:prstGeom prst="rect">
            <a:avLst/>
          </a:prstGeom>
        </p:spPr>
        <p:txBody>
          <a:bodyPr vert="horz" lIns="91440" tIns="45720" rIns="91440" bIns="45720" rtlCol="0" anchor="ctr"/>
          <a:lstStyle>
            <a:lvl1pPr algn="l">
              <a:defRPr sz="1000">
                <a:solidFill>
                  <a:schemeClr val="tx1"/>
                </a:solidFill>
              </a:defRPr>
            </a:lvl1pPr>
          </a:lstStyle>
          <a:p>
            <a:fld id="{2AF8E0C4-2B04-4575-90C9-B2559A6B0F5E}" type="datetimeFigureOut">
              <a:rPr lang="fi-FI" smtClean="0"/>
              <a:t>16.4.2025</a:t>
            </a:fld>
            <a:endParaRPr lang="fi-FI"/>
          </a:p>
        </p:txBody>
      </p:sp>
      <p:sp>
        <p:nvSpPr>
          <p:cNvPr id="5" name="Alatunnisteen paikkamerkki 4"/>
          <p:cNvSpPr>
            <a:spLocks noGrp="1"/>
          </p:cNvSpPr>
          <p:nvPr>
            <p:ph type="ftr" sz="quarter" idx="3"/>
          </p:nvPr>
        </p:nvSpPr>
        <p:spPr>
          <a:xfrm>
            <a:off x="1128000" y="6515944"/>
            <a:ext cx="7752000" cy="324000"/>
          </a:xfrm>
          <a:prstGeom prst="rect">
            <a:avLst/>
          </a:prstGeom>
        </p:spPr>
        <p:txBody>
          <a:bodyPr vert="horz" lIns="91440" tIns="45720" rIns="91440" bIns="45720" rtlCol="0" anchor="ctr"/>
          <a:lstStyle>
            <a:lvl1pPr algn="l">
              <a:defRPr sz="1000">
                <a:solidFill>
                  <a:schemeClr val="tx1"/>
                </a:solidFill>
              </a:defRPr>
            </a:lvl1pPr>
          </a:lstStyle>
          <a:p>
            <a:endParaRPr lang="fi-FI"/>
          </a:p>
        </p:txBody>
      </p:sp>
      <p:sp>
        <p:nvSpPr>
          <p:cNvPr id="6" name="Dian numeron paikkamerkki 5"/>
          <p:cNvSpPr>
            <a:spLocks noGrp="1"/>
          </p:cNvSpPr>
          <p:nvPr>
            <p:ph type="sldNum" sz="quarter" idx="4"/>
          </p:nvPr>
        </p:nvSpPr>
        <p:spPr>
          <a:xfrm>
            <a:off x="414000" y="6515944"/>
            <a:ext cx="576000" cy="324000"/>
          </a:xfrm>
          <a:prstGeom prst="rect">
            <a:avLst/>
          </a:prstGeom>
        </p:spPr>
        <p:txBody>
          <a:bodyPr vert="horz" lIns="0" tIns="45720" rIns="91440" bIns="45720" rtlCol="0" anchor="ctr"/>
          <a:lstStyle>
            <a:lvl1pPr algn="l">
              <a:defRPr sz="1000">
                <a:solidFill>
                  <a:schemeClr val="tx1"/>
                </a:solidFill>
              </a:defRPr>
            </a:lvl1pPr>
          </a:lstStyle>
          <a:p>
            <a:fld id="{B1CB82E3-9E00-42C2-B472-7419D5A22153}" type="slidenum">
              <a:rPr lang="fi-FI" smtClean="0"/>
              <a:t>‹#›</a:t>
            </a:fld>
            <a:endParaRPr lang="fi-FI"/>
          </a:p>
        </p:txBody>
      </p:sp>
    </p:spTree>
    <p:extLst>
      <p:ext uri="{BB962C8B-B14F-4D97-AF65-F5344CB8AC3E}">
        <p14:creationId xmlns:p14="http://schemas.microsoft.com/office/powerpoint/2010/main" val="67245227"/>
      </p:ext>
    </p:extLst>
  </p:cSld>
  <p:clrMap bg1="lt1" tx1="dk1" bg2="lt2" tx2="dk2" accent1="accent1" accent2="accent2" accent3="accent3" accent4="accent4" accent5="accent5" accent6="accent6" hlink="hlink" folHlink="folHlink"/>
  <p:sldLayoutIdLst>
    <p:sldLayoutId id="2147485625" r:id="rId1"/>
    <p:sldLayoutId id="2147485626" r:id="rId2"/>
    <p:sldLayoutId id="2147485627" r:id="rId3"/>
    <p:sldLayoutId id="2147485628" r:id="rId4"/>
    <p:sldLayoutId id="2147485629" r:id="rId5"/>
    <p:sldLayoutId id="2147485630" r:id="rId6"/>
    <p:sldLayoutId id="2147485631" r:id="rId7"/>
    <p:sldLayoutId id="2147485632" r:id="rId8"/>
    <p:sldLayoutId id="2147485633" r:id="rId9"/>
    <p:sldLayoutId id="2147485634" r:id="rId10"/>
    <p:sldLayoutId id="2147485636" r:id="rId11"/>
  </p:sldLayoutIdLst>
  <p:txStyles>
    <p:titleStyle>
      <a:lvl1pPr algn="l" defTabSz="914377" rtl="0" eaLnBrk="1" latinLnBrk="0" hangingPunct="1">
        <a:spcBef>
          <a:spcPct val="0"/>
        </a:spcBef>
        <a:buNone/>
        <a:defRPr sz="3000" b="1" kern="1200">
          <a:solidFill>
            <a:schemeClr val="tx1"/>
          </a:solidFill>
          <a:latin typeface="+mj-lt"/>
          <a:ea typeface="+mj-ea"/>
          <a:cs typeface="+mj-cs"/>
        </a:defRPr>
      </a:lvl1pPr>
    </p:titleStyle>
    <p:bodyStyle>
      <a:lvl1pPr marL="239994" indent="-239994" algn="l" defTabSz="914377" rtl="0" eaLnBrk="1" latinLnBrk="0" hangingPunct="1">
        <a:spcBef>
          <a:spcPct val="20000"/>
        </a:spcBef>
        <a:buClr>
          <a:srgbClr val="000000"/>
        </a:buClr>
        <a:buFont typeface="Arial" pitchFamily="34" charset="0"/>
        <a:buChar char="•"/>
        <a:defRPr sz="2400" kern="1200">
          <a:solidFill>
            <a:schemeClr val="tx1"/>
          </a:solidFill>
          <a:latin typeface="+mn-lt"/>
          <a:ea typeface="+mn-ea"/>
          <a:cs typeface="+mn-cs"/>
        </a:defRPr>
      </a:lvl1pPr>
      <a:lvl2pPr marL="629984" indent="-263993"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2pPr>
      <a:lvl3pPr marL="105597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3pPr>
      <a:lvl4pPr marL="143996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4pPr>
      <a:lvl5pPr marL="182395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5pPr>
      <a:lvl6pPr marL="220794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6pPr>
      <a:lvl7pPr marL="261593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7pPr>
      <a:lvl8pPr marL="302392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8pPr>
      <a:lvl9pPr marL="340791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4238">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1" name="Title Placeholder 1"/>
          <p:cNvSpPr>
            <a:spLocks noGrp="1"/>
          </p:cNvSpPr>
          <p:nvPr>
            <p:ph type="title"/>
          </p:nvPr>
        </p:nvSpPr>
        <p:spPr>
          <a:xfrm>
            <a:off x="359999" y="430718"/>
            <a:ext cx="11466875" cy="403200"/>
          </a:xfrm>
          <a:prstGeom prst="rect">
            <a:avLst/>
          </a:prstGeom>
        </p:spPr>
        <p:txBody>
          <a:bodyPr vert="horz" lIns="0" tIns="0" rIns="0" bIns="0" rtlCol="0" anchor="t">
            <a:noAutofit/>
          </a:bodyPr>
          <a:lstStyle/>
          <a:p>
            <a:r>
              <a:rPr lang="en-US"/>
              <a:t>Click to add title</a:t>
            </a:r>
            <a:endParaRPr lang="en-GB"/>
          </a:p>
        </p:txBody>
      </p:sp>
      <p:sp>
        <p:nvSpPr>
          <p:cNvPr id="92" name="Text Placeholder 2"/>
          <p:cNvSpPr>
            <a:spLocks noGrp="1"/>
          </p:cNvSpPr>
          <p:nvPr>
            <p:ph type="body" idx="1"/>
          </p:nvPr>
        </p:nvSpPr>
        <p:spPr>
          <a:xfrm>
            <a:off x="359999" y="1710000"/>
            <a:ext cx="11466875" cy="3999600"/>
          </a:xfrm>
          <a:prstGeom prst="rect">
            <a:avLst/>
          </a:prstGeom>
        </p:spPr>
        <p:txBody>
          <a:bodyPr vert="horz" lIns="0" tIns="0" rIns="0" bIns="0" rtlCol="0">
            <a:noAutofit/>
          </a:body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93" name="Slide Number Placeholder 5"/>
          <p:cNvSpPr>
            <a:spLocks noGrp="1"/>
          </p:cNvSpPr>
          <p:nvPr>
            <p:ph type="sldNum" sz="quarter" idx="4"/>
          </p:nvPr>
        </p:nvSpPr>
        <p:spPr>
          <a:xfrm>
            <a:off x="10856913" y="6390000"/>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a:p>
        </p:txBody>
      </p:sp>
      <p:grpSp>
        <p:nvGrpSpPr>
          <p:cNvPr id="2" name="Group 1" hidden="1"/>
          <p:cNvGrpSpPr/>
          <p:nvPr userDrawn="1"/>
        </p:nvGrpSpPr>
        <p:grpSpPr>
          <a:xfrm>
            <a:off x="-1143000" y="-600255"/>
            <a:ext cx="13680281" cy="6913023"/>
            <a:chOff x="-1143000" y="-600255"/>
            <a:chExt cx="13680281" cy="6913023"/>
          </a:xfrm>
        </p:grpSpPr>
        <p:cxnSp>
          <p:nvCxnSpPr>
            <p:cNvPr id="14" name="Straight Connector 13" hidden="1"/>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15" name="Straight Connector 14" hidden="1"/>
            <p:cNvCxnSpPr/>
            <p:nvPr userDrawn="1"/>
          </p:nvCxnSpPr>
          <p:spPr>
            <a:xfrm>
              <a:off x="-256200" y="614382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3" name="Straight Connector 22" hidden="1"/>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7" name="Straight Connector 26" hidden="1"/>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
          <p:nvSpPr>
            <p:cNvPr id="51" name="TextBox 50" hidden="1"/>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a:solidFill>
                    <a:schemeClr val="tx1"/>
                  </a:solidFill>
                </a:rPr>
                <a:t>4.78cm</a:t>
              </a:r>
            </a:p>
          </p:txBody>
        </p:sp>
        <p:sp>
          <p:nvSpPr>
            <p:cNvPr id="54" name="TextBox 53" hidden="1"/>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a:solidFill>
                    <a:schemeClr val="tx1"/>
                  </a:solidFill>
                </a:rPr>
                <a:t>0 cm</a:t>
              </a:r>
            </a:p>
          </p:txBody>
        </p:sp>
        <p:sp>
          <p:nvSpPr>
            <p:cNvPr id="58" name="TextBox 57" hidden="1"/>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a:solidFill>
                    <a:schemeClr val="tx1"/>
                  </a:solidFill>
                </a:rPr>
                <a:t>6.35 cm</a:t>
              </a:r>
            </a:p>
          </p:txBody>
        </p:sp>
        <p:sp>
          <p:nvSpPr>
            <p:cNvPr id="60" name="TextBox 59" hidden="1"/>
            <p:cNvSpPr txBox="1"/>
            <p:nvPr userDrawn="1"/>
          </p:nvSpPr>
          <p:spPr>
            <a:xfrm>
              <a:off x="304800" y="-437436"/>
              <a:ext cx="438671" cy="123111"/>
            </a:xfrm>
            <a:prstGeom prst="rect">
              <a:avLst/>
            </a:prstGeom>
            <a:noFill/>
          </p:spPr>
          <p:txBody>
            <a:bodyPr wrap="square" lIns="0" tIns="0" rIns="0" bIns="0" rtlCol="0">
              <a:spAutoFit/>
            </a:bodyPr>
            <a:lstStyle/>
            <a:p>
              <a:pPr algn="l"/>
              <a:r>
                <a:rPr lang="en-GB" sz="800">
                  <a:solidFill>
                    <a:schemeClr val="tx1"/>
                  </a:solidFill>
                </a:rPr>
                <a:t>15.93cm</a:t>
              </a:r>
            </a:p>
          </p:txBody>
        </p:sp>
        <p:sp>
          <p:nvSpPr>
            <p:cNvPr id="72" name="TextBox 71" hidden="1"/>
            <p:cNvSpPr txBox="1"/>
            <p:nvPr userDrawn="1"/>
          </p:nvSpPr>
          <p:spPr>
            <a:xfrm>
              <a:off x="11426031" y="-437436"/>
              <a:ext cx="438671" cy="123111"/>
            </a:xfrm>
            <a:prstGeom prst="rect">
              <a:avLst/>
            </a:prstGeom>
            <a:noFill/>
          </p:spPr>
          <p:txBody>
            <a:bodyPr wrap="square" lIns="0" tIns="0" rIns="0" bIns="0" rtlCol="0">
              <a:spAutoFit/>
            </a:bodyPr>
            <a:lstStyle/>
            <a:p>
              <a:pPr algn="r"/>
              <a:r>
                <a:rPr lang="en-GB" sz="800">
                  <a:solidFill>
                    <a:schemeClr val="tx1"/>
                  </a:solidFill>
                </a:rPr>
                <a:t>15.93 cm</a:t>
              </a:r>
            </a:p>
          </p:txBody>
        </p:sp>
        <p:cxnSp>
          <p:nvCxnSpPr>
            <p:cNvPr id="5" name="Straight Connector 4" hidden="1"/>
            <p:cNvCxnSpPr/>
            <p:nvPr userDrawn="1"/>
          </p:nvCxnSpPr>
          <p:spPr>
            <a:xfrm>
              <a:off x="36158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85" name="TextBox 84" hidden="1"/>
            <p:cNvSpPr txBox="1"/>
            <p:nvPr userDrawn="1"/>
          </p:nvSpPr>
          <p:spPr>
            <a:xfrm>
              <a:off x="-1143000" y="5763299"/>
              <a:ext cx="833960" cy="123111"/>
            </a:xfrm>
            <a:prstGeom prst="rect">
              <a:avLst/>
            </a:prstGeom>
            <a:noFill/>
          </p:spPr>
          <p:txBody>
            <a:bodyPr wrap="square" lIns="0" tIns="0" rIns="0" bIns="0" rtlCol="0">
              <a:spAutoFit/>
            </a:bodyPr>
            <a:lstStyle/>
            <a:p>
              <a:pPr algn="r"/>
              <a:r>
                <a:rPr lang="en-GB" sz="800">
                  <a:solidFill>
                    <a:schemeClr val="tx1"/>
                  </a:solidFill>
                </a:rPr>
                <a:t>Content Bottom</a:t>
              </a:r>
            </a:p>
          </p:txBody>
        </p:sp>
        <p:sp>
          <p:nvSpPr>
            <p:cNvPr id="86" name="TextBox 85" hidden="1"/>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a:solidFill>
                    <a:schemeClr val="tx1"/>
                  </a:solidFill>
                </a:rPr>
                <a:t>Content Top</a:t>
              </a:r>
            </a:p>
          </p:txBody>
        </p:sp>
        <p:sp>
          <p:nvSpPr>
            <p:cNvPr id="88" name="TextBox 87" hidden="1"/>
            <p:cNvSpPr txBox="1"/>
            <p:nvPr userDrawn="1"/>
          </p:nvSpPr>
          <p:spPr>
            <a:xfrm>
              <a:off x="-590537" y="-438330"/>
              <a:ext cx="833960" cy="123111"/>
            </a:xfrm>
            <a:prstGeom prst="rect">
              <a:avLst/>
            </a:prstGeom>
            <a:noFill/>
          </p:spPr>
          <p:txBody>
            <a:bodyPr wrap="square" lIns="0" tIns="0" rIns="0" bIns="0" rtlCol="0">
              <a:spAutoFit/>
            </a:bodyPr>
            <a:lstStyle/>
            <a:p>
              <a:pPr algn="r"/>
              <a:r>
                <a:rPr lang="en-GB" sz="800">
                  <a:solidFill>
                    <a:schemeClr val="tx1"/>
                  </a:solidFill>
                </a:rPr>
                <a:t>Left Margin</a:t>
              </a:r>
            </a:p>
          </p:txBody>
        </p:sp>
        <p:sp>
          <p:nvSpPr>
            <p:cNvPr id="89" name="TextBox 88" hidden="1"/>
            <p:cNvSpPr txBox="1"/>
            <p:nvPr userDrawn="1"/>
          </p:nvSpPr>
          <p:spPr>
            <a:xfrm>
              <a:off x="11898039" y="-438330"/>
              <a:ext cx="639242" cy="123111"/>
            </a:xfrm>
            <a:prstGeom prst="rect">
              <a:avLst/>
            </a:prstGeom>
            <a:noFill/>
          </p:spPr>
          <p:txBody>
            <a:bodyPr wrap="square" lIns="0" tIns="0" rIns="0" bIns="0" rtlCol="0">
              <a:spAutoFit/>
            </a:bodyPr>
            <a:lstStyle/>
            <a:p>
              <a:pPr algn="l"/>
              <a:r>
                <a:rPr lang="en-GB" sz="800">
                  <a:solidFill>
                    <a:schemeClr val="tx1"/>
                  </a:solidFill>
                </a:rPr>
                <a:t>Right Margin</a:t>
              </a:r>
            </a:p>
          </p:txBody>
        </p:sp>
        <p:cxnSp>
          <p:nvCxnSpPr>
            <p:cNvPr id="98" name="Straight Connector 97" hidden="1"/>
            <p:cNvCxnSpPr/>
            <p:nvPr userDrawn="1"/>
          </p:nvCxnSpPr>
          <p:spPr>
            <a:xfrm>
              <a:off x="6096000" y="-363357"/>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99" name="TextBox 98" hidden="1"/>
            <p:cNvSpPr txBox="1"/>
            <p:nvPr userDrawn="1"/>
          </p:nvSpPr>
          <p:spPr>
            <a:xfrm>
              <a:off x="5914719" y="-600255"/>
              <a:ext cx="362256" cy="246221"/>
            </a:xfrm>
            <a:prstGeom prst="rect">
              <a:avLst/>
            </a:prstGeom>
            <a:noFill/>
          </p:spPr>
          <p:txBody>
            <a:bodyPr wrap="square" lIns="0" tIns="0" rIns="0" bIns="0" rtlCol="0">
              <a:spAutoFit/>
            </a:bodyPr>
            <a:lstStyle/>
            <a:p>
              <a:pPr algn="ctr"/>
              <a:r>
                <a:rPr lang="en-GB" sz="800">
                  <a:solidFill>
                    <a:schemeClr val="tx1"/>
                  </a:solidFill>
                </a:rPr>
                <a:t>Middle </a:t>
              </a:r>
              <a:br>
                <a:rPr lang="en-GB" sz="800">
                  <a:solidFill>
                    <a:schemeClr val="tx1"/>
                  </a:solidFill>
                </a:rPr>
              </a:br>
              <a:r>
                <a:rPr lang="en-GB" sz="800">
                  <a:solidFill>
                    <a:schemeClr val="tx1"/>
                  </a:solidFill>
                </a:rPr>
                <a:t>0cm </a:t>
              </a:r>
            </a:p>
          </p:txBody>
        </p:sp>
        <p:sp>
          <p:nvSpPr>
            <p:cNvPr id="101" name="TextBox 100" hidden="1"/>
            <p:cNvSpPr txBox="1"/>
            <p:nvPr userDrawn="1"/>
          </p:nvSpPr>
          <p:spPr>
            <a:xfrm>
              <a:off x="5636264" y="-208836"/>
              <a:ext cx="362256" cy="123111"/>
            </a:xfrm>
            <a:prstGeom prst="rect">
              <a:avLst/>
            </a:prstGeom>
            <a:noFill/>
          </p:spPr>
          <p:txBody>
            <a:bodyPr wrap="square" lIns="0" tIns="0" rIns="0" bIns="0" rtlCol="0">
              <a:spAutoFit/>
            </a:bodyPr>
            <a:lstStyle/>
            <a:p>
              <a:pPr algn="ctr"/>
              <a:r>
                <a:rPr lang="en-GB" sz="800">
                  <a:solidFill>
                    <a:schemeClr val="tx1"/>
                  </a:solidFill>
                </a:rPr>
                <a:t>0.26cm</a:t>
              </a:r>
            </a:p>
          </p:txBody>
        </p:sp>
        <p:cxnSp>
          <p:nvCxnSpPr>
            <p:cNvPr id="104" name="Straight Connector 103" hidden="1"/>
            <p:cNvCxnSpPr/>
            <p:nvPr userDrawn="1"/>
          </p:nvCxnSpPr>
          <p:spPr>
            <a:xfrm>
              <a:off x="60003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105" name="Straight Connector 104" hidden="1"/>
            <p:cNvCxnSpPr/>
            <p:nvPr userDrawn="1"/>
          </p:nvCxnSpPr>
          <p:spPr>
            <a:xfrm>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106" name="TextBox 105" hidden="1"/>
            <p:cNvSpPr txBox="1"/>
            <p:nvPr userDrawn="1"/>
          </p:nvSpPr>
          <p:spPr>
            <a:xfrm>
              <a:off x="6191102" y="-208836"/>
              <a:ext cx="362256" cy="123111"/>
            </a:xfrm>
            <a:prstGeom prst="rect">
              <a:avLst/>
            </a:prstGeom>
            <a:noFill/>
          </p:spPr>
          <p:txBody>
            <a:bodyPr wrap="square" lIns="0" tIns="0" rIns="0" bIns="0" rtlCol="0">
              <a:spAutoFit/>
            </a:bodyPr>
            <a:lstStyle/>
            <a:p>
              <a:pPr algn="ctr"/>
              <a:r>
                <a:rPr lang="en-GB" sz="800">
                  <a:solidFill>
                    <a:schemeClr val="tx1"/>
                  </a:solidFill>
                </a:rPr>
                <a:t>0.26cm</a:t>
              </a:r>
            </a:p>
          </p:txBody>
        </p:sp>
        <p:cxnSp>
          <p:nvCxnSpPr>
            <p:cNvPr id="107" name="Straight Connector 106" hidden="1"/>
            <p:cNvCxnSpPr/>
            <p:nvPr userDrawn="1"/>
          </p:nvCxnSpPr>
          <p:spPr>
            <a:xfrm>
              <a:off x="11836111"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108" name="Straight Connector 107" hidden="1"/>
            <p:cNvCxnSpPr/>
            <p:nvPr userDrawn="1"/>
          </p:nvCxnSpPr>
          <p:spPr>
            <a:xfrm>
              <a:off x="-256200" y="43082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
          <p:nvSpPr>
            <p:cNvPr id="109" name="TextBox 108" hidden="1"/>
            <p:cNvSpPr txBox="1"/>
            <p:nvPr userDrawn="1"/>
          </p:nvSpPr>
          <p:spPr>
            <a:xfrm>
              <a:off x="-747711" y="404813"/>
              <a:ext cx="438671" cy="123111"/>
            </a:xfrm>
            <a:prstGeom prst="rect">
              <a:avLst/>
            </a:prstGeom>
            <a:noFill/>
          </p:spPr>
          <p:txBody>
            <a:bodyPr wrap="square" lIns="0" tIns="0" rIns="0" bIns="0" rtlCol="0">
              <a:spAutoFit/>
            </a:bodyPr>
            <a:lstStyle/>
            <a:p>
              <a:pPr algn="r"/>
              <a:r>
                <a:rPr lang="en-GB" sz="800">
                  <a:solidFill>
                    <a:schemeClr val="tx1"/>
                  </a:solidFill>
                </a:rPr>
                <a:t>8.33cm</a:t>
              </a:r>
            </a:p>
          </p:txBody>
        </p:sp>
        <p:sp>
          <p:nvSpPr>
            <p:cNvPr id="110" name="TextBox 109" hidden="1"/>
            <p:cNvSpPr txBox="1"/>
            <p:nvPr userDrawn="1"/>
          </p:nvSpPr>
          <p:spPr>
            <a:xfrm>
              <a:off x="-1143000" y="527924"/>
              <a:ext cx="833960" cy="123111"/>
            </a:xfrm>
            <a:prstGeom prst="rect">
              <a:avLst/>
            </a:prstGeom>
            <a:noFill/>
          </p:spPr>
          <p:txBody>
            <a:bodyPr wrap="square" lIns="0" tIns="0" rIns="0" bIns="0" rtlCol="0">
              <a:spAutoFit/>
            </a:bodyPr>
            <a:lstStyle/>
            <a:p>
              <a:pPr algn="r"/>
              <a:r>
                <a:rPr lang="en-GB" sz="800">
                  <a:solidFill>
                    <a:schemeClr val="tx1"/>
                  </a:solidFill>
                </a:rPr>
                <a:t>Title Top</a:t>
              </a:r>
            </a:p>
          </p:txBody>
        </p:sp>
        <p:sp>
          <p:nvSpPr>
            <p:cNvPr id="33" name="TextBox 32" hidden="1">
              <a:extLst>
                <a:ext uri="{FF2B5EF4-FFF2-40B4-BE49-F238E27FC236}">
                  <a16:creationId xmlns:a16="http://schemas.microsoft.com/office/drawing/2014/main" id="{A925CEB6-6DDA-49BF-824C-CFA9D8A07E3F}"/>
                </a:ext>
              </a:extLst>
            </p:cNvPr>
            <p:cNvSpPr txBox="1"/>
            <p:nvPr userDrawn="1"/>
          </p:nvSpPr>
          <p:spPr>
            <a:xfrm>
              <a:off x="-747711" y="6066546"/>
              <a:ext cx="438671" cy="123111"/>
            </a:xfrm>
            <a:prstGeom prst="rect">
              <a:avLst/>
            </a:prstGeom>
            <a:noFill/>
          </p:spPr>
          <p:txBody>
            <a:bodyPr wrap="square" lIns="0" tIns="0" rIns="0" bIns="0" rtlCol="0">
              <a:spAutoFit/>
            </a:bodyPr>
            <a:lstStyle/>
            <a:p>
              <a:pPr algn="r"/>
              <a:r>
                <a:rPr lang="en-GB" sz="800">
                  <a:solidFill>
                    <a:schemeClr val="tx1"/>
                  </a:solidFill>
                </a:rPr>
                <a:t>7.54 cm</a:t>
              </a:r>
            </a:p>
          </p:txBody>
        </p:sp>
        <p:sp>
          <p:nvSpPr>
            <p:cNvPr id="34" name="TextBox 33" hidden="1">
              <a:extLst>
                <a:ext uri="{FF2B5EF4-FFF2-40B4-BE49-F238E27FC236}">
                  <a16:creationId xmlns:a16="http://schemas.microsoft.com/office/drawing/2014/main" id="{E1658A23-15A2-4406-AF7E-89707B5575E7}"/>
                </a:ext>
              </a:extLst>
            </p:cNvPr>
            <p:cNvSpPr txBox="1"/>
            <p:nvPr userDrawn="1"/>
          </p:nvSpPr>
          <p:spPr>
            <a:xfrm>
              <a:off x="-1143000" y="6189657"/>
              <a:ext cx="833960" cy="123111"/>
            </a:xfrm>
            <a:prstGeom prst="rect">
              <a:avLst/>
            </a:prstGeom>
            <a:noFill/>
          </p:spPr>
          <p:txBody>
            <a:bodyPr wrap="square" lIns="0" tIns="0" rIns="0" bIns="0" rtlCol="0">
              <a:spAutoFit/>
            </a:bodyPr>
            <a:lstStyle/>
            <a:p>
              <a:pPr algn="r"/>
              <a:r>
                <a:rPr lang="en-GB" sz="800">
                  <a:solidFill>
                    <a:schemeClr val="tx1"/>
                  </a:solidFill>
                </a:rPr>
                <a:t>Image Bottom</a:t>
              </a:r>
            </a:p>
          </p:txBody>
        </p:sp>
      </p:grpSp>
      <p:sp>
        <p:nvSpPr>
          <p:cNvPr id="3" name="Footer Placeholder 2">
            <a:extLst>
              <a:ext uri="{FF2B5EF4-FFF2-40B4-BE49-F238E27FC236}">
                <a16:creationId xmlns:a16="http://schemas.microsoft.com/office/drawing/2014/main" id="{1115639F-9E76-41B0-BB57-8F8A1F600167}"/>
              </a:ext>
            </a:extLst>
          </p:cNvPr>
          <p:cNvSpPr>
            <a:spLocks noGrp="1"/>
          </p:cNvSpPr>
          <p:nvPr>
            <p:ph type="ftr" sz="quarter" idx="3"/>
          </p:nvPr>
        </p:nvSpPr>
        <p:spPr>
          <a:xfrm>
            <a:off x="3272400" y="6390000"/>
            <a:ext cx="7495200" cy="198000"/>
          </a:xfrm>
          <a:prstGeom prst="rect">
            <a:avLst/>
          </a:prstGeom>
        </p:spPr>
        <p:txBody>
          <a:bodyPr vert="horz" lIns="0" tIns="0" rIns="0" bIns="0" rtlCol="0" anchor="ctr"/>
          <a:lstStyle>
            <a:lvl1pPr algn="l">
              <a:defRPr sz="800">
                <a:solidFill>
                  <a:schemeClr val="tx1"/>
                </a:solidFill>
              </a:defRPr>
            </a:lvl1pPr>
          </a:lstStyle>
          <a:p>
            <a:r>
              <a:rPr lang="fi-FI"/>
              <a:t>Yrittäjägallup, kierros 6/2024 marraskuu</a:t>
            </a:r>
            <a:endParaRPr lang="en-GB"/>
          </a:p>
        </p:txBody>
      </p:sp>
      <p:cxnSp>
        <p:nvCxnSpPr>
          <p:cNvPr id="6" name="Straight Connector 5">
            <a:extLst>
              <a:ext uri="{FF2B5EF4-FFF2-40B4-BE49-F238E27FC236}">
                <a16:creationId xmlns:a16="http://schemas.microsoft.com/office/drawing/2014/main" id="{6805F70E-6BF1-451B-AC5F-64819FD40883}"/>
              </a:ext>
            </a:extLst>
          </p:cNvPr>
          <p:cNvCxnSpPr>
            <a:cxnSpLocks/>
          </p:cNvCxnSpPr>
          <p:nvPr userDrawn="1">
            <p:custDataLst>
              <p:tags r:id="rId26"/>
            </p:custDataLst>
          </p:nvPr>
        </p:nvCxnSpPr>
        <p:spPr>
          <a:xfrm>
            <a:off x="360000" y="6120000"/>
            <a:ext cx="11474161" cy="0"/>
          </a:xfrm>
          <a:prstGeom prst="line">
            <a:avLst/>
          </a:prstGeom>
          <a:ln w="6350">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35" name="Picture 34">
            <a:extLst>
              <a:ext uri="{FF2B5EF4-FFF2-40B4-BE49-F238E27FC236}">
                <a16:creationId xmlns:a16="http://schemas.microsoft.com/office/drawing/2014/main" id="{D0303A66-DA01-4C66-A021-963AE788F9B9}"/>
              </a:ext>
            </a:extLst>
          </p:cNvPr>
          <p:cNvPicPr>
            <a:picLocks noChangeAspect="1"/>
          </p:cNvPicPr>
          <p:nvPr userDrawn="1"/>
        </p:nvPicPr>
        <p:blipFill>
          <a:blip r:embed="rId27"/>
          <a:stretch>
            <a:fillRect/>
          </a:stretch>
        </p:blipFill>
        <p:spPr>
          <a:xfrm>
            <a:off x="9956686" y="6304110"/>
            <a:ext cx="1519697" cy="410318"/>
          </a:xfrm>
          <a:prstGeom prst="rect">
            <a:avLst/>
          </a:prstGeom>
        </p:spPr>
      </p:pic>
      <p:pic>
        <p:nvPicPr>
          <p:cNvPr id="4" name="Picture 3">
            <a:extLst>
              <a:ext uri="{FF2B5EF4-FFF2-40B4-BE49-F238E27FC236}">
                <a16:creationId xmlns:a16="http://schemas.microsoft.com/office/drawing/2014/main" id="{3E490187-44E1-85D9-2FD7-9CD0D451169D}"/>
              </a:ext>
            </a:extLst>
          </p:cNvPr>
          <p:cNvPicPr>
            <a:picLocks noChangeAspect="1"/>
          </p:cNvPicPr>
          <p:nvPr userDrawn="1"/>
        </p:nvPicPr>
        <p:blipFill>
          <a:blip r:embed="rId28"/>
          <a:stretch>
            <a:fillRect/>
          </a:stretch>
        </p:blipFill>
        <p:spPr>
          <a:xfrm>
            <a:off x="336849" y="6294550"/>
            <a:ext cx="1353054" cy="356849"/>
          </a:xfrm>
          <a:prstGeom prst="rect">
            <a:avLst/>
          </a:prstGeom>
        </p:spPr>
      </p:pic>
    </p:spTree>
    <p:extLst>
      <p:ext uri="{BB962C8B-B14F-4D97-AF65-F5344CB8AC3E}">
        <p14:creationId xmlns:p14="http://schemas.microsoft.com/office/powerpoint/2010/main" val="933657438"/>
      </p:ext>
    </p:extLst>
  </p:cSld>
  <p:clrMap bg1="lt1" tx1="dk1" bg2="lt2" tx2="dk2" accent1="accent1" accent2="accent2" accent3="accent3" accent4="accent4" accent5="accent5" accent6="accent6" hlink="hlink" folHlink="folHlink"/>
  <p:sldLayoutIdLst>
    <p:sldLayoutId id="2147485661" r:id="rId1"/>
    <p:sldLayoutId id="2147485662" r:id="rId2"/>
    <p:sldLayoutId id="2147485663" r:id="rId3"/>
    <p:sldLayoutId id="2147485664" r:id="rId4"/>
    <p:sldLayoutId id="2147485665" r:id="rId5"/>
    <p:sldLayoutId id="2147485666" r:id="rId6"/>
    <p:sldLayoutId id="2147485667" r:id="rId7"/>
    <p:sldLayoutId id="2147485668" r:id="rId8"/>
    <p:sldLayoutId id="2147485669" r:id="rId9"/>
    <p:sldLayoutId id="2147485670" r:id="rId10"/>
    <p:sldLayoutId id="2147485671" r:id="rId11"/>
    <p:sldLayoutId id="2147485672" r:id="rId12"/>
    <p:sldLayoutId id="2147485673" r:id="rId13"/>
    <p:sldLayoutId id="2147485674" r:id="rId14"/>
    <p:sldLayoutId id="2147485675" r:id="rId15"/>
    <p:sldLayoutId id="2147485676" r:id="rId16"/>
    <p:sldLayoutId id="2147485677" r:id="rId17"/>
    <p:sldLayoutId id="2147485678" r:id="rId18"/>
    <p:sldLayoutId id="2147485679" r:id="rId19"/>
    <p:sldLayoutId id="2147485680" r:id="rId20"/>
    <p:sldLayoutId id="2147485681" r:id="rId21"/>
    <p:sldLayoutId id="2147485682" r:id="rId22"/>
    <p:sldLayoutId id="2147485683" r:id="rId23"/>
    <p:sldLayoutId id="2147485684" r:id="rId2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100000"/>
        </a:lnSpc>
        <a:spcBef>
          <a:spcPts val="60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2pPr>
      <a:lvl3pPr marL="360000"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3pPr>
      <a:lvl4pPr marL="540000"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4pPr>
      <a:lvl5pPr marL="720000" indent="-180000"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2160">
          <p15:clr>
            <a:srgbClr val="F26B43"/>
          </p15:clr>
        </p15:guide>
        <p15:guide id="14" pos="7453">
          <p15:clr>
            <a:srgbClr val="F26B43"/>
          </p15:clr>
        </p15:guide>
        <p15:guide id="28" orient="horz" pos="1076">
          <p15:clr>
            <a:srgbClr val="F26B43"/>
          </p15:clr>
        </p15:guide>
        <p15:guide id="29" orient="horz" pos="270">
          <p15:clr>
            <a:srgbClr val="F26B43"/>
          </p15:clr>
        </p15:guide>
        <p15:guide id="33" orient="horz" pos="3600">
          <p15:clr>
            <a:srgbClr val="F26B43"/>
          </p15:clr>
        </p15:guide>
        <p15:guide id="35" pos="228">
          <p15:clr>
            <a:srgbClr val="F26B43"/>
          </p15:clr>
        </p15:guide>
        <p15:guide id="36" pos="3840">
          <p15:clr>
            <a:srgbClr val="F26B43"/>
          </p15:clr>
        </p15:guide>
        <p15:guide id="37" pos="3782">
          <p15:clr>
            <a:srgbClr val="F26B43"/>
          </p15:clr>
        </p15:guide>
        <p15:guide id="38" pos="3900">
          <p15:clr>
            <a:srgbClr val="F26B43"/>
          </p15:clr>
        </p15:guide>
        <p15:guide id="39" orient="horz" pos="387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Kuva 6"/>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9552790" y="0"/>
            <a:ext cx="2639209" cy="1146909"/>
          </a:xfrm>
          <a:prstGeom prst="rect">
            <a:avLst/>
          </a:prstGeom>
        </p:spPr>
      </p:pic>
      <p:sp>
        <p:nvSpPr>
          <p:cNvPr id="2" name="Otsikon paikkamerkki 1"/>
          <p:cNvSpPr>
            <a:spLocks noGrp="1"/>
          </p:cNvSpPr>
          <p:nvPr>
            <p:ph type="title"/>
          </p:nvPr>
        </p:nvSpPr>
        <p:spPr>
          <a:xfrm>
            <a:off x="414000" y="0"/>
            <a:ext cx="9138790" cy="1116000"/>
          </a:xfrm>
          <a:prstGeom prst="rect">
            <a:avLst/>
          </a:prstGeom>
        </p:spPr>
        <p:txBody>
          <a:bodyPr vert="horz" lIns="0" tIns="0" rIns="0" bIns="0" rtlCol="0" anchor="b">
            <a:noAutofit/>
          </a:bodyPr>
          <a:lstStyle/>
          <a:p>
            <a:r>
              <a:rPr lang="fi-FI"/>
              <a:t>Muokkaa </a:t>
            </a:r>
            <a:r>
              <a:rPr lang="fi-FI" err="1"/>
              <a:t>perustyyl</a:t>
            </a:r>
            <a:r>
              <a:rPr lang="fi-FI"/>
              <a:t>. </a:t>
            </a:r>
            <a:r>
              <a:rPr lang="fi-FI" err="1"/>
              <a:t>napsautt</a:t>
            </a:r>
            <a:r>
              <a:rPr lang="fi-FI"/>
              <a:t>.</a:t>
            </a:r>
          </a:p>
        </p:txBody>
      </p:sp>
      <p:sp>
        <p:nvSpPr>
          <p:cNvPr id="3" name="Tekstin paikkamerkki 2"/>
          <p:cNvSpPr>
            <a:spLocks noGrp="1"/>
          </p:cNvSpPr>
          <p:nvPr>
            <p:ph type="body" idx="1"/>
          </p:nvPr>
        </p:nvSpPr>
        <p:spPr>
          <a:xfrm>
            <a:off x="414000" y="1416000"/>
            <a:ext cx="11248354" cy="4680000"/>
          </a:xfrm>
          <a:prstGeom prst="rect">
            <a:avLst/>
          </a:prstGeom>
        </p:spPr>
        <p:txBody>
          <a:bodyPr vert="horz" lIns="0" tIns="45720" rIns="0" bIns="45720" rtlCol="0">
            <a:no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a:p>
            <a:pPr lvl="5"/>
            <a:r>
              <a:rPr lang="fi-FI"/>
              <a:t>6</a:t>
            </a:r>
          </a:p>
          <a:p>
            <a:pPr lvl="6"/>
            <a:r>
              <a:rPr lang="fi-FI"/>
              <a:t>7</a:t>
            </a:r>
          </a:p>
          <a:p>
            <a:pPr lvl="7"/>
            <a:r>
              <a:rPr lang="fi-FI"/>
              <a:t>8</a:t>
            </a:r>
          </a:p>
          <a:p>
            <a:pPr lvl="8"/>
            <a:r>
              <a:rPr lang="fi-FI"/>
              <a:t>9</a:t>
            </a:r>
          </a:p>
        </p:txBody>
      </p:sp>
      <p:sp>
        <p:nvSpPr>
          <p:cNvPr id="4" name="Päivämäärän paikkamerkki 3"/>
          <p:cNvSpPr>
            <a:spLocks noGrp="1"/>
          </p:cNvSpPr>
          <p:nvPr>
            <p:ph type="dt" sz="half" idx="2"/>
          </p:nvPr>
        </p:nvSpPr>
        <p:spPr>
          <a:xfrm>
            <a:off x="8880000" y="6515944"/>
            <a:ext cx="1248000" cy="324000"/>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i-FI"/>
          </a:p>
        </p:txBody>
      </p:sp>
      <p:sp>
        <p:nvSpPr>
          <p:cNvPr id="5" name="Alatunnisteen paikkamerkki 4"/>
          <p:cNvSpPr>
            <a:spLocks noGrp="1"/>
          </p:cNvSpPr>
          <p:nvPr>
            <p:ph type="ftr" sz="quarter" idx="3"/>
          </p:nvPr>
        </p:nvSpPr>
        <p:spPr>
          <a:xfrm>
            <a:off x="1128000" y="6515944"/>
            <a:ext cx="7752000" cy="324000"/>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i-FI"/>
              <a:t>Paikallisyhdistysarviointi 2023</a:t>
            </a:r>
          </a:p>
        </p:txBody>
      </p:sp>
      <p:sp>
        <p:nvSpPr>
          <p:cNvPr id="6" name="Dian numeron paikkamerkki 5"/>
          <p:cNvSpPr>
            <a:spLocks noGrp="1"/>
          </p:cNvSpPr>
          <p:nvPr>
            <p:ph type="sldNum" sz="quarter" idx="4"/>
          </p:nvPr>
        </p:nvSpPr>
        <p:spPr>
          <a:xfrm>
            <a:off x="414000" y="6515944"/>
            <a:ext cx="576000" cy="324000"/>
          </a:xfrm>
          <a:prstGeom prst="rect">
            <a:avLst/>
          </a:prstGeom>
        </p:spPr>
        <p:txBody>
          <a:bodyPr vert="horz" lIns="0" tIns="45720" rIns="91440" bIns="45720" rtlCol="0" anchor="ctr"/>
          <a:lstStyle>
            <a:lvl1pPr algn="l">
              <a:defRPr sz="1200">
                <a:solidFill>
                  <a:schemeClr val="tx1">
                    <a:tint val="75000"/>
                  </a:schemeClr>
                </a:solidFill>
              </a:defRPr>
            </a:lvl1pPr>
          </a:lstStyle>
          <a:p>
            <a:fld id="{DA6950FC-F01D-432E-92A0-E4475BC39D8F}" type="slidenum">
              <a:rPr lang="fi-FI" smtClean="0"/>
              <a:pPr/>
              <a:t>‹#›</a:t>
            </a:fld>
            <a:endParaRPr lang="fi-FI"/>
          </a:p>
        </p:txBody>
      </p:sp>
    </p:spTree>
    <p:extLst>
      <p:ext uri="{BB962C8B-B14F-4D97-AF65-F5344CB8AC3E}">
        <p14:creationId xmlns:p14="http://schemas.microsoft.com/office/powerpoint/2010/main" val="1918240610"/>
      </p:ext>
    </p:extLst>
  </p:cSld>
  <p:clrMap bg1="lt1" tx1="dk1" bg2="lt2" tx2="dk2" accent1="accent1" accent2="accent2" accent3="accent3" accent4="accent4" accent5="accent5" accent6="accent6" hlink="hlink" folHlink="folHlink"/>
  <p:sldLayoutIdLst>
    <p:sldLayoutId id="2147485709" r:id="rId1"/>
    <p:sldLayoutId id="2147485710" r:id="rId2"/>
    <p:sldLayoutId id="2147485711" r:id="rId3"/>
    <p:sldLayoutId id="2147485712" r:id="rId4"/>
    <p:sldLayoutId id="2147485713" r:id="rId5"/>
    <p:sldLayoutId id="2147485714" r:id="rId6"/>
    <p:sldLayoutId id="2147485715" r:id="rId7"/>
    <p:sldLayoutId id="2147485716" r:id="rId8"/>
    <p:sldLayoutId id="2147485717" r:id="rId9"/>
    <p:sldLayoutId id="2147485718" r:id="rId10"/>
    <p:sldLayoutId id="2147485719" r:id="rId11"/>
    <p:sldLayoutId id="2147485720" r:id="rId12"/>
    <p:sldLayoutId id="2147485721" r:id="rId13"/>
    <p:sldLayoutId id="2147485722" r:id="rId14"/>
    <p:sldLayoutId id="2147485723" r:id="rId15"/>
    <p:sldLayoutId id="2147485724" r:id="rId16"/>
    <p:sldLayoutId id="2147485725" r:id="rId17"/>
    <p:sldLayoutId id="2147485726" r:id="rId18"/>
    <p:sldLayoutId id="2147485727" r:id="rId19"/>
    <p:sldLayoutId id="2147485728" r:id="rId20"/>
    <p:sldLayoutId id="2147485729" r:id="rId21"/>
    <p:sldLayoutId id="2147485730" r:id="rId22"/>
    <p:sldLayoutId id="2147485731" r:id="rId23"/>
    <p:sldLayoutId id="2147485732" r:id="rId24"/>
    <p:sldLayoutId id="2147485733" r:id="rId25"/>
  </p:sldLayoutIdLst>
  <p:hf sldNum="0" hdr="0" dt="0"/>
  <p:txStyles>
    <p:titleStyle>
      <a:lvl1pPr algn="l" defTabSz="914377" rtl="0" eaLnBrk="1" latinLnBrk="0" hangingPunct="1">
        <a:spcBef>
          <a:spcPct val="0"/>
        </a:spcBef>
        <a:buNone/>
        <a:defRPr sz="2800" b="1" kern="1200">
          <a:solidFill>
            <a:schemeClr val="tx1"/>
          </a:solidFill>
          <a:latin typeface="+mj-lt"/>
          <a:ea typeface="+mj-ea"/>
          <a:cs typeface="+mj-cs"/>
        </a:defRPr>
      </a:lvl1pPr>
    </p:titleStyle>
    <p:bodyStyle>
      <a:lvl1pPr marL="239994" indent="-239994" algn="l" defTabSz="914377" rtl="0" eaLnBrk="1" latinLnBrk="0" hangingPunct="1">
        <a:spcBef>
          <a:spcPct val="20000"/>
        </a:spcBef>
        <a:buClr>
          <a:srgbClr val="000000"/>
        </a:buClr>
        <a:buFont typeface="Arial" pitchFamily="34" charset="0"/>
        <a:buChar char="•"/>
        <a:defRPr sz="2400" kern="1200">
          <a:solidFill>
            <a:schemeClr val="tx1"/>
          </a:solidFill>
          <a:latin typeface="+mn-lt"/>
          <a:ea typeface="+mn-ea"/>
          <a:cs typeface="+mn-cs"/>
        </a:defRPr>
      </a:lvl1pPr>
      <a:lvl2pPr marL="629984" indent="-263993" algn="l" defTabSz="914377" rtl="0" eaLnBrk="1" latinLnBrk="0" hangingPunct="1">
        <a:spcBef>
          <a:spcPct val="20000"/>
        </a:spcBef>
        <a:buClr>
          <a:srgbClr val="000000"/>
        </a:buClr>
        <a:buFont typeface="Arial" pitchFamily="34" charset="0"/>
        <a:buChar char="•"/>
        <a:defRPr sz="2400" kern="1200">
          <a:solidFill>
            <a:schemeClr val="tx1"/>
          </a:solidFill>
          <a:latin typeface="+mn-lt"/>
          <a:ea typeface="+mn-ea"/>
          <a:cs typeface="+mn-cs"/>
        </a:defRPr>
      </a:lvl2pPr>
      <a:lvl3pPr marL="1055974" indent="-239994" algn="l" defTabSz="914377" rtl="0" eaLnBrk="1" latinLnBrk="0" hangingPunct="1">
        <a:spcBef>
          <a:spcPct val="20000"/>
        </a:spcBef>
        <a:buClr>
          <a:srgbClr val="000000"/>
        </a:buClr>
        <a:buFont typeface="Arial" pitchFamily="34" charset="0"/>
        <a:buChar char="•"/>
        <a:defRPr sz="2400" kern="1200">
          <a:solidFill>
            <a:schemeClr val="tx1"/>
          </a:solidFill>
          <a:latin typeface="+mn-lt"/>
          <a:ea typeface="+mn-ea"/>
          <a:cs typeface="+mn-cs"/>
        </a:defRPr>
      </a:lvl3pPr>
      <a:lvl4pPr marL="1439964" indent="-239994" algn="l" defTabSz="914377" rtl="0" eaLnBrk="1" latinLnBrk="0" hangingPunct="1">
        <a:spcBef>
          <a:spcPct val="20000"/>
        </a:spcBef>
        <a:buClr>
          <a:srgbClr val="000000"/>
        </a:buClr>
        <a:buFont typeface="Arial" pitchFamily="34" charset="0"/>
        <a:buChar char="•"/>
        <a:defRPr sz="2400" kern="1200">
          <a:solidFill>
            <a:schemeClr val="tx1"/>
          </a:solidFill>
          <a:latin typeface="+mn-lt"/>
          <a:ea typeface="+mn-ea"/>
          <a:cs typeface="+mn-cs"/>
        </a:defRPr>
      </a:lvl4pPr>
      <a:lvl5pPr marL="1823954" indent="-239994" algn="l" defTabSz="914377" rtl="0" eaLnBrk="1" latinLnBrk="0" hangingPunct="1">
        <a:spcBef>
          <a:spcPct val="20000"/>
        </a:spcBef>
        <a:buClr>
          <a:srgbClr val="000000"/>
        </a:buClr>
        <a:buFont typeface="Arial" pitchFamily="34" charset="0"/>
        <a:buChar char="•"/>
        <a:defRPr sz="2400" kern="1200">
          <a:solidFill>
            <a:schemeClr val="tx1"/>
          </a:solidFill>
          <a:latin typeface="+mn-lt"/>
          <a:ea typeface="+mn-ea"/>
          <a:cs typeface="+mn-cs"/>
        </a:defRPr>
      </a:lvl5pPr>
      <a:lvl6pPr marL="2207945" indent="-239994" algn="l" defTabSz="914377" rtl="0" eaLnBrk="1" latinLnBrk="0" hangingPunct="1">
        <a:spcBef>
          <a:spcPct val="20000"/>
        </a:spcBef>
        <a:buClr>
          <a:srgbClr val="000000"/>
        </a:buClr>
        <a:buFont typeface="Arial" pitchFamily="34" charset="0"/>
        <a:buChar char="•"/>
        <a:defRPr sz="2400" kern="1200">
          <a:solidFill>
            <a:schemeClr val="tx1"/>
          </a:solidFill>
          <a:latin typeface="+mn-lt"/>
          <a:ea typeface="+mn-ea"/>
          <a:cs typeface="+mn-cs"/>
        </a:defRPr>
      </a:lvl6pPr>
      <a:lvl7pPr marL="2615935" indent="-239994" algn="l" defTabSz="914377" rtl="0" eaLnBrk="1" latinLnBrk="0" hangingPunct="1">
        <a:spcBef>
          <a:spcPct val="20000"/>
        </a:spcBef>
        <a:buClr>
          <a:srgbClr val="000000"/>
        </a:buClr>
        <a:buFont typeface="Arial" pitchFamily="34" charset="0"/>
        <a:buChar char="•"/>
        <a:defRPr sz="2400" kern="1200">
          <a:solidFill>
            <a:schemeClr val="tx1"/>
          </a:solidFill>
          <a:latin typeface="+mn-lt"/>
          <a:ea typeface="+mn-ea"/>
          <a:cs typeface="+mn-cs"/>
        </a:defRPr>
      </a:lvl7pPr>
      <a:lvl8pPr marL="3023924" indent="-239994" algn="l" defTabSz="914377" rtl="0" eaLnBrk="1" latinLnBrk="0" hangingPunct="1">
        <a:spcBef>
          <a:spcPct val="20000"/>
        </a:spcBef>
        <a:buClr>
          <a:srgbClr val="000000"/>
        </a:buClr>
        <a:buFont typeface="Arial" pitchFamily="34" charset="0"/>
        <a:buChar char="•"/>
        <a:defRPr sz="2400" kern="1200">
          <a:solidFill>
            <a:schemeClr val="tx1"/>
          </a:solidFill>
          <a:latin typeface="+mn-lt"/>
          <a:ea typeface="+mn-ea"/>
          <a:cs typeface="+mn-cs"/>
        </a:defRPr>
      </a:lvl8pPr>
      <a:lvl9pPr marL="3407915" indent="-239994" algn="l" defTabSz="914377" rtl="0" eaLnBrk="1" latinLnBrk="0" hangingPunct="1">
        <a:spcBef>
          <a:spcPct val="20000"/>
        </a:spcBef>
        <a:buClr>
          <a:srgbClr val="000000"/>
        </a:buClr>
        <a:buFont typeface="Arial" pitchFamily="34" charset="0"/>
        <a:buChar char="•"/>
        <a:defRPr sz="24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47">
          <p15:clr>
            <a:srgbClr val="F26B43"/>
          </p15:clr>
        </p15:guide>
        <p15:guide id="2" orient="horz" pos="4238">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1" name="Title Placeholder 1"/>
          <p:cNvSpPr>
            <a:spLocks noGrp="1"/>
          </p:cNvSpPr>
          <p:nvPr>
            <p:ph type="title"/>
          </p:nvPr>
        </p:nvSpPr>
        <p:spPr>
          <a:xfrm>
            <a:off x="359999" y="430718"/>
            <a:ext cx="11466875" cy="403200"/>
          </a:xfrm>
          <a:prstGeom prst="rect">
            <a:avLst/>
          </a:prstGeom>
        </p:spPr>
        <p:txBody>
          <a:bodyPr vert="horz" lIns="0" tIns="0" rIns="0" bIns="0" rtlCol="0" anchor="t">
            <a:noAutofit/>
          </a:bodyPr>
          <a:lstStyle/>
          <a:p>
            <a:r>
              <a:rPr lang="en-US"/>
              <a:t>Click to add title</a:t>
            </a:r>
            <a:endParaRPr lang="en-GB"/>
          </a:p>
        </p:txBody>
      </p:sp>
      <p:sp>
        <p:nvSpPr>
          <p:cNvPr id="92" name="Text Placeholder 2"/>
          <p:cNvSpPr>
            <a:spLocks noGrp="1"/>
          </p:cNvSpPr>
          <p:nvPr>
            <p:ph type="body" idx="1"/>
          </p:nvPr>
        </p:nvSpPr>
        <p:spPr>
          <a:xfrm>
            <a:off x="359999" y="1710000"/>
            <a:ext cx="11466875" cy="3999600"/>
          </a:xfrm>
          <a:prstGeom prst="rect">
            <a:avLst/>
          </a:prstGeom>
        </p:spPr>
        <p:txBody>
          <a:bodyPr vert="horz" lIns="0" tIns="0" rIns="0" bIns="0" rtlCol="0">
            <a:noAutofit/>
          </a:body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93" name="Slide Number Placeholder 5"/>
          <p:cNvSpPr>
            <a:spLocks noGrp="1"/>
          </p:cNvSpPr>
          <p:nvPr>
            <p:ph type="sldNum" sz="quarter" idx="4"/>
          </p:nvPr>
        </p:nvSpPr>
        <p:spPr>
          <a:xfrm>
            <a:off x="10856913" y="6390000"/>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a:p>
        </p:txBody>
      </p:sp>
      <p:grpSp>
        <p:nvGrpSpPr>
          <p:cNvPr id="2" name="Group 1" hidden="1"/>
          <p:cNvGrpSpPr/>
          <p:nvPr userDrawn="1"/>
        </p:nvGrpSpPr>
        <p:grpSpPr>
          <a:xfrm>
            <a:off x="-1143000" y="-600255"/>
            <a:ext cx="13680281" cy="6913023"/>
            <a:chOff x="-1143000" y="-600255"/>
            <a:chExt cx="13680281" cy="6913023"/>
          </a:xfrm>
        </p:grpSpPr>
        <p:cxnSp>
          <p:nvCxnSpPr>
            <p:cNvPr id="14" name="Straight Connector 13" hidden="1"/>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15" name="Straight Connector 14" hidden="1"/>
            <p:cNvCxnSpPr/>
            <p:nvPr userDrawn="1"/>
          </p:nvCxnSpPr>
          <p:spPr>
            <a:xfrm>
              <a:off x="-256200" y="614382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3" name="Straight Connector 22" hidden="1"/>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7" name="Straight Connector 26" hidden="1"/>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
          <p:nvSpPr>
            <p:cNvPr id="51" name="TextBox 50" hidden="1"/>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a:solidFill>
                    <a:schemeClr val="tx1"/>
                  </a:solidFill>
                </a:rPr>
                <a:t>4.78cm</a:t>
              </a:r>
            </a:p>
          </p:txBody>
        </p:sp>
        <p:sp>
          <p:nvSpPr>
            <p:cNvPr id="54" name="TextBox 53" hidden="1"/>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a:solidFill>
                    <a:schemeClr val="tx1"/>
                  </a:solidFill>
                </a:rPr>
                <a:t>0 cm</a:t>
              </a:r>
            </a:p>
          </p:txBody>
        </p:sp>
        <p:sp>
          <p:nvSpPr>
            <p:cNvPr id="58" name="TextBox 57" hidden="1"/>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a:solidFill>
                    <a:schemeClr val="tx1"/>
                  </a:solidFill>
                </a:rPr>
                <a:t>6.35 cm</a:t>
              </a:r>
            </a:p>
          </p:txBody>
        </p:sp>
        <p:sp>
          <p:nvSpPr>
            <p:cNvPr id="60" name="TextBox 59" hidden="1"/>
            <p:cNvSpPr txBox="1"/>
            <p:nvPr userDrawn="1"/>
          </p:nvSpPr>
          <p:spPr>
            <a:xfrm>
              <a:off x="304800" y="-437436"/>
              <a:ext cx="438671" cy="123111"/>
            </a:xfrm>
            <a:prstGeom prst="rect">
              <a:avLst/>
            </a:prstGeom>
            <a:noFill/>
          </p:spPr>
          <p:txBody>
            <a:bodyPr wrap="square" lIns="0" tIns="0" rIns="0" bIns="0" rtlCol="0">
              <a:spAutoFit/>
            </a:bodyPr>
            <a:lstStyle/>
            <a:p>
              <a:pPr algn="l"/>
              <a:r>
                <a:rPr lang="en-GB" sz="800">
                  <a:solidFill>
                    <a:schemeClr val="tx1"/>
                  </a:solidFill>
                </a:rPr>
                <a:t>15.93cm</a:t>
              </a:r>
            </a:p>
          </p:txBody>
        </p:sp>
        <p:sp>
          <p:nvSpPr>
            <p:cNvPr id="72" name="TextBox 71" hidden="1"/>
            <p:cNvSpPr txBox="1"/>
            <p:nvPr userDrawn="1"/>
          </p:nvSpPr>
          <p:spPr>
            <a:xfrm>
              <a:off x="11426031" y="-437436"/>
              <a:ext cx="438671" cy="123111"/>
            </a:xfrm>
            <a:prstGeom prst="rect">
              <a:avLst/>
            </a:prstGeom>
            <a:noFill/>
          </p:spPr>
          <p:txBody>
            <a:bodyPr wrap="square" lIns="0" tIns="0" rIns="0" bIns="0" rtlCol="0">
              <a:spAutoFit/>
            </a:bodyPr>
            <a:lstStyle/>
            <a:p>
              <a:pPr algn="r"/>
              <a:r>
                <a:rPr lang="en-GB" sz="800">
                  <a:solidFill>
                    <a:schemeClr val="tx1"/>
                  </a:solidFill>
                </a:rPr>
                <a:t>15.93 cm</a:t>
              </a:r>
            </a:p>
          </p:txBody>
        </p:sp>
        <p:cxnSp>
          <p:nvCxnSpPr>
            <p:cNvPr id="5" name="Straight Connector 4" hidden="1"/>
            <p:cNvCxnSpPr/>
            <p:nvPr userDrawn="1"/>
          </p:nvCxnSpPr>
          <p:spPr>
            <a:xfrm>
              <a:off x="36158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85" name="TextBox 84" hidden="1"/>
            <p:cNvSpPr txBox="1"/>
            <p:nvPr userDrawn="1"/>
          </p:nvSpPr>
          <p:spPr>
            <a:xfrm>
              <a:off x="-1143000" y="5763299"/>
              <a:ext cx="833960" cy="123111"/>
            </a:xfrm>
            <a:prstGeom prst="rect">
              <a:avLst/>
            </a:prstGeom>
            <a:noFill/>
          </p:spPr>
          <p:txBody>
            <a:bodyPr wrap="square" lIns="0" tIns="0" rIns="0" bIns="0" rtlCol="0">
              <a:spAutoFit/>
            </a:bodyPr>
            <a:lstStyle/>
            <a:p>
              <a:pPr algn="r"/>
              <a:r>
                <a:rPr lang="en-GB" sz="800">
                  <a:solidFill>
                    <a:schemeClr val="tx1"/>
                  </a:solidFill>
                </a:rPr>
                <a:t>Content Bottom</a:t>
              </a:r>
            </a:p>
          </p:txBody>
        </p:sp>
        <p:sp>
          <p:nvSpPr>
            <p:cNvPr id="86" name="TextBox 85" hidden="1"/>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a:solidFill>
                    <a:schemeClr val="tx1"/>
                  </a:solidFill>
                </a:rPr>
                <a:t>Content Top</a:t>
              </a:r>
            </a:p>
          </p:txBody>
        </p:sp>
        <p:sp>
          <p:nvSpPr>
            <p:cNvPr id="88" name="TextBox 87" hidden="1"/>
            <p:cNvSpPr txBox="1"/>
            <p:nvPr userDrawn="1"/>
          </p:nvSpPr>
          <p:spPr>
            <a:xfrm>
              <a:off x="-590537" y="-438330"/>
              <a:ext cx="833960" cy="123111"/>
            </a:xfrm>
            <a:prstGeom prst="rect">
              <a:avLst/>
            </a:prstGeom>
            <a:noFill/>
          </p:spPr>
          <p:txBody>
            <a:bodyPr wrap="square" lIns="0" tIns="0" rIns="0" bIns="0" rtlCol="0">
              <a:spAutoFit/>
            </a:bodyPr>
            <a:lstStyle/>
            <a:p>
              <a:pPr algn="r"/>
              <a:r>
                <a:rPr lang="en-GB" sz="800">
                  <a:solidFill>
                    <a:schemeClr val="tx1"/>
                  </a:solidFill>
                </a:rPr>
                <a:t>Left Margin</a:t>
              </a:r>
            </a:p>
          </p:txBody>
        </p:sp>
        <p:sp>
          <p:nvSpPr>
            <p:cNvPr id="89" name="TextBox 88" hidden="1"/>
            <p:cNvSpPr txBox="1"/>
            <p:nvPr userDrawn="1"/>
          </p:nvSpPr>
          <p:spPr>
            <a:xfrm>
              <a:off x="11898039" y="-438330"/>
              <a:ext cx="639242" cy="123111"/>
            </a:xfrm>
            <a:prstGeom prst="rect">
              <a:avLst/>
            </a:prstGeom>
            <a:noFill/>
          </p:spPr>
          <p:txBody>
            <a:bodyPr wrap="square" lIns="0" tIns="0" rIns="0" bIns="0" rtlCol="0">
              <a:spAutoFit/>
            </a:bodyPr>
            <a:lstStyle/>
            <a:p>
              <a:pPr algn="l"/>
              <a:r>
                <a:rPr lang="en-GB" sz="800">
                  <a:solidFill>
                    <a:schemeClr val="tx1"/>
                  </a:solidFill>
                </a:rPr>
                <a:t>Right Margin</a:t>
              </a:r>
            </a:p>
          </p:txBody>
        </p:sp>
        <p:cxnSp>
          <p:nvCxnSpPr>
            <p:cNvPr id="98" name="Straight Connector 97" hidden="1"/>
            <p:cNvCxnSpPr/>
            <p:nvPr userDrawn="1"/>
          </p:nvCxnSpPr>
          <p:spPr>
            <a:xfrm>
              <a:off x="6096000" y="-363357"/>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99" name="TextBox 98" hidden="1"/>
            <p:cNvSpPr txBox="1"/>
            <p:nvPr userDrawn="1"/>
          </p:nvSpPr>
          <p:spPr>
            <a:xfrm>
              <a:off x="5914719" y="-600255"/>
              <a:ext cx="362256" cy="246221"/>
            </a:xfrm>
            <a:prstGeom prst="rect">
              <a:avLst/>
            </a:prstGeom>
            <a:noFill/>
          </p:spPr>
          <p:txBody>
            <a:bodyPr wrap="square" lIns="0" tIns="0" rIns="0" bIns="0" rtlCol="0">
              <a:spAutoFit/>
            </a:bodyPr>
            <a:lstStyle/>
            <a:p>
              <a:pPr algn="ctr"/>
              <a:r>
                <a:rPr lang="en-GB" sz="800">
                  <a:solidFill>
                    <a:schemeClr val="tx1"/>
                  </a:solidFill>
                </a:rPr>
                <a:t>Middle </a:t>
              </a:r>
              <a:br>
                <a:rPr lang="en-GB" sz="800">
                  <a:solidFill>
                    <a:schemeClr val="tx1"/>
                  </a:solidFill>
                </a:rPr>
              </a:br>
              <a:r>
                <a:rPr lang="en-GB" sz="800">
                  <a:solidFill>
                    <a:schemeClr val="tx1"/>
                  </a:solidFill>
                </a:rPr>
                <a:t>0cm </a:t>
              </a:r>
            </a:p>
          </p:txBody>
        </p:sp>
        <p:sp>
          <p:nvSpPr>
            <p:cNvPr id="101" name="TextBox 100" hidden="1"/>
            <p:cNvSpPr txBox="1"/>
            <p:nvPr userDrawn="1"/>
          </p:nvSpPr>
          <p:spPr>
            <a:xfrm>
              <a:off x="5636264" y="-208836"/>
              <a:ext cx="362256" cy="123111"/>
            </a:xfrm>
            <a:prstGeom prst="rect">
              <a:avLst/>
            </a:prstGeom>
            <a:noFill/>
          </p:spPr>
          <p:txBody>
            <a:bodyPr wrap="square" lIns="0" tIns="0" rIns="0" bIns="0" rtlCol="0">
              <a:spAutoFit/>
            </a:bodyPr>
            <a:lstStyle/>
            <a:p>
              <a:pPr algn="ctr"/>
              <a:r>
                <a:rPr lang="en-GB" sz="800">
                  <a:solidFill>
                    <a:schemeClr val="tx1"/>
                  </a:solidFill>
                </a:rPr>
                <a:t>0.26cm</a:t>
              </a:r>
            </a:p>
          </p:txBody>
        </p:sp>
        <p:cxnSp>
          <p:nvCxnSpPr>
            <p:cNvPr id="104" name="Straight Connector 103" hidden="1"/>
            <p:cNvCxnSpPr/>
            <p:nvPr userDrawn="1"/>
          </p:nvCxnSpPr>
          <p:spPr>
            <a:xfrm>
              <a:off x="60003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105" name="Straight Connector 104" hidden="1"/>
            <p:cNvCxnSpPr/>
            <p:nvPr userDrawn="1"/>
          </p:nvCxnSpPr>
          <p:spPr>
            <a:xfrm>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106" name="TextBox 105" hidden="1"/>
            <p:cNvSpPr txBox="1"/>
            <p:nvPr userDrawn="1"/>
          </p:nvSpPr>
          <p:spPr>
            <a:xfrm>
              <a:off x="6191102" y="-208836"/>
              <a:ext cx="362256" cy="123111"/>
            </a:xfrm>
            <a:prstGeom prst="rect">
              <a:avLst/>
            </a:prstGeom>
            <a:noFill/>
          </p:spPr>
          <p:txBody>
            <a:bodyPr wrap="square" lIns="0" tIns="0" rIns="0" bIns="0" rtlCol="0">
              <a:spAutoFit/>
            </a:bodyPr>
            <a:lstStyle/>
            <a:p>
              <a:pPr algn="ctr"/>
              <a:r>
                <a:rPr lang="en-GB" sz="800">
                  <a:solidFill>
                    <a:schemeClr val="tx1"/>
                  </a:solidFill>
                </a:rPr>
                <a:t>0.26cm</a:t>
              </a:r>
            </a:p>
          </p:txBody>
        </p:sp>
        <p:cxnSp>
          <p:nvCxnSpPr>
            <p:cNvPr id="107" name="Straight Connector 106" hidden="1"/>
            <p:cNvCxnSpPr/>
            <p:nvPr userDrawn="1"/>
          </p:nvCxnSpPr>
          <p:spPr>
            <a:xfrm>
              <a:off x="11836111"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108" name="Straight Connector 107" hidden="1"/>
            <p:cNvCxnSpPr/>
            <p:nvPr userDrawn="1"/>
          </p:nvCxnSpPr>
          <p:spPr>
            <a:xfrm>
              <a:off x="-256200" y="43082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
          <p:nvSpPr>
            <p:cNvPr id="109" name="TextBox 108" hidden="1"/>
            <p:cNvSpPr txBox="1"/>
            <p:nvPr userDrawn="1"/>
          </p:nvSpPr>
          <p:spPr>
            <a:xfrm>
              <a:off x="-747711" y="404813"/>
              <a:ext cx="438671" cy="123111"/>
            </a:xfrm>
            <a:prstGeom prst="rect">
              <a:avLst/>
            </a:prstGeom>
            <a:noFill/>
          </p:spPr>
          <p:txBody>
            <a:bodyPr wrap="square" lIns="0" tIns="0" rIns="0" bIns="0" rtlCol="0">
              <a:spAutoFit/>
            </a:bodyPr>
            <a:lstStyle/>
            <a:p>
              <a:pPr algn="r"/>
              <a:r>
                <a:rPr lang="en-GB" sz="800">
                  <a:solidFill>
                    <a:schemeClr val="tx1"/>
                  </a:solidFill>
                </a:rPr>
                <a:t>8.33cm</a:t>
              </a:r>
            </a:p>
          </p:txBody>
        </p:sp>
        <p:sp>
          <p:nvSpPr>
            <p:cNvPr id="110" name="TextBox 109" hidden="1"/>
            <p:cNvSpPr txBox="1"/>
            <p:nvPr userDrawn="1"/>
          </p:nvSpPr>
          <p:spPr>
            <a:xfrm>
              <a:off x="-1143000" y="527924"/>
              <a:ext cx="833960" cy="123111"/>
            </a:xfrm>
            <a:prstGeom prst="rect">
              <a:avLst/>
            </a:prstGeom>
            <a:noFill/>
          </p:spPr>
          <p:txBody>
            <a:bodyPr wrap="square" lIns="0" tIns="0" rIns="0" bIns="0" rtlCol="0">
              <a:spAutoFit/>
            </a:bodyPr>
            <a:lstStyle/>
            <a:p>
              <a:pPr algn="r"/>
              <a:r>
                <a:rPr lang="en-GB" sz="800">
                  <a:solidFill>
                    <a:schemeClr val="tx1"/>
                  </a:solidFill>
                </a:rPr>
                <a:t>Title Top</a:t>
              </a:r>
            </a:p>
          </p:txBody>
        </p:sp>
        <p:sp>
          <p:nvSpPr>
            <p:cNvPr id="33" name="TextBox 32" hidden="1">
              <a:extLst>
                <a:ext uri="{FF2B5EF4-FFF2-40B4-BE49-F238E27FC236}">
                  <a16:creationId xmlns:a16="http://schemas.microsoft.com/office/drawing/2014/main" id="{A925CEB6-6DDA-49BF-824C-CFA9D8A07E3F}"/>
                </a:ext>
              </a:extLst>
            </p:cNvPr>
            <p:cNvSpPr txBox="1"/>
            <p:nvPr userDrawn="1"/>
          </p:nvSpPr>
          <p:spPr>
            <a:xfrm>
              <a:off x="-747711" y="6066546"/>
              <a:ext cx="438671" cy="123111"/>
            </a:xfrm>
            <a:prstGeom prst="rect">
              <a:avLst/>
            </a:prstGeom>
            <a:noFill/>
          </p:spPr>
          <p:txBody>
            <a:bodyPr wrap="square" lIns="0" tIns="0" rIns="0" bIns="0" rtlCol="0">
              <a:spAutoFit/>
            </a:bodyPr>
            <a:lstStyle/>
            <a:p>
              <a:pPr algn="r"/>
              <a:r>
                <a:rPr lang="en-GB" sz="800">
                  <a:solidFill>
                    <a:schemeClr val="tx1"/>
                  </a:solidFill>
                </a:rPr>
                <a:t>7.54 cm</a:t>
              </a:r>
            </a:p>
          </p:txBody>
        </p:sp>
        <p:sp>
          <p:nvSpPr>
            <p:cNvPr id="34" name="TextBox 33" hidden="1">
              <a:extLst>
                <a:ext uri="{FF2B5EF4-FFF2-40B4-BE49-F238E27FC236}">
                  <a16:creationId xmlns:a16="http://schemas.microsoft.com/office/drawing/2014/main" id="{E1658A23-15A2-4406-AF7E-89707B5575E7}"/>
                </a:ext>
              </a:extLst>
            </p:cNvPr>
            <p:cNvSpPr txBox="1"/>
            <p:nvPr userDrawn="1"/>
          </p:nvSpPr>
          <p:spPr>
            <a:xfrm>
              <a:off x="-1143000" y="6189657"/>
              <a:ext cx="833960" cy="123111"/>
            </a:xfrm>
            <a:prstGeom prst="rect">
              <a:avLst/>
            </a:prstGeom>
            <a:noFill/>
          </p:spPr>
          <p:txBody>
            <a:bodyPr wrap="square" lIns="0" tIns="0" rIns="0" bIns="0" rtlCol="0">
              <a:spAutoFit/>
            </a:bodyPr>
            <a:lstStyle/>
            <a:p>
              <a:pPr algn="r"/>
              <a:r>
                <a:rPr lang="en-GB" sz="800">
                  <a:solidFill>
                    <a:schemeClr val="tx1"/>
                  </a:solidFill>
                </a:rPr>
                <a:t>Image Bottom</a:t>
              </a:r>
            </a:p>
          </p:txBody>
        </p:sp>
      </p:grpSp>
      <p:sp>
        <p:nvSpPr>
          <p:cNvPr id="3" name="Footer Placeholder 2">
            <a:extLst>
              <a:ext uri="{FF2B5EF4-FFF2-40B4-BE49-F238E27FC236}">
                <a16:creationId xmlns:a16="http://schemas.microsoft.com/office/drawing/2014/main" id="{1115639F-9E76-41B0-BB57-8F8A1F600167}"/>
              </a:ext>
            </a:extLst>
          </p:cNvPr>
          <p:cNvSpPr>
            <a:spLocks noGrp="1"/>
          </p:cNvSpPr>
          <p:nvPr>
            <p:ph type="ftr" sz="quarter" idx="3"/>
          </p:nvPr>
        </p:nvSpPr>
        <p:spPr>
          <a:xfrm>
            <a:off x="3272400" y="6390000"/>
            <a:ext cx="7495200" cy="198000"/>
          </a:xfrm>
          <a:prstGeom prst="rect">
            <a:avLst/>
          </a:prstGeom>
        </p:spPr>
        <p:txBody>
          <a:bodyPr vert="horz" lIns="0" tIns="0" rIns="0" bIns="0" rtlCol="0" anchor="ctr"/>
          <a:lstStyle>
            <a:lvl1pPr algn="l">
              <a:defRPr sz="800">
                <a:solidFill>
                  <a:schemeClr val="tx1"/>
                </a:solidFill>
              </a:defRPr>
            </a:lvl1pPr>
          </a:lstStyle>
          <a:p>
            <a:r>
              <a:rPr lang="fi-FI"/>
              <a:t>Yrittäjägallup, kierros 2/2025 maaliskuu</a:t>
            </a:r>
            <a:endParaRPr lang="en-GB"/>
          </a:p>
        </p:txBody>
      </p:sp>
      <p:cxnSp>
        <p:nvCxnSpPr>
          <p:cNvPr id="6" name="Straight Connector 5">
            <a:extLst>
              <a:ext uri="{FF2B5EF4-FFF2-40B4-BE49-F238E27FC236}">
                <a16:creationId xmlns:a16="http://schemas.microsoft.com/office/drawing/2014/main" id="{6805F70E-6BF1-451B-AC5F-64819FD40883}"/>
              </a:ext>
            </a:extLst>
          </p:cNvPr>
          <p:cNvCxnSpPr>
            <a:cxnSpLocks/>
          </p:cNvCxnSpPr>
          <p:nvPr userDrawn="1">
            <p:custDataLst>
              <p:tags r:id="rId27"/>
            </p:custDataLst>
          </p:nvPr>
        </p:nvCxnSpPr>
        <p:spPr>
          <a:xfrm>
            <a:off x="360000" y="6120000"/>
            <a:ext cx="11474161" cy="0"/>
          </a:xfrm>
          <a:prstGeom prst="line">
            <a:avLst/>
          </a:prstGeom>
          <a:ln w="6350">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35" name="Picture 34">
            <a:extLst>
              <a:ext uri="{FF2B5EF4-FFF2-40B4-BE49-F238E27FC236}">
                <a16:creationId xmlns:a16="http://schemas.microsoft.com/office/drawing/2014/main" id="{D0303A66-DA01-4C66-A021-963AE788F9B9}"/>
              </a:ext>
            </a:extLst>
          </p:cNvPr>
          <p:cNvPicPr>
            <a:picLocks noChangeAspect="1"/>
          </p:cNvPicPr>
          <p:nvPr userDrawn="1"/>
        </p:nvPicPr>
        <p:blipFill>
          <a:blip r:embed="rId28"/>
          <a:stretch>
            <a:fillRect/>
          </a:stretch>
        </p:blipFill>
        <p:spPr>
          <a:xfrm>
            <a:off x="9956686" y="6304110"/>
            <a:ext cx="1519697" cy="410318"/>
          </a:xfrm>
          <a:prstGeom prst="rect">
            <a:avLst/>
          </a:prstGeom>
        </p:spPr>
      </p:pic>
      <p:pic>
        <p:nvPicPr>
          <p:cNvPr id="4" name="Picture 3">
            <a:extLst>
              <a:ext uri="{FF2B5EF4-FFF2-40B4-BE49-F238E27FC236}">
                <a16:creationId xmlns:a16="http://schemas.microsoft.com/office/drawing/2014/main" id="{3E490187-44E1-85D9-2FD7-9CD0D451169D}"/>
              </a:ext>
            </a:extLst>
          </p:cNvPr>
          <p:cNvPicPr>
            <a:picLocks noChangeAspect="1"/>
          </p:cNvPicPr>
          <p:nvPr userDrawn="1"/>
        </p:nvPicPr>
        <p:blipFill>
          <a:blip r:embed="rId29"/>
          <a:stretch>
            <a:fillRect/>
          </a:stretch>
        </p:blipFill>
        <p:spPr>
          <a:xfrm>
            <a:off x="336849" y="6294550"/>
            <a:ext cx="1353054" cy="356849"/>
          </a:xfrm>
          <a:prstGeom prst="rect">
            <a:avLst/>
          </a:prstGeom>
        </p:spPr>
      </p:pic>
    </p:spTree>
    <p:extLst>
      <p:ext uri="{BB962C8B-B14F-4D97-AF65-F5344CB8AC3E}">
        <p14:creationId xmlns:p14="http://schemas.microsoft.com/office/powerpoint/2010/main" val="2857936905"/>
      </p:ext>
    </p:extLst>
  </p:cSld>
  <p:clrMap bg1="lt1" tx1="dk1" bg2="lt2" tx2="dk2" accent1="accent1" accent2="accent2" accent3="accent3" accent4="accent4" accent5="accent5" accent6="accent6" hlink="hlink" folHlink="folHlink"/>
  <p:sldLayoutIdLst>
    <p:sldLayoutId id="2147485735" r:id="rId1"/>
    <p:sldLayoutId id="2147485736" r:id="rId2"/>
    <p:sldLayoutId id="2147485737" r:id="rId3"/>
    <p:sldLayoutId id="2147485738" r:id="rId4"/>
    <p:sldLayoutId id="2147485739" r:id="rId5"/>
    <p:sldLayoutId id="2147485740" r:id="rId6"/>
    <p:sldLayoutId id="2147485741" r:id="rId7"/>
    <p:sldLayoutId id="2147485742" r:id="rId8"/>
    <p:sldLayoutId id="2147485743" r:id="rId9"/>
    <p:sldLayoutId id="2147485744" r:id="rId10"/>
    <p:sldLayoutId id="2147485745" r:id="rId11"/>
    <p:sldLayoutId id="2147485746" r:id="rId12"/>
    <p:sldLayoutId id="2147485747" r:id="rId13"/>
    <p:sldLayoutId id="2147485748" r:id="rId14"/>
    <p:sldLayoutId id="2147485749" r:id="rId15"/>
    <p:sldLayoutId id="2147485750" r:id="rId16"/>
    <p:sldLayoutId id="2147485751" r:id="rId17"/>
    <p:sldLayoutId id="2147485752" r:id="rId18"/>
    <p:sldLayoutId id="2147485753" r:id="rId19"/>
    <p:sldLayoutId id="2147485754" r:id="rId20"/>
    <p:sldLayoutId id="2147485755" r:id="rId21"/>
    <p:sldLayoutId id="2147485756" r:id="rId22"/>
    <p:sldLayoutId id="2147485757" r:id="rId23"/>
    <p:sldLayoutId id="2147485758" r:id="rId24"/>
    <p:sldLayoutId id="2147485760" r:id="rId2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100000"/>
        </a:lnSpc>
        <a:spcBef>
          <a:spcPts val="60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2pPr>
      <a:lvl3pPr marL="360000"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3pPr>
      <a:lvl4pPr marL="540000"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4pPr>
      <a:lvl5pPr marL="720000" indent="-180000"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2160">
          <p15:clr>
            <a:srgbClr val="F26B43"/>
          </p15:clr>
        </p15:guide>
        <p15:guide id="14" pos="7453">
          <p15:clr>
            <a:srgbClr val="F26B43"/>
          </p15:clr>
        </p15:guide>
        <p15:guide id="28" orient="horz" pos="1076">
          <p15:clr>
            <a:srgbClr val="F26B43"/>
          </p15:clr>
        </p15:guide>
        <p15:guide id="29" orient="horz" pos="270">
          <p15:clr>
            <a:srgbClr val="F26B43"/>
          </p15:clr>
        </p15:guide>
        <p15:guide id="33" orient="horz" pos="3600">
          <p15:clr>
            <a:srgbClr val="F26B43"/>
          </p15:clr>
        </p15:guide>
        <p15:guide id="35" pos="228">
          <p15:clr>
            <a:srgbClr val="F26B43"/>
          </p15:clr>
        </p15:guide>
        <p15:guide id="36" pos="3840">
          <p15:clr>
            <a:srgbClr val="F26B43"/>
          </p15:clr>
        </p15:guide>
        <p15:guide id="37" pos="3782">
          <p15:clr>
            <a:srgbClr val="F26B43"/>
          </p15:clr>
        </p15:guide>
        <p15:guide id="38" pos="3900">
          <p15:clr>
            <a:srgbClr val="F26B43"/>
          </p15:clr>
        </p15:guide>
        <p15:guide id="39" orient="horz" pos="3871">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Kuva 6"/>
          <p:cNvPicPr>
            <a:picLocks noChangeAspect="1"/>
          </p:cNvPicPr>
          <p:nvPr/>
        </p:nvPicPr>
        <p:blipFill rotWithShape="1">
          <a:blip r:embed="rId24" cstate="print">
            <a:extLst>
              <a:ext uri="{28A0092B-C50C-407E-A947-70E740481C1C}">
                <a14:useLocalDpi xmlns:a14="http://schemas.microsoft.com/office/drawing/2010/main" val="0"/>
              </a:ext>
            </a:extLst>
          </a:blip>
          <a:srcRect t="10141"/>
          <a:stretch/>
        </p:blipFill>
        <p:spPr>
          <a:xfrm>
            <a:off x="9552790" y="18056"/>
            <a:ext cx="2340000" cy="913763"/>
          </a:xfrm>
          <a:prstGeom prst="rect">
            <a:avLst/>
          </a:prstGeom>
        </p:spPr>
      </p:pic>
      <p:sp>
        <p:nvSpPr>
          <p:cNvPr id="2" name="Otsikon paikkamerkki 1"/>
          <p:cNvSpPr>
            <a:spLocks noGrp="1"/>
          </p:cNvSpPr>
          <p:nvPr>
            <p:ph type="title"/>
          </p:nvPr>
        </p:nvSpPr>
        <p:spPr>
          <a:xfrm>
            <a:off x="414000" y="0"/>
            <a:ext cx="9138790" cy="1116000"/>
          </a:xfrm>
          <a:prstGeom prst="rect">
            <a:avLst/>
          </a:prstGeom>
        </p:spPr>
        <p:txBody>
          <a:bodyPr vert="horz" lIns="0" tIns="0" rIns="0" bIns="0" rtlCol="0" anchor="b">
            <a:noAutofit/>
          </a:bodyPr>
          <a:lstStyle/>
          <a:p>
            <a:r>
              <a:rPr lang="fi-FI" dirty="0"/>
              <a:t>Muokkaa </a:t>
            </a:r>
            <a:r>
              <a:rPr lang="fi-FI" dirty="0" err="1"/>
              <a:t>perustyyl</a:t>
            </a:r>
            <a:r>
              <a:rPr lang="fi-FI" dirty="0"/>
              <a:t>. </a:t>
            </a:r>
            <a:r>
              <a:rPr lang="fi-FI" dirty="0" err="1"/>
              <a:t>napsautt</a:t>
            </a:r>
            <a:r>
              <a:rPr lang="fi-FI" dirty="0"/>
              <a:t>.</a:t>
            </a:r>
          </a:p>
        </p:txBody>
      </p:sp>
      <p:sp>
        <p:nvSpPr>
          <p:cNvPr id="3" name="Tekstin paikkamerkki 2"/>
          <p:cNvSpPr>
            <a:spLocks noGrp="1"/>
          </p:cNvSpPr>
          <p:nvPr>
            <p:ph type="body" idx="1"/>
          </p:nvPr>
        </p:nvSpPr>
        <p:spPr>
          <a:xfrm>
            <a:off x="414000" y="1416000"/>
            <a:ext cx="11248354" cy="4680000"/>
          </a:xfrm>
          <a:prstGeom prst="rect">
            <a:avLst/>
          </a:prstGeom>
        </p:spPr>
        <p:txBody>
          <a:bodyPr vert="horz" lIns="0" tIns="45720" rIns="0" bIns="45720" rtlCol="0">
            <a:no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a:p>
            <a:pPr lvl="5"/>
            <a:r>
              <a:rPr lang="fi-FI" dirty="0"/>
              <a:t>6</a:t>
            </a:r>
          </a:p>
          <a:p>
            <a:pPr lvl="6"/>
            <a:r>
              <a:rPr lang="fi-FI" dirty="0"/>
              <a:t>7</a:t>
            </a:r>
          </a:p>
          <a:p>
            <a:pPr lvl="7"/>
            <a:r>
              <a:rPr lang="fi-FI" dirty="0"/>
              <a:t>8</a:t>
            </a:r>
          </a:p>
          <a:p>
            <a:pPr lvl="8"/>
            <a:r>
              <a:rPr lang="fi-FI" dirty="0"/>
              <a:t>9</a:t>
            </a:r>
          </a:p>
        </p:txBody>
      </p:sp>
      <p:sp>
        <p:nvSpPr>
          <p:cNvPr id="4" name="Päivämäärän paikkamerkki 3"/>
          <p:cNvSpPr>
            <a:spLocks noGrp="1"/>
          </p:cNvSpPr>
          <p:nvPr>
            <p:ph type="dt" sz="half" idx="2"/>
          </p:nvPr>
        </p:nvSpPr>
        <p:spPr>
          <a:xfrm>
            <a:off x="8880000" y="6515944"/>
            <a:ext cx="1248000" cy="324000"/>
          </a:xfrm>
          <a:prstGeom prst="rect">
            <a:avLst/>
          </a:prstGeom>
        </p:spPr>
        <p:txBody>
          <a:bodyPr vert="horz" lIns="91440" tIns="45720" rIns="91440" bIns="45720" rtlCol="0" anchor="ctr"/>
          <a:lstStyle>
            <a:lvl1pPr algn="l">
              <a:defRPr sz="1000">
                <a:solidFill>
                  <a:schemeClr val="tx1"/>
                </a:solidFill>
              </a:defRPr>
            </a:lvl1pPr>
          </a:lstStyle>
          <a:p>
            <a:fld id="{B1AEC1BB-A160-4834-8003-73DAD124D20F}" type="datetimeFigureOut">
              <a:rPr lang="fi-FI" smtClean="0"/>
              <a:t>16.4.2025</a:t>
            </a:fld>
            <a:endParaRPr lang="fi-FI"/>
          </a:p>
        </p:txBody>
      </p:sp>
      <p:sp>
        <p:nvSpPr>
          <p:cNvPr id="5" name="Alatunnisteen paikkamerkki 4"/>
          <p:cNvSpPr>
            <a:spLocks noGrp="1"/>
          </p:cNvSpPr>
          <p:nvPr>
            <p:ph type="ftr" sz="quarter" idx="3"/>
          </p:nvPr>
        </p:nvSpPr>
        <p:spPr>
          <a:xfrm>
            <a:off x="1128000" y="6515944"/>
            <a:ext cx="7752000" cy="324000"/>
          </a:xfrm>
          <a:prstGeom prst="rect">
            <a:avLst/>
          </a:prstGeom>
        </p:spPr>
        <p:txBody>
          <a:bodyPr vert="horz" lIns="91440" tIns="45720" rIns="91440" bIns="45720" rtlCol="0" anchor="ctr"/>
          <a:lstStyle>
            <a:lvl1pPr algn="l">
              <a:defRPr sz="1000">
                <a:solidFill>
                  <a:schemeClr val="tx1"/>
                </a:solidFill>
              </a:defRPr>
            </a:lvl1pPr>
          </a:lstStyle>
          <a:p>
            <a:endParaRPr lang="fi-FI"/>
          </a:p>
        </p:txBody>
      </p:sp>
      <p:sp>
        <p:nvSpPr>
          <p:cNvPr id="6" name="Dian numeron paikkamerkki 5"/>
          <p:cNvSpPr>
            <a:spLocks noGrp="1"/>
          </p:cNvSpPr>
          <p:nvPr>
            <p:ph type="sldNum" sz="quarter" idx="4"/>
          </p:nvPr>
        </p:nvSpPr>
        <p:spPr>
          <a:xfrm>
            <a:off x="414000" y="6515944"/>
            <a:ext cx="576000" cy="324000"/>
          </a:xfrm>
          <a:prstGeom prst="rect">
            <a:avLst/>
          </a:prstGeom>
        </p:spPr>
        <p:txBody>
          <a:bodyPr vert="horz" lIns="0" tIns="45720" rIns="91440" bIns="45720" rtlCol="0" anchor="ctr"/>
          <a:lstStyle>
            <a:lvl1pPr algn="l">
              <a:defRPr sz="1000">
                <a:solidFill>
                  <a:schemeClr val="tx1"/>
                </a:solidFill>
              </a:defRPr>
            </a:lvl1pPr>
          </a:lstStyle>
          <a:p>
            <a:fld id="{3745C8E5-10B0-46E1-A92C-674A2AB6EC67}" type="slidenum">
              <a:rPr lang="fi-FI" smtClean="0"/>
              <a:t>‹#›</a:t>
            </a:fld>
            <a:endParaRPr lang="fi-FI"/>
          </a:p>
        </p:txBody>
      </p:sp>
    </p:spTree>
    <p:extLst>
      <p:ext uri="{BB962C8B-B14F-4D97-AF65-F5344CB8AC3E}">
        <p14:creationId xmlns:p14="http://schemas.microsoft.com/office/powerpoint/2010/main" val="1382923648"/>
      </p:ext>
    </p:extLst>
  </p:cSld>
  <p:clrMap bg1="lt1" tx1="dk1" bg2="lt2" tx2="dk2" accent1="accent1" accent2="accent2" accent3="accent3" accent4="accent4" accent5="accent5" accent6="accent6" hlink="hlink" folHlink="folHlink"/>
  <p:sldLayoutIdLst>
    <p:sldLayoutId id="2147483661" r:id="rId1"/>
    <p:sldLayoutId id="2147483684"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Lst>
  <p:txStyles>
    <p:titleStyle>
      <a:lvl1pPr algn="l" defTabSz="914377" rtl="0" eaLnBrk="1" latinLnBrk="0" hangingPunct="1">
        <a:spcBef>
          <a:spcPct val="0"/>
        </a:spcBef>
        <a:buNone/>
        <a:defRPr sz="3000" b="1" kern="1200">
          <a:solidFill>
            <a:schemeClr val="tx1"/>
          </a:solidFill>
          <a:latin typeface="+mj-lt"/>
          <a:ea typeface="+mj-ea"/>
          <a:cs typeface="+mj-cs"/>
        </a:defRPr>
      </a:lvl1pPr>
    </p:titleStyle>
    <p:bodyStyle>
      <a:lvl1pPr marL="239994" indent="-239994" algn="l" defTabSz="914377" rtl="0" eaLnBrk="1" latinLnBrk="0" hangingPunct="1">
        <a:spcBef>
          <a:spcPct val="20000"/>
        </a:spcBef>
        <a:buClr>
          <a:srgbClr val="000000"/>
        </a:buClr>
        <a:buFont typeface="Arial" pitchFamily="34" charset="0"/>
        <a:buChar char="•"/>
        <a:defRPr sz="2400" kern="1200">
          <a:solidFill>
            <a:schemeClr val="tx1"/>
          </a:solidFill>
          <a:latin typeface="+mn-lt"/>
          <a:ea typeface="+mn-ea"/>
          <a:cs typeface="+mn-cs"/>
        </a:defRPr>
      </a:lvl1pPr>
      <a:lvl2pPr marL="629984" indent="-263993"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2pPr>
      <a:lvl3pPr marL="105597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3pPr>
      <a:lvl4pPr marL="143996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4pPr>
      <a:lvl5pPr marL="182395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5pPr>
      <a:lvl6pPr marL="220794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6pPr>
      <a:lvl7pPr marL="261593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7pPr>
      <a:lvl8pPr marL="302392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8pPr>
      <a:lvl9pPr marL="340791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423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image" Target="../media/image2.png"/><Relationship Id="rId5" Type="http://schemas.openxmlformats.org/officeDocument/2006/relationships/image" Target="../media/image18.jpeg"/><Relationship Id="rId4" Type="http://schemas.openxmlformats.org/officeDocument/2006/relationships/image" Target="../media/image17.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21.jpeg"/><Relationship Id="rId4" Type="http://schemas.openxmlformats.org/officeDocument/2006/relationships/image" Target="../media/image20.jpeg"/></Relationships>
</file>

<file path=ppt/slides/_rels/slide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7.xml"/><Relationship Id="rId5" Type="http://schemas.openxmlformats.org/officeDocument/2006/relationships/image" Target="../media/image30.png"/><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21.jpeg"/><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oleObject" Target="../embeddings/oleObject1.bin"/><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3" Type="http://schemas.openxmlformats.org/officeDocument/2006/relationships/oleObject" Target="file:///C:\Users\hyytiainenan\Desktop\SIIRTO_POWERIIN.xlsx!05-22_VRW_STACKBAR_VVRT!%5bSIIRTO_POWERIIN.xlsx%5d05-22_VRW_STACKBAR_VVRT%20Chart%201" TargetMode="External"/><Relationship Id="rId2" Type="http://schemas.openxmlformats.org/officeDocument/2006/relationships/notesSlide" Target="../notesSlides/notesSlide4.xml"/><Relationship Id="rId1" Type="http://schemas.openxmlformats.org/officeDocument/2006/relationships/slideLayout" Target="../slideLayouts/slideLayout64.xml"/><Relationship Id="rId4" Type="http://schemas.openxmlformats.org/officeDocument/2006/relationships/image" Target="../media/image35.emf"/></Relationships>
</file>

<file path=ppt/slides/_rels/slide1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oleObject" Target="../embeddings/oleObject2.bin"/><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oleObject" Target="../embeddings/oleObject3.bin"/><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3" Type="http://schemas.openxmlformats.org/officeDocument/2006/relationships/hyperlink" Target="http://www.wired.it/attualita/politica/2016/11/22/trump-programma-100-giorni/" TargetMode="External"/><Relationship Id="rId2" Type="http://schemas.openxmlformats.org/officeDocument/2006/relationships/image" Target="../media/image40.jpeg"/><Relationship Id="rId1" Type="http://schemas.openxmlformats.org/officeDocument/2006/relationships/slideLayout" Target="../slideLayouts/slideLayout33.xml"/></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3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oleObject" Target="../embeddings/oleObject4.bin"/><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3" Type="http://schemas.openxmlformats.org/officeDocument/2006/relationships/hyperlink" Target="https://www.wallpaperflare.com/snowy-owl-bird-flying-wallpaper-topin" TargetMode="External"/><Relationship Id="rId2" Type="http://schemas.openxmlformats.org/officeDocument/2006/relationships/image" Target="../media/image47.jpeg"/><Relationship Id="rId1" Type="http://schemas.openxmlformats.org/officeDocument/2006/relationships/slideLayout" Target="../slideLayouts/slideLayout33.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21.jpeg"/><Relationship Id="rId4" Type="http://schemas.openxmlformats.org/officeDocument/2006/relationships/image" Target="../media/image20.jpeg"/></Relationships>
</file>

<file path=ppt/slides/_rels/slide2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6.xml"/><Relationship Id="rId1" Type="http://schemas.openxmlformats.org/officeDocument/2006/relationships/slideLayout" Target="../slideLayouts/slideLayout26.xml"/><Relationship Id="rId4" Type="http://schemas.openxmlformats.org/officeDocument/2006/relationships/image" Target="../media/image49.png"/></Relationships>
</file>

<file path=ppt/slides/_rels/slide25.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7.xml"/><Relationship Id="rId1" Type="http://schemas.openxmlformats.org/officeDocument/2006/relationships/slideLayout" Target="../slideLayouts/slideLayout207.xml"/><Relationship Id="rId4" Type="http://schemas.openxmlformats.org/officeDocument/2006/relationships/image" Target="../media/image49.png"/></Relationships>
</file>

<file path=ppt/slides/_rels/slide2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8.xml"/><Relationship Id="rId1" Type="http://schemas.openxmlformats.org/officeDocument/2006/relationships/slideLayout" Target="../slideLayouts/slideLayout203.xml"/><Relationship Id="rId6" Type="http://schemas.openxmlformats.org/officeDocument/2006/relationships/hyperlink" Target="https://me.yrittajat.fi/valtakunnalliset-yrittajapaivat/" TargetMode="External"/><Relationship Id="rId5" Type="http://schemas.openxmlformats.org/officeDocument/2006/relationships/hyperlink" Target="https://me.yrittajat.fi/bisnesbuusti-live/" TargetMode="External"/><Relationship Id="rId4" Type="http://schemas.openxmlformats.org/officeDocument/2006/relationships/image" Target="../media/image5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uora yhdysviiva 3">
            <a:extLst>
              <a:ext uri="{FF2B5EF4-FFF2-40B4-BE49-F238E27FC236}">
                <a16:creationId xmlns:a16="http://schemas.microsoft.com/office/drawing/2014/main" id="{AFF538B8-BA55-25A2-0BB8-A3F2A6FD18FE}"/>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Otsikko 1"/>
          <p:cNvSpPr>
            <a:spLocks noGrp="1"/>
          </p:cNvSpPr>
          <p:nvPr>
            <p:ph type="ctrTitle" idx="4294967295"/>
          </p:nvPr>
        </p:nvSpPr>
        <p:spPr>
          <a:xfrm>
            <a:off x="433754" y="776288"/>
            <a:ext cx="10361246" cy="1200150"/>
          </a:xfrm>
        </p:spPr>
        <p:txBody>
          <a:bodyPr/>
          <a:lstStyle/>
          <a:p>
            <a:r>
              <a:rPr lang="fi-FI" sz="3200" dirty="0">
                <a:solidFill>
                  <a:schemeClr val="tx1"/>
                </a:solidFill>
              </a:rPr>
              <a:t>Luottamushenkilöinfo</a:t>
            </a:r>
            <a:endParaRPr lang="fi-FI" sz="4000" dirty="0">
              <a:solidFill>
                <a:schemeClr val="tx1"/>
              </a:solidFill>
            </a:endParaRPr>
          </a:p>
        </p:txBody>
      </p:sp>
      <p:sp>
        <p:nvSpPr>
          <p:cNvPr id="3" name="Alaotsikko 2"/>
          <p:cNvSpPr>
            <a:spLocks noGrp="1"/>
          </p:cNvSpPr>
          <p:nvPr>
            <p:ph type="subTitle" idx="4294967295"/>
          </p:nvPr>
        </p:nvSpPr>
        <p:spPr>
          <a:xfrm>
            <a:off x="435993" y="2000473"/>
            <a:ext cx="10361247" cy="1344612"/>
          </a:xfrm>
        </p:spPr>
        <p:txBody>
          <a:bodyPr vert="horz" lIns="0" tIns="45720" rIns="0" bIns="45720" rtlCol="0" anchor="t">
            <a:noAutofit/>
          </a:bodyPr>
          <a:lstStyle/>
          <a:p>
            <a:pPr marL="0" indent="0">
              <a:buNone/>
            </a:pPr>
            <a:r>
              <a:rPr lang="fi-FI" dirty="0"/>
              <a:t>16.4.2025</a:t>
            </a:r>
          </a:p>
        </p:txBody>
      </p:sp>
      <p:pic>
        <p:nvPicPr>
          <p:cNvPr id="6" name="Kuva 5" descr="Kuva, joka sisältää kohteen henkilö, pöytä, sisä, mies&#10;&#10;Kuvaus luotu automaattisesti">
            <a:extLst>
              <a:ext uri="{FF2B5EF4-FFF2-40B4-BE49-F238E27FC236}">
                <a16:creationId xmlns:a16="http://schemas.microsoft.com/office/drawing/2014/main" id="{B7740088-54AD-4A41-AF73-BD9105547AD6}"/>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489365" y="3511295"/>
            <a:ext cx="4836673" cy="3346705"/>
          </a:xfrm>
          <a:custGeom>
            <a:avLst/>
            <a:gdLst>
              <a:gd name="connsiteX0" fmla="*/ 1549963 w 4836673"/>
              <a:gd name="connsiteY0" fmla="*/ 0 h 3346705"/>
              <a:gd name="connsiteX1" fmla="*/ 4836673 w 4836673"/>
              <a:gd name="connsiteY1" fmla="*/ 0 h 3346705"/>
              <a:gd name="connsiteX2" fmla="*/ 3286710 w 4836673"/>
              <a:gd name="connsiteY2" fmla="*/ 3346705 h 3346705"/>
              <a:gd name="connsiteX3" fmla="*/ 3281133 w 4836673"/>
              <a:gd name="connsiteY3" fmla="*/ 3346705 h 3346705"/>
              <a:gd name="connsiteX4" fmla="*/ 2214905 w 4836673"/>
              <a:gd name="connsiteY4" fmla="*/ 3346705 h 3346705"/>
              <a:gd name="connsiteX5" fmla="*/ 0 w 4836673"/>
              <a:gd name="connsiteY5"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6673" h="3346705">
                <a:moveTo>
                  <a:pt x="1549963" y="0"/>
                </a:moveTo>
                <a:lnTo>
                  <a:pt x="4836673" y="0"/>
                </a:lnTo>
                <a:lnTo>
                  <a:pt x="3286710" y="3346705"/>
                </a:lnTo>
                <a:lnTo>
                  <a:pt x="3281133" y="3346705"/>
                </a:lnTo>
                <a:lnTo>
                  <a:pt x="2214905" y="3346705"/>
                </a:lnTo>
                <a:lnTo>
                  <a:pt x="0" y="3346705"/>
                </a:lnTo>
                <a:close/>
              </a:path>
            </a:pathLst>
          </a:custGeom>
        </p:spPr>
      </p:pic>
      <p:pic>
        <p:nvPicPr>
          <p:cNvPr id="5" name="Kuva 4" descr="Kuva, joka sisältää kohteen henkilö, vaatetus, mies, seisominen&#10;&#10;Kuvaus luotu automaattisesti">
            <a:extLst>
              <a:ext uri="{FF2B5EF4-FFF2-40B4-BE49-F238E27FC236}">
                <a16:creationId xmlns:a16="http://schemas.microsoft.com/office/drawing/2014/main" id="{2085B703-D790-2B45-BD76-9848376984F3}"/>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r="-5" b="-4"/>
          <a:stretch/>
        </p:blipFill>
        <p:spPr>
          <a:xfrm>
            <a:off x="7967349" y="3523018"/>
            <a:ext cx="4224651" cy="3346705"/>
          </a:xfrm>
          <a:custGeom>
            <a:avLst/>
            <a:gdLst>
              <a:gd name="connsiteX0" fmla="*/ 1549963 w 4224651"/>
              <a:gd name="connsiteY0" fmla="*/ 0 h 3346705"/>
              <a:gd name="connsiteX1" fmla="*/ 1555540 w 4224651"/>
              <a:gd name="connsiteY1" fmla="*/ 0 h 3346705"/>
              <a:gd name="connsiteX2" fmla="*/ 2621768 w 4224651"/>
              <a:gd name="connsiteY2" fmla="*/ 0 h 3346705"/>
              <a:gd name="connsiteX3" fmla="*/ 4224651 w 4224651"/>
              <a:gd name="connsiteY3" fmla="*/ 0 h 3346705"/>
              <a:gd name="connsiteX4" fmla="*/ 4224651 w 4224651"/>
              <a:gd name="connsiteY4" fmla="*/ 3346705 h 3346705"/>
              <a:gd name="connsiteX5" fmla="*/ 0 w 4224651"/>
              <a:gd name="connsiteY5"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4651" h="3346705">
                <a:moveTo>
                  <a:pt x="1549963" y="0"/>
                </a:moveTo>
                <a:lnTo>
                  <a:pt x="1555540" y="0"/>
                </a:lnTo>
                <a:lnTo>
                  <a:pt x="2621768" y="0"/>
                </a:lnTo>
                <a:lnTo>
                  <a:pt x="4224651" y="0"/>
                </a:lnTo>
                <a:lnTo>
                  <a:pt x="4224651" y="3346705"/>
                </a:lnTo>
                <a:lnTo>
                  <a:pt x="0" y="3346705"/>
                </a:lnTo>
                <a:close/>
              </a:path>
            </a:pathLst>
          </a:custGeom>
        </p:spPr>
      </p:pic>
      <p:pic>
        <p:nvPicPr>
          <p:cNvPr id="7" name="Kuva 6" descr="Kuva, joka sisältää kohteen henkilö, sisä, mies, pitäminen&#10;&#10;Kuvaus luotu automaattisesti">
            <a:extLst>
              <a:ext uri="{FF2B5EF4-FFF2-40B4-BE49-F238E27FC236}">
                <a16:creationId xmlns:a16="http://schemas.microsoft.com/office/drawing/2014/main" id="{AC240E30-3409-D048-A7FD-E4343B2862EF}"/>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r="-3"/>
          <a:stretch/>
        </p:blipFill>
        <p:spPr>
          <a:xfrm>
            <a:off x="-11723" y="3512915"/>
            <a:ext cx="5859777" cy="3346695"/>
          </a:xfrm>
          <a:custGeom>
            <a:avLst/>
            <a:gdLst>
              <a:gd name="connsiteX0" fmla="*/ 0 w 5859797"/>
              <a:gd name="connsiteY0" fmla="*/ 0 h 3346705"/>
              <a:gd name="connsiteX1" fmla="*/ 5859797 w 5859797"/>
              <a:gd name="connsiteY1" fmla="*/ 0 h 3346705"/>
              <a:gd name="connsiteX2" fmla="*/ 4309834 w 5859797"/>
              <a:gd name="connsiteY2" fmla="*/ 3346705 h 3346705"/>
              <a:gd name="connsiteX3" fmla="*/ 4304257 w 5859797"/>
              <a:gd name="connsiteY3" fmla="*/ 3346705 h 3346705"/>
              <a:gd name="connsiteX4" fmla="*/ 3238029 w 5859797"/>
              <a:gd name="connsiteY4" fmla="*/ 3346705 h 3346705"/>
              <a:gd name="connsiteX5" fmla="*/ 0 w 5859797"/>
              <a:gd name="connsiteY5"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59797" h="3346705">
                <a:moveTo>
                  <a:pt x="0" y="0"/>
                </a:moveTo>
                <a:lnTo>
                  <a:pt x="5859797" y="0"/>
                </a:lnTo>
                <a:lnTo>
                  <a:pt x="4309834" y="3346705"/>
                </a:lnTo>
                <a:lnTo>
                  <a:pt x="4304257" y="3346705"/>
                </a:lnTo>
                <a:lnTo>
                  <a:pt x="3238029" y="3346705"/>
                </a:lnTo>
                <a:lnTo>
                  <a:pt x="0" y="3346705"/>
                </a:lnTo>
                <a:close/>
              </a:path>
            </a:pathLst>
          </a:custGeom>
        </p:spPr>
      </p:pic>
      <p:pic>
        <p:nvPicPr>
          <p:cNvPr id="8" name="Kuva 7">
            <a:extLst>
              <a:ext uri="{FF2B5EF4-FFF2-40B4-BE49-F238E27FC236}">
                <a16:creationId xmlns:a16="http://schemas.microsoft.com/office/drawing/2014/main" id="{3D7C1644-D120-894D-A19C-84ED8019D0BB}"/>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333694" y="5461490"/>
            <a:ext cx="2346257" cy="911447"/>
          </a:xfrm>
          <a:prstGeom prst="rect">
            <a:avLst/>
          </a:prstGeom>
        </p:spPr>
      </p:pic>
    </p:spTree>
    <p:extLst>
      <p:ext uri="{BB962C8B-B14F-4D97-AF65-F5344CB8AC3E}">
        <p14:creationId xmlns:p14="http://schemas.microsoft.com/office/powerpoint/2010/main" val="1037840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uora yhdysviiva 4">
            <a:extLst>
              <a:ext uri="{FF2B5EF4-FFF2-40B4-BE49-F238E27FC236}">
                <a16:creationId xmlns:a16="http://schemas.microsoft.com/office/drawing/2014/main" id="{A068D5C0-1BCB-3163-D444-EB5E3E4B74CA}"/>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Otsikko 1">
            <a:extLst>
              <a:ext uri="{FF2B5EF4-FFF2-40B4-BE49-F238E27FC236}">
                <a16:creationId xmlns:a16="http://schemas.microsoft.com/office/drawing/2014/main" id="{A2475ECC-1D06-F90A-D759-CE785795A73E}"/>
              </a:ext>
            </a:extLst>
          </p:cNvPr>
          <p:cNvSpPr>
            <a:spLocks noGrp="1"/>
          </p:cNvSpPr>
          <p:nvPr>
            <p:ph type="title"/>
          </p:nvPr>
        </p:nvSpPr>
        <p:spPr/>
        <p:txBody>
          <a:bodyPr/>
          <a:lstStyle/>
          <a:p>
            <a:r>
              <a:rPr lang="fi-FI" sz="3000"/>
              <a:t>Agenda</a:t>
            </a:r>
          </a:p>
        </p:txBody>
      </p:sp>
      <p:sp>
        <p:nvSpPr>
          <p:cNvPr id="3" name="Sisällön paikkamerkki 2">
            <a:extLst>
              <a:ext uri="{FF2B5EF4-FFF2-40B4-BE49-F238E27FC236}">
                <a16:creationId xmlns:a16="http://schemas.microsoft.com/office/drawing/2014/main" id="{433D105E-39A7-B690-6984-072846A31680}"/>
              </a:ext>
            </a:extLst>
          </p:cNvPr>
          <p:cNvSpPr>
            <a:spLocks noGrp="1"/>
          </p:cNvSpPr>
          <p:nvPr>
            <p:ph idx="1"/>
          </p:nvPr>
        </p:nvSpPr>
        <p:spPr/>
        <p:txBody>
          <a:bodyPr vert="horz" lIns="0" tIns="45720" rIns="0" bIns="45720" rtlCol="0" anchor="t">
            <a:noAutofit/>
          </a:bodyPr>
          <a:lstStyle/>
          <a:p>
            <a:pPr marL="342900" lvl="0" indent="-342900">
              <a:lnSpc>
                <a:spcPct val="115000"/>
              </a:lnSpc>
              <a:spcAft>
                <a:spcPts val="1100"/>
              </a:spcAft>
              <a:buFont typeface="Symbol" panose="05050102010706020507" pitchFamily="18" charset="2"/>
              <a:buChar char=""/>
            </a:pPr>
            <a:r>
              <a:rPr lang="fi-FI" dirty="0">
                <a:latin typeface="Arial" panose="020B0604020202020204" pitchFamily="34" charset="0"/>
                <a:cs typeface="Arial" panose="020B0604020202020204" pitchFamily="34" charset="0"/>
              </a:rPr>
              <a:t>Avaus, Petri Salminen</a:t>
            </a:r>
          </a:p>
          <a:p>
            <a:pPr marL="342900" lvl="0" indent="-342900">
              <a:lnSpc>
                <a:spcPct val="115000"/>
              </a:lnSpc>
              <a:spcAft>
                <a:spcPts val="1100"/>
              </a:spcAft>
              <a:buFont typeface="Symbol" panose="05050102010706020507" pitchFamily="18" charset="2"/>
              <a:buChar char=""/>
            </a:pPr>
            <a:r>
              <a:rPr lang="fi-FI" dirty="0">
                <a:latin typeface="Arial" panose="020B0604020202020204" pitchFamily="34" charset="0"/>
                <a:cs typeface="Arial" panose="020B0604020202020204" pitchFamily="34" charset="0"/>
              </a:rPr>
              <a:t>Alue- ja kuntavaalit, Mikael Pentikäinen</a:t>
            </a:r>
          </a:p>
          <a:p>
            <a:pPr marL="342900" lvl="0" indent="-342900">
              <a:lnSpc>
                <a:spcPct val="115000"/>
              </a:lnSpc>
              <a:spcAft>
                <a:spcPts val="1100"/>
              </a:spcAft>
              <a:buFont typeface="Symbol" panose="05050102010706020507" pitchFamily="18" charset="2"/>
              <a:buChar char=""/>
            </a:pPr>
            <a:r>
              <a:rPr lang="fi-FI" dirty="0">
                <a:latin typeface="Arial" panose="020B0604020202020204" pitchFamily="34" charset="0"/>
                <a:cs typeface="Arial" panose="020B0604020202020204" pitchFamily="34" charset="0"/>
              </a:rPr>
              <a:t>Taloustilanne ja kauppasota, Petri Malinen</a:t>
            </a:r>
          </a:p>
          <a:p>
            <a:pPr marL="342900" lvl="0" indent="-342900">
              <a:lnSpc>
                <a:spcPct val="115000"/>
              </a:lnSpc>
              <a:spcAft>
                <a:spcPts val="1100"/>
              </a:spcAft>
              <a:buFont typeface="Symbol" panose="05050102010706020507" pitchFamily="18" charset="2"/>
              <a:buChar char=""/>
            </a:pPr>
            <a:r>
              <a:rPr lang="fi-FI" dirty="0">
                <a:latin typeface="Arial" panose="020B0604020202020204" pitchFamily="34" charset="0"/>
                <a:cs typeface="Arial" panose="020B0604020202020204" pitchFamily="34" charset="0"/>
              </a:rPr>
              <a:t>Yrittäjät-akatemian katsaus, Heidi Jäntti</a:t>
            </a:r>
          </a:p>
          <a:p>
            <a:pPr marL="342900" lvl="0" indent="-342900">
              <a:lnSpc>
                <a:spcPct val="115000"/>
              </a:lnSpc>
              <a:spcAft>
                <a:spcPts val="1100"/>
              </a:spcAft>
              <a:buFont typeface="Symbol" panose="05050102010706020507" pitchFamily="18" charset="2"/>
              <a:buChar char=""/>
            </a:pPr>
            <a:endParaRPr lang="fi-FI" dirty="0">
              <a:latin typeface="Arial" panose="020B0604020202020204" pitchFamily="34" charset="0"/>
              <a:cs typeface="Arial" panose="020B0604020202020204" pitchFamily="34" charset="0"/>
            </a:endParaRPr>
          </a:p>
          <a:p>
            <a:pPr marL="732890" lvl="1" indent="-342900">
              <a:lnSpc>
                <a:spcPct val="115000"/>
              </a:lnSpc>
              <a:spcAft>
                <a:spcPts val="1100"/>
              </a:spcAft>
              <a:buFont typeface="Symbol" panose="05050102010706020507" pitchFamily="18" charset="2"/>
              <a:buChar char=""/>
            </a:pPr>
            <a:endParaRPr lang="fi-FI" dirty="0"/>
          </a:p>
          <a:p>
            <a:pPr marL="365760" lvl="1" indent="0">
              <a:buNone/>
            </a:pPr>
            <a:endParaRPr lang="fi-FI" dirty="0"/>
          </a:p>
          <a:p>
            <a:pPr marL="0" indent="0">
              <a:buNone/>
            </a:pPr>
            <a:endParaRPr lang="fi-FI" dirty="0">
              <a:cs typeface="Arial" panose="020B0604020202020204"/>
            </a:endParaRPr>
          </a:p>
        </p:txBody>
      </p:sp>
    </p:spTree>
    <p:extLst>
      <p:ext uri="{BB962C8B-B14F-4D97-AF65-F5344CB8AC3E}">
        <p14:creationId xmlns:p14="http://schemas.microsoft.com/office/powerpoint/2010/main" val="1321030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ctrTitle"/>
          </p:nvPr>
        </p:nvSpPr>
        <p:spPr>
          <a:xfrm>
            <a:off x="413999" y="485999"/>
            <a:ext cx="8687667" cy="1910067"/>
          </a:xfrm>
        </p:spPr>
        <p:txBody>
          <a:bodyPr/>
          <a:lstStyle/>
          <a:p>
            <a:r>
              <a:rPr lang="fi-FI" sz="3600" dirty="0">
                <a:solidFill>
                  <a:schemeClr val="tx1"/>
                </a:solidFill>
              </a:rPr>
              <a:t>Nostoja alue- ja kuntavaaleista</a:t>
            </a:r>
            <a:endParaRPr lang="fi-FI" sz="4400" dirty="0">
              <a:solidFill>
                <a:schemeClr val="tx1"/>
              </a:solidFill>
            </a:endParaRPr>
          </a:p>
        </p:txBody>
      </p:sp>
      <p:sp>
        <p:nvSpPr>
          <p:cNvPr id="3" name="Alaotsikko 2"/>
          <p:cNvSpPr>
            <a:spLocks noGrp="1"/>
          </p:cNvSpPr>
          <p:nvPr>
            <p:ph type="subTitle" idx="1"/>
          </p:nvPr>
        </p:nvSpPr>
        <p:spPr/>
        <p:txBody>
          <a:bodyPr vert="horz" lIns="0" tIns="45720" rIns="0" bIns="45720" rtlCol="0" anchor="t">
            <a:noAutofit/>
          </a:bodyPr>
          <a:lstStyle/>
          <a:p>
            <a:pPr marL="0" indent="0">
              <a:buNone/>
            </a:pPr>
            <a:r>
              <a:rPr lang="fi-FI" dirty="0"/>
              <a:t>Mikael Pentikäinen</a:t>
            </a:r>
          </a:p>
          <a:p>
            <a:pPr marL="0" indent="0">
              <a:buNone/>
            </a:pPr>
            <a:r>
              <a:rPr lang="fi-FI" dirty="0"/>
              <a:t>16.4.2025</a:t>
            </a:r>
          </a:p>
        </p:txBody>
      </p:sp>
      <p:pic>
        <p:nvPicPr>
          <p:cNvPr id="6" name="Kuva 5">
            <a:extLst>
              <a:ext uri="{FF2B5EF4-FFF2-40B4-BE49-F238E27FC236}">
                <a16:creationId xmlns:a16="http://schemas.microsoft.com/office/drawing/2014/main" id="{B7740088-54AD-4A41-AF73-BD9105547AD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63143" y="3602986"/>
            <a:ext cx="4862895" cy="3256623"/>
          </a:xfrm>
          <a:custGeom>
            <a:avLst/>
            <a:gdLst>
              <a:gd name="connsiteX0" fmla="*/ 1549963 w 4836673"/>
              <a:gd name="connsiteY0" fmla="*/ 0 h 3346705"/>
              <a:gd name="connsiteX1" fmla="*/ 4836673 w 4836673"/>
              <a:gd name="connsiteY1" fmla="*/ 0 h 3346705"/>
              <a:gd name="connsiteX2" fmla="*/ 3286710 w 4836673"/>
              <a:gd name="connsiteY2" fmla="*/ 3346705 h 3346705"/>
              <a:gd name="connsiteX3" fmla="*/ 3281133 w 4836673"/>
              <a:gd name="connsiteY3" fmla="*/ 3346705 h 3346705"/>
              <a:gd name="connsiteX4" fmla="*/ 2214905 w 4836673"/>
              <a:gd name="connsiteY4" fmla="*/ 3346705 h 3346705"/>
              <a:gd name="connsiteX5" fmla="*/ 0 w 4836673"/>
              <a:gd name="connsiteY5"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6673" h="3346705">
                <a:moveTo>
                  <a:pt x="1549963" y="0"/>
                </a:moveTo>
                <a:lnTo>
                  <a:pt x="4836673" y="0"/>
                </a:lnTo>
                <a:lnTo>
                  <a:pt x="3286710" y="3346705"/>
                </a:lnTo>
                <a:lnTo>
                  <a:pt x="3281133" y="3346705"/>
                </a:lnTo>
                <a:lnTo>
                  <a:pt x="2214905" y="3346705"/>
                </a:lnTo>
                <a:lnTo>
                  <a:pt x="0" y="3346705"/>
                </a:lnTo>
                <a:close/>
              </a:path>
            </a:pathLst>
          </a:custGeom>
        </p:spPr>
      </p:pic>
      <p:pic>
        <p:nvPicPr>
          <p:cNvPr id="5" name="Kuva 4">
            <a:extLst>
              <a:ext uri="{FF2B5EF4-FFF2-40B4-BE49-F238E27FC236}">
                <a16:creationId xmlns:a16="http://schemas.microsoft.com/office/drawing/2014/main" id="{2085B703-D790-2B45-BD76-9848376984F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67349" y="3602986"/>
            <a:ext cx="4224651" cy="3255013"/>
          </a:xfrm>
          <a:custGeom>
            <a:avLst/>
            <a:gdLst>
              <a:gd name="connsiteX0" fmla="*/ 1549963 w 4224651"/>
              <a:gd name="connsiteY0" fmla="*/ 0 h 3346705"/>
              <a:gd name="connsiteX1" fmla="*/ 1555540 w 4224651"/>
              <a:gd name="connsiteY1" fmla="*/ 0 h 3346705"/>
              <a:gd name="connsiteX2" fmla="*/ 2621768 w 4224651"/>
              <a:gd name="connsiteY2" fmla="*/ 0 h 3346705"/>
              <a:gd name="connsiteX3" fmla="*/ 4224651 w 4224651"/>
              <a:gd name="connsiteY3" fmla="*/ 0 h 3346705"/>
              <a:gd name="connsiteX4" fmla="*/ 4224651 w 4224651"/>
              <a:gd name="connsiteY4" fmla="*/ 3346705 h 3346705"/>
              <a:gd name="connsiteX5" fmla="*/ 0 w 4224651"/>
              <a:gd name="connsiteY5"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4651" h="3346705">
                <a:moveTo>
                  <a:pt x="1549963" y="0"/>
                </a:moveTo>
                <a:lnTo>
                  <a:pt x="1555540" y="0"/>
                </a:lnTo>
                <a:lnTo>
                  <a:pt x="2621768" y="0"/>
                </a:lnTo>
                <a:lnTo>
                  <a:pt x="4224651" y="0"/>
                </a:lnTo>
                <a:lnTo>
                  <a:pt x="4224651" y="3346705"/>
                </a:lnTo>
                <a:lnTo>
                  <a:pt x="0" y="3346705"/>
                </a:lnTo>
                <a:close/>
              </a:path>
            </a:pathLst>
          </a:custGeom>
        </p:spPr>
      </p:pic>
      <p:pic>
        <p:nvPicPr>
          <p:cNvPr id="7" name="Kuva 6">
            <a:extLst>
              <a:ext uri="{FF2B5EF4-FFF2-40B4-BE49-F238E27FC236}">
                <a16:creationId xmlns:a16="http://schemas.microsoft.com/office/drawing/2014/main" id="{AC240E30-3409-D048-A7FD-E4343B2862E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 y="3602986"/>
            <a:ext cx="5812971" cy="3256624"/>
          </a:xfrm>
          <a:custGeom>
            <a:avLst/>
            <a:gdLst>
              <a:gd name="connsiteX0" fmla="*/ 0 w 5859797"/>
              <a:gd name="connsiteY0" fmla="*/ 0 h 3346705"/>
              <a:gd name="connsiteX1" fmla="*/ 5859797 w 5859797"/>
              <a:gd name="connsiteY1" fmla="*/ 0 h 3346705"/>
              <a:gd name="connsiteX2" fmla="*/ 4309834 w 5859797"/>
              <a:gd name="connsiteY2" fmla="*/ 3346705 h 3346705"/>
              <a:gd name="connsiteX3" fmla="*/ 4304257 w 5859797"/>
              <a:gd name="connsiteY3" fmla="*/ 3346705 h 3346705"/>
              <a:gd name="connsiteX4" fmla="*/ 3238029 w 5859797"/>
              <a:gd name="connsiteY4" fmla="*/ 3346705 h 3346705"/>
              <a:gd name="connsiteX5" fmla="*/ 0 w 5859797"/>
              <a:gd name="connsiteY5"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59797" h="3346705">
                <a:moveTo>
                  <a:pt x="0" y="0"/>
                </a:moveTo>
                <a:lnTo>
                  <a:pt x="5859797" y="0"/>
                </a:lnTo>
                <a:lnTo>
                  <a:pt x="4309834" y="3346705"/>
                </a:lnTo>
                <a:lnTo>
                  <a:pt x="4304257" y="3346705"/>
                </a:lnTo>
                <a:lnTo>
                  <a:pt x="3238029" y="3346705"/>
                </a:lnTo>
                <a:lnTo>
                  <a:pt x="0" y="3346705"/>
                </a:lnTo>
                <a:close/>
              </a:path>
            </a:pathLst>
          </a:custGeom>
        </p:spPr>
      </p:pic>
      <p:pic>
        <p:nvPicPr>
          <p:cNvPr id="8" name="Kuva 7">
            <a:extLst>
              <a:ext uri="{FF2B5EF4-FFF2-40B4-BE49-F238E27FC236}">
                <a16:creationId xmlns:a16="http://schemas.microsoft.com/office/drawing/2014/main" id="{3D7C1644-D120-894D-A19C-84ED8019D0BB}"/>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333694" y="5581236"/>
            <a:ext cx="2346257" cy="911447"/>
          </a:xfrm>
          <a:prstGeom prst="rect">
            <a:avLst/>
          </a:prstGeom>
        </p:spPr>
      </p:pic>
    </p:spTree>
    <p:extLst>
      <p:ext uri="{BB962C8B-B14F-4D97-AF65-F5344CB8AC3E}">
        <p14:creationId xmlns:p14="http://schemas.microsoft.com/office/powerpoint/2010/main" val="9574436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74D5B81-62A2-4C40-EF0A-BEE59296B3D8}"/>
              </a:ext>
            </a:extLst>
          </p:cNvPr>
          <p:cNvSpPr>
            <a:spLocks noGrp="1"/>
          </p:cNvSpPr>
          <p:nvPr>
            <p:ph type="title"/>
          </p:nvPr>
        </p:nvSpPr>
        <p:spPr/>
        <p:txBody>
          <a:bodyPr/>
          <a:lstStyle/>
          <a:p>
            <a:r>
              <a:rPr lang="fi-FI" sz="3000"/>
              <a:t>Vaaleissa puhalsi punainen puhuri</a:t>
            </a:r>
          </a:p>
        </p:txBody>
      </p:sp>
      <p:sp>
        <p:nvSpPr>
          <p:cNvPr id="3" name="Sisällön paikkamerkki 2">
            <a:extLst>
              <a:ext uri="{FF2B5EF4-FFF2-40B4-BE49-F238E27FC236}">
                <a16:creationId xmlns:a16="http://schemas.microsoft.com/office/drawing/2014/main" id="{94A9C432-253B-A429-BF29-23EAC1C8FBE3}"/>
              </a:ext>
            </a:extLst>
          </p:cNvPr>
          <p:cNvSpPr>
            <a:spLocks noGrp="1"/>
          </p:cNvSpPr>
          <p:nvPr>
            <p:ph idx="1"/>
          </p:nvPr>
        </p:nvSpPr>
        <p:spPr>
          <a:xfrm>
            <a:off x="414000" y="1326578"/>
            <a:ext cx="7332715" cy="4560514"/>
          </a:xfrm>
        </p:spPr>
        <p:txBody>
          <a:bodyPr/>
          <a:lstStyle/>
          <a:p>
            <a:r>
              <a:rPr lang="fi-FI" sz="2000" dirty="0"/>
              <a:t>Varsinkin Sdp eteni alue- ja kuntavaaleissa ja oli molempien vaalien selkeä voittaja.</a:t>
            </a:r>
          </a:p>
          <a:p>
            <a:r>
              <a:rPr lang="fi-FI" sz="2000" dirty="0"/>
              <a:t>Vaalit oli kansanäänestys sekä hallituspolitiikasta että sosiaali- ja terveyspalveluista. Maahanmuutto ei ollut iso teema. </a:t>
            </a:r>
          </a:p>
          <a:p>
            <a:r>
              <a:rPr lang="fi-FI" sz="2000" dirty="0"/>
              <a:t>Koko punavihreä blokki menestyi – erityisesti Helsingissä.</a:t>
            </a:r>
          </a:p>
          <a:p>
            <a:r>
              <a:rPr lang="fi-FI" sz="2000" dirty="0"/>
              <a:t>Perussuomalaiset romahti, kannattajia siirtyi Sdp:lle.</a:t>
            </a:r>
          </a:p>
          <a:p>
            <a:r>
              <a:rPr lang="fi-FI" sz="2000" dirty="0"/>
              <a:t>Kokoomuksen voittoputki katkesi, mutta sai torjuntavoiton. </a:t>
            </a:r>
          </a:p>
          <a:p>
            <a:r>
              <a:rPr lang="fi-FI" sz="2000" dirty="0"/>
              <a:t>Keskusta sai hyvän tuloksen ja paransi hieman viime vaaleista – ja hallitsee suurimpana yli puolta Suomea.</a:t>
            </a:r>
          </a:p>
          <a:p>
            <a:r>
              <a:rPr lang="fi-FI" sz="2000" dirty="0"/>
              <a:t>Tulos vaikuttaa myös hallituksen elämään sekä pohjustaa tulevaa vaalitaistelua ja hallitusta.</a:t>
            </a:r>
          </a:p>
          <a:p>
            <a:r>
              <a:rPr lang="fi-FI" sz="2000" dirty="0"/>
              <a:t>Hylättyjä ääniä oli valtavasti (aluevaaleissa 83,7k eli 4,1 % äänistä ja kuntavaaleissa 41,7k eli 1,7 % äänistä). Suomessa ei osata enää järjestää vaaleja eikä äänestää.</a:t>
            </a:r>
          </a:p>
        </p:txBody>
      </p:sp>
      <p:pic>
        <p:nvPicPr>
          <p:cNvPr id="5" name="Kuva 4">
            <a:extLst>
              <a:ext uri="{FF2B5EF4-FFF2-40B4-BE49-F238E27FC236}">
                <a16:creationId xmlns:a16="http://schemas.microsoft.com/office/drawing/2014/main" id="{27DAB0E9-49F0-2389-85BD-392D21B506A2}"/>
              </a:ext>
            </a:extLst>
          </p:cNvPr>
          <p:cNvPicPr>
            <a:picLocks noChangeAspect="1"/>
          </p:cNvPicPr>
          <p:nvPr/>
        </p:nvPicPr>
        <p:blipFill>
          <a:blip r:embed="rId2"/>
          <a:stretch>
            <a:fillRect/>
          </a:stretch>
        </p:blipFill>
        <p:spPr>
          <a:xfrm>
            <a:off x="7826488" y="1116000"/>
            <a:ext cx="4232056" cy="5074221"/>
          </a:xfrm>
          <a:prstGeom prst="rect">
            <a:avLst/>
          </a:prstGeom>
          <a:ln w="12700">
            <a:solidFill>
              <a:schemeClr val="tx1"/>
            </a:solidFill>
          </a:ln>
        </p:spPr>
      </p:pic>
    </p:spTree>
    <p:extLst>
      <p:ext uri="{BB962C8B-B14F-4D97-AF65-F5344CB8AC3E}">
        <p14:creationId xmlns:p14="http://schemas.microsoft.com/office/powerpoint/2010/main" val="5110314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EFBE8BF-1AC0-656E-7D3F-853A47D970D9}"/>
              </a:ext>
            </a:extLst>
          </p:cNvPr>
          <p:cNvSpPr>
            <a:spLocks noGrp="1"/>
          </p:cNvSpPr>
          <p:nvPr>
            <p:ph type="title"/>
          </p:nvPr>
        </p:nvSpPr>
        <p:spPr/>
        <p:txBody>
          <a:bodyPr/>
          <a:lstStyle/>
          <a:p>
            <a:r>
              <a:rPr lang="fi-FI" dirty="0"/>
              <a:t>Sdp selkeä ykkönen molemmissa vaaleissa</a:t>
            </a:r>
          </a:p>
        </p:txBody>
      </p:sp>
      <p:pic>
        <p:nvPicPr>
          <p:cNvPr id="7" name="Kuva 6">
            <a:extLst>
              <a:ext uri="{FF2B5EF4-FFF2-40B4-BE49-F238E27FC236}">
                <a16:creationId xmlns:a16="http://schemas.microsoft.com/office/drawing/2014/main" id="{749B41F6-5C47-F7E4-1DE6-9EFB15CD300F}"/>
              </a:ext>
            </a:extLst>
          </p:cNvPr>
          <p:cNvPicPr>
            <a:picLocks noChangeAspect="1"/>
          </p:cNvPicPr>
          <p:nvPr/>
        </p:nvPicPr>
        <p:blipFill>
          <a:blip r:embed="rId2"/>
          <a:stretch>
            <a:fillRect/>
          </a:stretch>
        </p:blipFill>
        <p:spPr>
          <a:xfrm>
            <a:off x="986136" y="1196744"/>
            <a:ext cx="3225966" cy="5416828"/>
          </a:xfrm>
          <a:prstGeom prst="rect">
            <a:avLst/>
          </a:prstGeom>
          <a:ln w="12700">
            <a:solidFill>
              <a:schemeClr val="tx1"/>
            </a:solidFill>
          </a:ln>
        </p:spPr>
      </p:pic>
      <p:pic>
        <p:nvPicPr>
          <p:cNvPr id="9" name="Kuva 8">
            <a:extLst>
              <a:ext uri="{FF2B5EF4-FFF2-40B4-BE49-F238E27FC236}">
                <a16:creationId xmlns:a16="http://schemas.microsoft.com/office/drawing/2014/main" id="{33852B7F-A5C0-9059-F826-D37F3A43BB0A}"/>
              </a:ext>
            </a:extLst>
          </p:cNvPr>
          <p:cNvPicPr>
            <a:picLocks noChangeAspect="1"/>
          </p:cNvPicPr>
          <p:nvPr/>
        </p:nvPicPr>
        <p:blipFill>
          <a:blip r:embed="rId3"/>
          <a:stretch>
            <a:fillRect/>
          </a:stretch>
        </p:blipFill>
        <p:spPr>
          <a:xfrm>
            <a:off x="5915060" y="1196744"/>
            <a:ext cx="4367859" cy="5423489"/>
          </a:xfrm>
          <a:prstGeom prst="rect">
            <a:avLst/>
          </a:prstGeom>
          <a:ln w="12700">
            <a:solidFill>
              <a:schemeClr val="tx1"/>
            </a:solidFill>
          </a:ln>
        </p:spPr>
      </p:pic>
      <p:sp>
        <p:nvSpPr>
          <p:cNvPr id="10" name="Puhekupla: Suorakulmio 9">
            <a:extLst>
              <a:ext uri="{FF2B5EF4-FFF2-40B4-BE49-F238E27FC236}">
                <a16:creationId xmlns:a16="http://schemas.microsoft.com/office/drawing/2014/main" id="{8EE89F16-2ECD-5F19-B3DB-5D2BBE05DA23}"/>
              </a:ext>
            </a:extLst>
          </p:cNvPr>
          <p:cNvSpPr/>
          <p:nvPr/>
        </p:nvSpPr>
        <p:spPr>
          <a:xfrm>
            <a:off x="2840502" y="3856790"/>
            <a:ext cx="2743200" cy="1376932"/>
          </a:xfrm>
          <a:prstGeom prst="wedgeRectCallout">
            <a:avLst>
              <a:gd name="adj1" fmla="val -41058"/>
              <a:gd name="adj2" fmla="val -112102"/>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prstClr val="white"/>
                </a:solidFill>
                <a:effectLst/>
                <a:uLnTx/>
                <a:uFillTx/>
                <a:latin typeface="Arial" panose="020B0604020202020204"/>
                <a:ea typeface="+mn-ea"/>
                <a:cs typeface="+mn-cs"/>
              </a:rPr>
              <a:t>Punavihreä blokki eteni vahvasti, perussuomalaiset ja Liike Nyt romahtivat.</a:t>
            </a:r>
          </a:p>
        </p:txBody>
      </p:sp>
      <p:sp>
        <p:nvSpPr>
          <p:cNvPr id="11" name="Puhekupla: Suorakulmio 10">
            <a:extLst>
              <a:ext uri="{FF2B5EF4-FFF2-40B4-BE49-F238E27FC236}">
                <a16:creationId xmlns:a16="http://schemas.microsoft.com/office/drawing/2014/main" id="{DD3D0D36-055A-A1B7-C6C3-A2883F0B06F5}"/>
              </a:ext>
            </a:extLst>
          </p:cNvPr>
          <p:cNvSpPr/>
          <p:nvPr/>
        </p:nvSpPr>
        <p:spPr>
          <a:xfrm>
            <a:off x="9297824" y="4545256"/>
            <a:ext cx="2364530" cy="1342796"/>
          </a:xfrm>
          <a:prstGeom prst="wedgeRectCallout">
            <a:avLst>
              <a:gd name="adj1" fmla="val -44686"/>
              <a:gd name="adj2" fmla="val -104878"/>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prstClr val="white"/>
                </a:solidFill>
                <a:effectLst/>
                <a:uLnTx/>
                <a:uFillTx/>
                <a:latin typeface="Arial" panose="020B0604020202020204"/>
                <a:ea typeface="+mn-ea"/>
                <a:cs typeface="+mn-cs"/>
              </a:rPr>
              <a:t>Sdp ja keskusta voittivat eniten, myös kokoomus eteni hieman.</a:t>
            </a:r>
          </a:p>
        </p:txBody>
      </p:sp>
    </p:spTree>
    <p:extLst>
      <p:ext uri="{BB962C8B-B14F-4D97-AF65-F5344CB8AC3E}">
        <p14:creationId xmlns:p14="http://schemas.microsoft.com/office/powerpoint/2010/main" val="1041293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5C40394-6551-D2E9-0526-A425703D446F}"/>
              </a:ext>
            </a:extLst>
          </p:cNvPr>
          <p:cNvSpPr>
            <a:spLocks noGrp="1"/>
          </p:cNvSpPr>
          <p:nvPr>
            <p:ph type="title"/>
          </p:nvPr>
        </p:nvSpPr>
        <p:spPr/>
        <p:txBody>
          <a:bodyPr/>
          <a:lstStyle/>
          <a:p>
            <a:r>
              <a:rPr lang="fi-FI" sz="3000" dirty="0"/>
              <a:t>Äänestysaktiivisuus heikko, mutta ei romahtanut</a:t>
            </a:r>
          </a:p>
        </p:txBody>
      </p:sp>
      <p:pic>
        <p:nvPicPr>
          <p:cNvPr id="5" name="Kuva 4">
            <a:extLst>
              <a:ext uri="{FF2B5EF4-FFF2-40B4-BE49-F238E27FC236}">
                <a16:creationId xmlns:a16="http://schemas.microsoft.com/office/drawing/2014/main" id="{3530779D-59DA-16B0-A568-3E77DAFB5AD9}"/>
              </a:ext>
            </a:extLst>
          </p:cNvPr>
          <p:cNvPicPr>
            <a:picLocks noChangeAspect="1"/>
          </p:cNvPicPr>
          <p:nvPr/>
        </p:nvPicPr>
        <p:blipFill>
          <a:blip r:embed="rId2"/>
          <a:stretch>
            <a:fillRect/>
          </a:stretch>
        </p:blipFill>
        <p:spPr>
          <a:xfrm>
            <a:off x="1014986" y="1964768"/>
            <a:ext cx="4153113" cy="4038808"/>
          </a:xfrm>
          <a:prstGeom prst="rect">
            <a:avLst/>
          </a:prstGeom>
          <a:ln w="12700">
            <a:solidFill>
              <a:schemeClr val="tx1"/>
            </a:solidFill>
          </a:ln>
        </p:spPr>
      </p:pic>
      <p:pic>
        <p:nvPicPr>
          <p:cNvPr id="7" name="Kuva 6">
            <a:extLst>
              <a:ext uri="{FF2B5EF4-FFF2-40B4-BE49-F238E27FC236}">
                <a16:creationId xmlns:a16="http://schemas.microsoft.com/office/drawing/2014/main" id="{0E44865B-24B4-9263-B2AD-22776745B0D9}"/>
              </a:ext>
            </a:extLst>
          </p:cNvPr>
          <p:cNvPicPr>
            <a:picLocks noChangeAspect="1"/>
          </p:cNvPicPr>
          <p:nvPr/>
        </p:nvPicPr>
        <p:blipFill>
          <a:blip r:embed="rId3"/>
          <a:stretch>
            <a:fillRect/>
          </a:stretch>
        </p:blipFill>
        <p:spPr>
          <a:xfrm>
            <a:off x="5698235" y="1964768"/>
            <a:ext cx="5549046" cy="4038808"/>
          </a:xfrm>
          <a:prstGeom prst="rect">
            <a:avLst/>
          </a:prstGeom>
          <a:ln w="12700">
            <a:solidFill>
              <a:schemeClr val="tx1"/>
            </a:solidFill>
          </a:ln>
        </p:spPr>
      </p:pic>
    </p:spTree>
    <p:extLst>
      <p:ext uri="{BB962C8B-B14F-4D97-AF65-F5344CB8AC3E}">
        <p14:creationId xmlns:p14="http://schemas.microsoft.com/office/powerpoint/2010/main" val="22300143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FEABD5B-F13C-1EB2-3BE6-7074286CAA2C}"/>
              </a:ext>
            </a:extLst>
          </p:cNvPr>
          <p:cNvSpPr>
            <a:spLocks noGrp="1"/>
          </p:cNvSpPr>
          <p:nvPr>
            <p:ph type="title"/>
          </p:nvPr>
        </p:nvSpPr>
        <p:spPr/>
        <p:txBody>
          <a:bodyPr/>
          <a:lstStyle/>
          <a:p>
            <a:r>
              <a:rPr lang="fi-FI" dirty="0"/>
              <a:t>Suomen valtaväri on vihreä, etelässä punavyö</a:t>
            </a:r>
          </a:p>
        </p:txBody>
      </p:sp>
      <p:pic>
        <p:nvPicPr>
          <p:cNvPr id="4" name="Kuva 3">
            <a:extLst>
              <a:ext uri="{FF2B5EF4-FFF2-40B4-BE49-F238E27FC236}">
                <a16:creationId xmlns:a16="http://schemas.microsoft.com/office/drawing/2014/main" id="{6154EC6C-0C09-77D8-3F14-ECC9877DD081}"/>
              </a:ext>
            </a:extLst>
          </p:cNvPr>
          <p:cNvPicPr>
            <a:picLocks noChangeAspect="1"/>
          </p:cNvPicPr>
          <p:nvPr/>
        </p:nvPicPr>
        <p:blipFill>
          <a:blip r:embed="rId2"/>
          <a:stretch>
            <a:fillRect/>
          </a:stretch>
        </p:blipFill>
        <p:spPr>
          <a:xfrm>
            <a:off x="6038177" y="1347644"/>
            <a:ext cx="4011301" cy="4978656"/>
          </a:xfrm>
          <a:prstGeom prst="rect">
            <a:avLst/>
          </a:prstGeom>
          <a:ln w="12700">
            <a:solidFill>
              <a:schemeClr val="tx1"/>
            </a:solidFill>
          </a:ln>
        </p:spPr>
      </p:pic>
      <p:pic>
        <p:nvPicPr>
          <p:cNvPr id="6" name="Kuva 5">
            <a:extLst>
              <a:ext uri="{FF2B5EF4-FFF2-40B4-BE49-F238E27FC236}">
                <a16:creationId xmlns:a16="http://schemas.microsoft.com/office/drawing/2014/main" id="{979C57EE-9052-339B-881A-007176765AA9}"/>
              </a:ext>
            </a:extLst>
          </p:cNvPr>
          <p:cNvPicPr>
            <a:picLocks noChangeAspect="1"/>
          </p:cNvPicPr>
          <p:nvPr/>
        </p:nvPicPr>
        <p:blipFill>
          <a:blip r:embed="rId3"/>
          <a:stretch>
            <a:fillRect/>
          </a:stretch>
        </p:blipFill>
        <p:spPr>
          <a:xfrm>
            <a:off x="1663279" y="1347644"/>
            <a:ext cx="3892750" cy="4978656"/>
          </a:xfrm>
          <a:prstGeom prst="rect">
            <a:avLst/>
          </a:prstGeom>
          <a:ln w="12700">
            <a:solidFill>
              <a:schemeClr val="tx1"/>
            </a:solidFill>
          </a:ln>
        </p:spPr>
      </p:pic>
      <p:pic>
        <p:nvPicPr>
          <p:cNvPr id="8" name="Kuva 7">
            <a:extLst>
              <a:ext uri="{FF2B5EF4-FFF2-40B4-BE49-F238E27FC236}">
                <a16:creationId xmlns:a16="http://schemas.microsoft.com/office/drawing/2014/main" id="{60593721-BC2D-DA58-B562-441E5E6D41C0}"/>
              </a:ext>
            </a:extLst>
          </p:cNvPr>
          <p:cNvPicPr>
            <a:picLocks noChangeAspect="1"/>
          </p:cNvPicPr>
          <p:nvPr/>
        </p:nvPicPr>
        <p:blipFill>
          <a:blip r:embed="rId4"/>
          <a:stretch>
            <a:fillRect/>
          </a:stretch>
        </p:blipFill>
        <p:spPr>
          <a:xfrm>
            <a:off x="517085" y="3794332"/>
            <a:ext cx="1643888" cy="2702335"/>
          </a:xfrm>
          <a:prstGeom prst="rect">
            <a:avLst/>
          </a:prstGeom>
          <a:ln w="12700">
            <a:solidFill>
              <a:schemeClr val="tx1"/>
            </a:solidFill>
          </a:ln>
        </p:spPr>
      </p:pic>
      <p:sp>
        <p:nvSpPr>
          <p:cNvPr id="9" name="Puhekupla: Suorakulmio 8">
            <a:extLst>
              <a:ext uri="{FF2B5EF4-FFF2-40B4-BE49-F238E27FC236}">
                <a16:creationId xmlns:a16="http://schemas.microsoft.com/office/drawing/2014/main" id="{6BC0AA48-1ABC-90E9-0C19-98BD9F30D6EB}"/>
              </a:ext>
            </a:extLst>
          </p:cNvPr>
          <p:cNvSpPr/>
          <p:nvPr/>
        </p:nvSpPr>
        <p:spPr>
          <a:xfrm>
            <a:off x="273465" y="2674834"/>
            <a:ext cx="1102408" cy="887854"/>
          </a:xfrm>
          <a:prstGeom prst="wedgeRectCallout">
            <a:avLst>
              <a:gd name="adj1" fmla="val -8892"/>
              <a:gd name="adj2" fmla="val 132117"/>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i-FI" sz="1400" b="0" i="0" u="none" strike="noStrike" kern="1200" cap="none" spc="0" normalizeH="0" baseline="0" noProof="0" dirty="0">
                <a:ln>
                  <a:noFill/>
                </a:ln>
                <a:solidFill>
                  <a:prstClr val="white"/>
                </a:solidFill>
                <a:effectLst/>
                <a:uLnTx/>
                <a:uFillTx/>
                <a:latin typeface="Arial" panose="020B0604020202020204"/>
                <a:ea typeface="+mn-ea"/>
                <a:cs typeface="+mn-cs"/>
              </a:rPr>
              <a:t>2022 vaalitulos</a:t>
            </a:r>
          </a:p>
        </p:txBody>
      </p:sp>
      <p:pic>
        <p:nvPicPr>
          <p:cNvPr id="11" name="Kuva 10">
            <a:extLst>
              <a:ext uri="{FF2B5EF4-FFF2-40B4-BE49-F238E27FC236}">
                <a16:creationId xmlns:a16="http://schemas.microsoft.com/office/drawing/2014/main" id="{1B9D69BD-4B0F-7078-2523-8906A508AA17}"/>
              </a:ext>
            </a:extLst>
          </p:cNvPr>
          <p:cNvPicPr>
            <a:picLocks noChangeAspect="1"/>
          </p:cNvPicPr>
          <p:nvPr/>
        </p:nvPicPr>
        <p:blipFill>
          <a:blip r:embed="rId5"/>
          <a:stretch>
            <a:fillRect/>
          </a:stretch>
        </p:blipFill>
        <p:spPr>
          <a:xfrm>
            <a:off x="9344930" y="3691783"/>
            <a:ext cx="1625333" cy="2804884"/>
          </a:xfrm>
          <a:prstGeom prst="rect">
            <a:avLst/>
          </a:prstGeom>
          <a:ln w="12700">
            <a:solidFill>
              <a:schemeClr val="tx1"/>
            </a:solidFill>
          </a:ln>
        </p:spPr>
      </p:pic>
      <p:sp>
        <p:nvSpPr>
          <p:cNvPr id="12" name="Puhekupla: Suorakulmio 11">
            <a:extLst>
              <a:ext uri="{FF2B5EF4-FFF2-40B4-BE49-F238E27FC236}">
                <a16:creationId xmlns:a16="http://schemas.microsoft.com/office/drawing/2014/main" id="{483AC37E-2F18-1B15-E156-68010E746649}"/>
              </a:ext>
            </a:extLst>
          </p:cNvPr>
          <p:cNvSpPr/>
          <p:nvPr/>
        </p:nvSpPr>
        <p:spPr>
          <a:xfrm>
            <a:off x="10528721" y="2541146"/>
            <a:ext cx="1102408" cy="887854"/>
          </a:xfrm>
          <a:prstGeom prst="wedgeRectCallout">
            <a:avLst>
              <a:gd name="adj1" fmla="val -25946"/>
              <a:gd name="adj2" fmla="val 116717"/>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i-FI" sz="1400" b="0" i="0" u="none" strike="noStrike" kern="1200" cap="none" spc="0" normalizeH="0" baseline="0" noProof="0" dirty="0">
                <a:ln>
                  <a:noFill/>
                </a:ln>
                <a:solidFill>
                  <a:prstClr val="white"/>
                </a:solidFill>
                <a:effectLst/>
                <a:uLnTx/>
                <a:uFillTx/>
                <a:latin typeface="Arial" panose="020B0604020202020204"/>
                <a:ea typeface="+mn-ea"/>
                <a:cs typeface="+mn-cs"/>
              </a:rPr>
              <a:t>2021 vaalitulos</a:t>
            </a:r>
          </a:p>
        </p:txBody>
      </p:sp>
    </p:spTree>
    <p:extLst>
      <p:ext uri="{BB962C8B-B14F-4D97-AF65-F5344CB8AC3E}">
        <p14:creationId xmlns:p14="http://schemas.microsoft.com/office/powerpoint/2010/main" val="3631251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B8160E4-AC69-4289-1954-418BFE75D6EB}"/>
              </a:ext>
            </a:extLst>
          </p:cNvPr>
          <p:cNvSpPr>
            <a:spLocks noGrp="1"/>
          </p:cNvSpPr>
          <p:nvPr>
            <p:ph type="title"/>
          </p:nvPr>
        </p:nvSpPr>
        <p:spPr/>
        <p:txBody>
          <a:bodyPr/>
          <a:lstStyle/>
          <a:p>
            <a:r>
              <a:rPr lang="fi-FI" sz="3000" dirty="0"/>
              <a:t>Sdp eteni suurissa kaupungeissa (Top10)</a:t>
            </a:r>
          </a:p>
        </p:txBody>
      </p:sp>
      <p:sp>
        <p:nvSpPr>
          <p:cNvPr id="3" name="Sisällön paikkamerkki 2">
            <a:extLst>
              <a:ext uri="{FF2B5EF4-FFF2-40B4-BE49-F238E27FC236}">
                <a16:creationId xmlns:a16="http://schemas.microsoft.com/office/drawing/2014/main" id="{D8B42D62-C0CA-59B9-BCBF-B09D22AA82FE}"/>
              </a:ext>
            </a:extLst>
          </p:cNvPr>
          <p:cNvSpPr>
            <a:spLocks noGrp="1"/>
          </p:cNvSpPr>
          <p:nvPr>
            <p:ph idx="1"/>
          </p:nvPr>
        </p:nvSpPr>
        <p:spPr/>
        <p:txBody>
          <a:bodyPr/>
          <a:lstStyle/>
          <a:p>
            <a:r>
              <a:rPr lang="fi-FI" sz="2000" b="1" dirty="0"/>
              <a:t>Helsinki:</a:t>
            </a:r>
            <a:r>
              <a:rPr lang="fi-FI" sz="2000" dirty="0"/>
              <a:t> Kokoomus (24,0 %), Sdp (23,2 %, +8,8 %-yksikköä) ja vihreät (17,9 %).</a:t>
            </a:r>
          </a:p>
          <a:p>
            <a:r>
              <a:rPr lang="fi-FI" sz="2000" b="1" dirty="0"/>
              <a:t>Espoo: </a:t>
            </a:r>
            <a:r>
              <a:rPr lang="fi-FI" sz="2000" dirty="0"/>
              <a:t>Kokoomus (35,1 %), Vihreät (19,2 %) ja Sdp (18,6 %, +5,1 %-yksikköä).</a:t>
            </a:r>
          </a:p>
          <a:p>
            <a:r>
              <a:rPr lang="fi-FI" sz="2000" b="1" dirty="0"/>
              <a:t>Tampere: </a:t>
            </a:r>
            <a:r>
              <a:rPr lang="fi-FI" sz="2000" dirty="0"/>
              <a:t>Sdp (29,0 %, +4,6 %-yksikköä), kokoomus (25,0 %) ja vihreät (17,3 %).</a:t>
            </a:r>
          </a:p>
          <a:p>
            <a:r>
              <a:rPr lang="fi-FI" sz="2000" b="1" dirty="0"/>
              <a:t>Vantaa:</a:t>
            </a:r>
            <a:r>
              <a:rPr lang="fi-FI" sz="2000" dirty="0"/>
              <a:t> Sdp (30,5 %, +7,9 %-yksikköä), kokoomus (25,7 %) ja vihreät (13,3 %).</a:t>
            </a:r>
          </a:p>
          <a:p>
            <a:r>
              <a:rPr lang="fi-FI" sz="2000" b="1" dirty="0"/>
              <a:t>Oulu: </a:t>
            </a:r>
            <a:r>
              <a:rPr lang="fi-FI" sz="2000" dirty="0"/>
              <a:t>Kokoomus (21,3 %), keskusta, 21,3 %) ja Sdp (19,6 %, +8,1 %-yksikköä).</a:t>
            </a:r>
          </a:p>
          <a:p>
            <a:r>
              <a:rPr lang="fi-FI" sz="2000" b="1" dirty="0"/>
              <a:t>Turku:</a:t>
            </a:r>
            <a:r>
              <a:rPr lang="fi-FI" sz="2000" dirty="0"/>
              <a:t> Sdp (23,5 %, +5,0 %-yksikköä), kokoomus (21,5 %) ja vihreät (16,3 %).</a:t>
            </a:r>
          </a:p>
          <a:p>
            <a:r>
              <a:rPr lang="fi-FI" sz="2000" b="1" dirty="0"/>
              <a:t>Jyväskylä:</a:t>
            </a:r>
            <a:r>
              <a:rPr lang="fi-FI" sz="2000" dirty="0"/>
              <a:t> Sdp (23,6 %, +4,5 %-yksikköä), keskusta (17,6 %) ja kokoomus (17,3 %).</a:t>
            </a:r>
          </a:p>
          <a:p>
            <a:r>
              <a:rPr lang="fi-FI" sz="2000" b="1" dirty="0"/>
              <a:t>Lahti:</a:t>
            </a:r>
            <a:r>
              <a:rPr lang="fi-FI" sz="2000" dirty="0"/>
              <a:t> Sdp (31,8 %, +6,9 %-yksikköä), kokoomus (23,8 %) ja </a:t>
            </a:r>
            <a:r>
              <a:rPr lang="fi-FI" sz="2000" dirty="0" err="1"/>
              <a:t>ProLahti</a:t>
            </a:r>
            <a:r>
              <a:rPr lang="fi-FI" sz="2000" dirty="0"/>
              <a:t> (8,0 %).</a:t>
            </a:r>
          </a:p>
          <a:p>
            <a:r>
              <a:rPr lang="fi-FI" sz="2000" b="1" dirty="0"/>
              <a:t>Kuopio:</a:t>
            </a:r>
            <a:r>
              <a:rPr lang="fi-FI" sz="2000" dirty="0"/>
              <a:t> Keskusta (27,1 %), Sdp (22,9 %, +6,8 %-yksikköä) ja kokoomus (20,0 %).</a:t>
            </a:r>
          </a:p>
          <a:p>
            <a:r>
              <a:rPr lang="fi-FI" sz="2000" b="1" dirty="0"/>
              <a:t>Pori: </a:t>
            </a:r>
            <a:r>
              <a:rPr lang="fi-FI" sz="2000" dirty="0"/>
              <a:t>Sdp (31,5 %, +10,0 %-yksikköä), kokoomus (21,8 %) ja vasemmistoliitto (13,0 %).</a:t>
            </a:r>
          </a:p>
        </p:txBody>
      </p:sp>
      <p:sp>
        <p:nvSpPr>
          <p:cNvPr id="4" name="Puhekupla: Suorakulmio 3">
            <a:extLst>
              <a:ext uri="{FF2B5EF4-FFF2-40B4-BE49-F238E27FC236}">
                <a16:creationId xmlns:a16="http://schemas.microsoft.com/office/drawing/2014/main" id="{77B52CEB-B271-B78B-B265-7E831C9676C2}"/>
              </a:ext>
            </a:extLst>
          </p:cNvPr>
          <p:cNvSpPr/>
          <p:nvPr/>
        </p:nvSpPr>
        <p:spPr>
          <a:xfrm>
            <a:off x="2350093" y="5554766"/>
            <a:ext cx="7605757" cy="1057791"/>
          </a:xfrm>
          <a:prstGeom prst="wedgeRectCallout">
            <a:avLst>
              <a:gd name="adj1" fmla="val -22885"/>
              <a:gd name="adj2" fmla="val -94009"/>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i-FI" sz="1600" b="0" i="0" u="none" strike="noStrike" kern="1200" cap="none" spc="0" normalizeH="0" baseline="0" noProof="0" dirty="0">
                <a:ln>
                  <a:noFill/>
                </a:ln>
                <a:solidFill>
                  <a:prstClr val="white"/>
                </a:solidFill>
                <a:effectLst/>
                <a:uLnTx/>
                <a:uFillTx/>
                <a:latin typeface="Arial" panose="020B0604020202020204"/>
                <a:ea typeface="+mn-ea"/>
                <a:cs typeface="+mn-cs"/>
              </a:rPr>
              <a:t>Sdp suurin kuudessa kaupungissa, kokoomus kolmessa ja keskusta yhdessä. Sdp ja kokoomus kolmen kärjessä kaikissa suurimmissa kaupungeissa, Sdp suurin voittaja kaikissa suurissa kaupungeissa. Tampereelle ja Turkuun tulee demaripormestari.</a:t>
            </a:r>
          </a:p>
        </p:txBody>
      </p:sp>
    </p:spTree>
    <p:extLst>
      <p:ext uri="{BB962C8B-B14F-4D97-AF65-F5344CB8AC3E}">
        <p14:creationId xmlns:p14="http://schemas.microsoft.com/office/powerpoint/2010/main" val="20595067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0F76ADE-C5B2-DC6F-00F8-649CA56A83E6}"/>
              </a:ext>
            </a:extLst>
          </p:cNvPr>
          <p:cNvSpPr>
            <a:spLocks noGrp="1"/>
          </p:cNvSpPr>
          <p:nvPr>
            <p:ph type="title"/>
          </p:nvPr>
        </p:nvSpPr>
        <p:spPr/>
        <p:txBody>
          <a:bodyPr/>
          <a:lstStyle/>
          <a:p>
            <a:r>
              <a:rPr lang="fi-FI" sz="3000" dirty="0"/>
              <a:t>Wickström aluevaalien ääniharava</a:t>
            </a:r>
          </a:p>
        </p:txBody>
      </p:sp>
      <p:sp>
        <p:nvSpPr>
          <p:cNvPr id="3" name="Sisällön paikkamerkki 2">
            <a:extLst>
              <a:ext uri="{FF2B5EF4-FFF2-40B4-BE49-F238E27FC236}">
                <a16:creationId xmlns:a16="http://schemas.microsoft.com/office/drawing/2014/main" id="{8C2F8E19-56E6-1D2D-6461-BABF1A11E40C}"/>
              </a:ext>
            </a:extLst>
          </p:cNvPr>
          <p:cNvSpPr>
            <a:spLocks noGrp="1"/>
          </p:cNvSpPr>
          <p:nvPr>
            <p:ph idx="1"/>
          </p:nvPr>
        </p:nvSpPr>
        <p:spPr/>
        <p:txBody>
          <a:bodyPr/>
          <a:lstStyle/>
          <a:p>
            <a:pPr marL="457200" indent="-457200">
              <a:buFont typeface="+mj-lt"/>
              <a:buAutoNum type="arabicPeriod"/>
            </a:pPr>
            <a:r>
              <a:rPr lang="fi-FI" dirty="0"/>
              <a:t>Henrik Wickström, Rkp, Länsi-Uusimaa, 7762</a:t>
            </a:r>
          </a:p>
          <a:p>
            <a:pPr marL="457200" indent="-457200">
              <a:buFont typeface="+mj-lt"/>
              <a:buAutoNum type="arabicPeriod"/>
            </a:pPr>
            <a:r>
              <a:rPr lang="fi-FI" dirty="0"/>
              <a:t>Aki Lindén, Sdp, Varsinais-Suomi, 7727</a:t>
            </a:r>
          </a:p>
          <a:p>
            <a:pPr marL="457200" indent="-457200">
              <a:buFont typeface="+mj-lt"/>
              <a:buAutoNum type="arabicPeriod"/>
            </a:pPr>
            <a:r>
              <a:rPr lang="fi-FI" dirty="0"/>
              <a:t>Sofia Virta, vihreät, Varsinais-Suomi, 6631</a:t>
            </a:r>
          </a:p>
          <a:p>
            <a:pPr marL="457200" indent="-457200">
              <a:buFont typeface="+mj-lt"/>
              <a:buAutoNum type="arabicPeriod"/>
            </a:pPr>
            <a:r>
              <a:rPr lang="fi-FI" dirty="0"/>
              <a:t>Mia Laiho, kokoomus, Länsi-Uusimaa, 6586</a:t>
            </a:r>
          </a:p>
          <a:p>
            <a:pPr marL="457200" indent="-457200">
              <a:buFont typeface="+mj-lt"/>
              <a:buAutoNum type="arabicPeriod"/>
            </a:pPr>
            <a:r>
              <a:rPr lang="fi-FI" dirty="0"/>
              <a:t>Tapani </a:t>
            </a:r>
            <a:r>
              <a:rPr lang="fi-FI" dirty="0" err="1"/>
              <a:t>Kiminkinen</a:t>
            </a:r>
            <a:r>
              <a:rPr lang="fi-FI" dirty="0"/>
              <a:t>, keskusta, Keski-Suomi, 6251</a:t>
            </a:r>
          </a:p>
          <a:p>
            <a:pPr marL="457200" indent="-457200">
              <a:buFont typeface="+mj-lt"/>
              <a:buAutoNum type="arabicPeriod"/>
            </a:pPr>
            <a:r>
              <a:rPr lang="fi-FI" dirty="0"/>
              <a:t>Anders </a:t>
            </a:r>
            <a:r>
              <a:rPr lang="fi-FI" dirty="0" err="1"/>
              <a:t>Adlercreutz</a:t>
            </a:r>
            <a:r>
              <a:rPr lang="fi-FI" dirty="0"/>
              <a:t>, Rkp, Länsi-Uusimaa, 6200</a:t>
            </a:r>
          </a:p>
          <a:p>
            <a:pPr marL="457200" indent="-457200">
              <a:buFont typeface="+mj-lt"/>
              <a:buAutoNum type="arabicPeriod"/>
            </a:pPr>
            <a:r>
              <a:rPr lang="fi-FI" dirty="0"/>
              <a:t>Lauri Lyly, Sdp, Pirkanmaa, 5330</a:t>
            </a:r>
          </a:p>
          <a:p>
            <a:pPr marL="457200" indent="-457200">
              <a:buFont typeface="+mj-lt"/>
              <a:buAutoNum type="arabicPeriod"/>
            </a:pPr>
            <a:r>
              <a:rPr lang="fi-FI" dirty="0"/>
              <a:t>Julia </a:t>
            </a:r>
            <a:r>
              <a:rPr lang="fi-FI" dirty="0" err="1"/>
              <a:t>Sangervo</a:t>
            </a:r>
            <a:r>
              <a:rPr lang="fi-FI" dirty="0"/>
              <a:t>, vihreät, Pirkanmaa, 5018</a:t>
            </a:r>
          </a:p>
          <a:p>
            <a:pPr marL="457200" indent="-457200">
              <a:buFont typeface="+mj-lt"/>
              <a:buAutoNum type="arabicPeriod"/>
            </a:pPr>
            <a:r>
              <a:rPr lang="fi-FI" dirty="0"/>
              <a:t>Atte Virolainen, Sdp, Pirkanmaa, 4642</a:t>
            </a:r>
          </a:p>
          <a:p>
            <a:pPr marL="457200" indent="-457200">
              <a:buFont typeface="+mj-lt"/>
              <a:buAutoNum type="arabicPeriod"/>
            </a:pPr>
            <a:r>
              <a:rPr lang="fi-FI" dirty="0"/>
              <a:t>Karin Cederlöf, Länsi-Uusimaa, 4263</a:t>
            </a:r>
          </a:p>
        </p:txBody>
      </p:sp>
      <p:pic>
        <p:nvPicPr>
          <p:cNvPr id="5" name="Kuva 4">
            <a:extLst>
              <a:ext uri="{FF2B5EF4-FFF2-40B4-BE49-F238E27FC236}">
                <a16:creationId xmlns:a16="http://schemas.microsoft.com/office/drawing/2014/main" id="{7BA8FD42-879F-E6C0-6862-AF4C7E9670B4}"/>
              </a:ext>
            </a:extLst>
          </p:cNvPr>
          <p:cNvPicPr>
            <a:picLocks noChangeAspect="1"/>
          </p:cNvPicPr>
          <p:nvPr/>
        </p:nvPicPr>
        <p:blipFill>
          <a:blip r:embed="rId2"/>
          <a:stretch>
            <a:fillRect/>
          </a:stretch>
        </p:blipFill>
        <p:spPr>
          <a:xfrm>
            <a:off x="8345103" y="1517716"/>
            <a:ext cx="3085617" cy="4042549"/>
          </a:xfrm>
          <a:prstGeom prst="rect">
            <a:avLst/>
          </a:prstGeom>
        </p:spPr>
      </p:pic>
    </p:spTree>
    <p:extLst>
      <p:ext uri="{BB962C8B-B14F-4D97-AF65-F5344CB8AC3E}">
        <p14:creationId xmlns:p14="http://schemas.microsoft.com/office/powerpoint/2010/main" val="17885110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CDA2794-4761-A0C9-BC15-D2F0FD206BDB}"/>
              </a:ext>
            </a:extLst>
          </p:cNvPr>
          <p:cNvSpPr>
            <a:spLocks noGrp="1"/>
          </p:cNvSpPr>
          <p:nvPr>
            <p:ph type="title"/>
          </p:nvPr>
        </p:nvSpPr>
        <p:spPr/>
        <p:txBody>
          <a:bodyPr/>
          <a:lstStyle/>
          <a:p>
            <a:r>
              <a:rPr lang="fi-FI" sz="3000" dirty="0"/>
              <a:t>Heinäluoma kuntavaalien ääniharava</a:t>
            </a:r>
          </a:p>
        </p:txBody>
      </p:sp>
      <p:sp>
        <p:nvSpPr>
          <p:cNvPr id="3" name="Sisällön paikkamerkki 2">
            <a:extLst>
              <a:ext uri="{FF2B5EF4-FFF2-40B4-BE49-F238E27FC236}">
                <a16:creationId xmlns:a16="http://schemas.microsoft.com/office/drawing/2014/main" id="{1B3F8948-D63E-DA18-CC52-97DE629FFF73}"/>
              </a:ext>
            </a:extLst>
          </p:cNvPr>
          <p:cNvSpPr>
            <a:spLocks noGrp="1"/>
          </p:cNvSpPr>
          <p:nvPr>
            <p:ph idx="1"/>
          </p:nvPr>
        </p:nvSpPr>
        <p:spPr/>
        <p:txBody>
          <a:bodyPr/>
          <a:lstStyle/>
          <a:p>
            <a:pPr marL="457200" indent="-457200">
              <a:buFont typeface="+mj-lt"/>
              <a:buAutoNum type="arabicPeriod"/>
            </a:pPr>
            <a:r>
              <a:rPr lang="fi-FI" dirty="0"/>
              <a:t>Eveliina Heinäluoma, Sdp, Helsinki, 18917</a:t>
            </a:r>
          </a:p>
          <a:p>
            <a:pPr marL="457200" indent="-457200">
              <a:buFont typeface="+mj-lt"/>
              <a:buAutoNum type="arabicPeriod"/>
            </a:pPr>
            <a:r>
              <a:rPr lang="fi-FI" dirty="0"/>
              <a:t>Daniel </a:t>
            </a:r>
            <a:r>
              <a:rPr lang="fi-FI" dirty="0" err="1"/>
              <a:t>Sazonov</a:t>
            </a:r>
            <a:r>
              <a:rPr lang="fi-FI" dirty="0"/>
              <a:t>, kokoomus, Helsinki, 11754</a:t>
            </a:r>
          </a:p>
          <a:p>
            <a:pPr marL="457200" indent="-457200">
              <a:buFont typeface="+mj-lt"/>
              <a:buAutoNum type="arabicPeriod"/>
            </a:pPr>
            <a:r>
              <a:rPr lang="fi-FI" dirty="0"/>
              <a:t>Ilmari Nurminen, Sdp, Tampere, 7207</a:t>
            </a:r>
          </a:p>
          <a:p>
            <a:pPr marL="457200" indent="-457200">
              <a:buFont typeface="+mj-lt"/>
              <a:buAutoNum type="arabicPeriod"/>
            </a:pPr>
            <a:r>
              <a:rPr lang="fi-FI" dirty="0"/>
              <a:t>Jarno </a:t>
            </a:r>
            <a:r>
              <a:rPr lang="fi-FI" dirty="0" err="1"/>
              <a:t>Limnell</a:t>
            </a:r>
            <a:r>
              <a:rPr lang="fi-FI" dirty="0"/>
              <a:t>, kokoomus, Espoo, 6375</a:t>
            </a:r>
          </a:p>
          <a:p>
            <a:pPr marL="457200" indent="-457200">
              <a:buFont typeface="+mj-lt"/>
              <a:buAutoNum type="arabicPeriod"/>
            </a:pPr>
            <a:r>
              <a:rPr lang="fi-FI" dirty="0"/>
              <a:t>Minja Koskela, vasemmistoliitto, Helsinki, 6249</a:t>
            </a:r>
          </a:p>
          <a:p>
            <a:pPr marL="457200" indent="-457200">
              <a:buFont typeface="+mj-lt"/>
              <a:buAutoNum type="arabicPeriod"/>
            </a:pPr>
            <a:r>
              <a:rPr lang="fi-FI" dirty="0"/>
              <a:t>Atte Harjanne, vihreät, Helsinki, 6208</a:t>
            </a:r>
          </a:p>
          <a:p>
            <a:pPr marL="457200" indent="-457200">
              <a:buFont typeface="+mj-lt"/>
              <a:buAutoNum type="arabicPeriod"/>
            </a:pPr>
            <a:r>
              <a:rPr lang="fi-FI" dirty="0" err="1"/>
              <a:t>Nasima</a:t>
            </a:r>
            <a:r>
              <a:rPr lang="fi-FI" dirty="0"/>
              <a:t> </a:t>
            </a:r>
            <a:r>
              <a:rPr lang="fi-FI" dirty="0" err="1"/>
              <a:t>Razmyar</a:t>
            </a:r>
            <a:r>
              <a:rPr lang="fi-FI" dirty="0"/>
              <a:t>, Sdp, Helsinki, 5920</a:t>
            </a:r>
          </a:p>
          <a:p>
            <a:pPr marL="457200" indent="-457200">
              <a:buFont typeface="+mj-lt"/>
              <a:buAutoNum type="arabicPeriod"/>
            </a:pPr>
            <a:r>
              <a:rPr lang="fi-FI" dirty="0"/>
              <a:t>Jussi Halla-aho, perussuomalaiset, Helsinki, 5864</a:t>
            </a:r>
          </a:p>
          <a:p>
            <a:pPr marL="457200" indent="-457200">
              <a:buFont typeface="+mj-lt"/>
              <a:buAutoNum type="arabicPeriod"/>
            </a:pPr>
            <a:r>
              <a:rPr lang="fi-FI" dirty="0"/>
              <a:t>Kalervo Kummola, kokoomus, Tampere, 5702</a:t>
            </a:r>
          </a:p>
          <a:p>
            <a:pPr marL="457200" indent="-457200">
              <a:buFont typeface="+mj-lt"/>
              <a:buAutoNum type="arabicPeriod"/>
            </a:pPr>
            <a:r>
              <a:rPr lang="fi-FI" dirty="0"/>
              <a:t>Antti </a:t>
            </a:r>
            <a:r>
              <a:rPr lang="fi-FI" dirty="0" err="1"/>
              <a:t>Lindtman</a:t>
            </a:r>
            <a:r>
              <a:rPr lang="fi-FI" dirty="0"/>
              <a:t>, Sdp, Vantaa, 5093</a:t>
            </a:r>
          </a:p>
        </p:txBody>
      </p:sp>
      <p:pic>
        <p:nvPicPr>
          <p:cNvPr id="5" name="Kuva 4">
            <a:extLst>
              <a:ext uri="{FF2B5EF4-FFF2-40B4-BE49-F238E27FC236}">
                <a16:creationId xmlns:a16="http://schemas.microsoft.com/office/drawing/2014/main" id="{A2AD43C8-56C1-B7C6-C456-2092FB127524}"/>
              </a:ext>
            </a:extLst>
          </p:cNvPr>
          <p:cNvPicPr>
            <a:picLocks noChangeAspect="1"/>
          </p:cNvPicPr>
          <p:nvPr/>
        </p:nvPicPr>
        <p:blipFill>
          <a:blip r:embed="rId2"/>
          <a:stretch>
            <a:fillRect/>
          </a:stretch>
        </p:blipFill>
        <p:spPr>
          <a:xfrm>
            <a:off x="8359157" y="1480427"/>
            <a:ext cx="2869632" cy="3897145"/>
          </a:xfrm>
          <a:prstGeom prst="rect">
            <a:avLst/>
          </a:prstGeom>
        </p:spPr>
      </p:pic>
    </p:spTree>
    <p:extLst>
      <p:ext uri="{BB962C8B-B14F-4D97-AF65-F5344CB8AC3E}">
        <p14:creationId xmlns:p14="http://schemas.microsoft.com/office/powerpoint/2010/main" val="31413487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CBBC282-5900-00B5-7090-678B06CE4AF3}"/>
              </a:ext>
            </a:extLst>
          </p:cNvPr>
          <p:cNvSpPr>
            <a:spLocks noGrp="1"/>
          </p:cNvSpPr>
          <p:nvPr>
            <p:ph type="title"/>
          </p:nvPr>
        </p:nvSpPr>
        <p:spPr/>
        <p:txBody>
          <a:bodyPr/>
          <a:lstStyle/>
          <a:p>
            <a:r>
              <a:rPr lang="fi-FI" sz="3000" dirty="0"/>
              <a:t>Työmme jatkuu – askelmerkkejä eteenpäin</a:t>
            </a:r>
          </a:p>
        </p:txBody>
      </p:sp>
      <p:sp>
        <p:nvSpPr>
          <p:cNvPr id="3" name="Sisällön paikkamerkki 2">
            <a:extLst>
              <a:ext uri="{FF2B5EF4-FFF2-40B4-BE49-F238E27FC236}">
                <a16:creationId xmlns:a16="http://schemas.microsoft.com/office/drawing/2014/main" id="{11FE5498-F997-3E86-0091-AAAD4C6E11B9}"/>
              </a:ext>
            </a:extLst>
          </p:cNvPr>
          <p:cNvSpPr>
            <a:spLocks noGrp="1"/>
          </p:cNvSpPr>
          <p:nvPr>
            <p:ph idx="1"/>
          </p:nvPr>
        </p:nvSpPr>
        <p:spPr/>
        <p:txBody>
          <a:bodyPr/>
          <a:lstStyle/>
          <a:p>
            <a:r>
              <a:rPr lang="fi-FI" dirty="0"/>
              <a:t>Yrittäjäehdokkaiden laskenta mahdollisimman pian.</a:t>
            </a:r>
          </a:p>
          <a:p>
            <a:r>
              <a:rPr lang="fi-FI" dirty="0"/>
              <a:t>Oman alueen vaalitulosten analysointi.</a:t>
            </a:r>
          </a:p>
          <a:p>
            <a:r>
              <a:rPr lang="fi-FI" dirty="0"/>
              <a:t>Vaikuttaminen tehtäväjakoon, yrittäjien kannustaminen vastuutehtäviin.</a:t>
            </a:r>
          </a:p>
          <a:p>
            <a:r>
              <a:rPr lang="fi-FI" dirty="0"/>
              <a:t>Hyvän yhteistyösuhteen rakentaminen alueilla ja kunnissa päättäjiin.</a:t>
            </a:r>
          </a:p>
          <a:p>
            <a:r>
              <a:rPr lang="fi-FI" dirty="0"/>
              <a:t>Yrittäjien ohjelmien esittely sekä yksityisen ja julkisen yhteistyön ja monituottajamallin korostaminen.</a:t>
            </a:r>
          </a:p>
          <a:p>
            <a:endParaRPr lang="fi-FI" dirty="0"/>
          </a:p>
        </p:txBody>
      </p:sp>
      <p:pic>
        <p:nvPicPr>
          <p:cNvPr id="5" name="Kuva 4">
            <a:extLst>
              <a:ext uri="{FF2B5EF4-FFF2-40B4-BE49-F238E27FC236}">
                <a16:creationId xmlns:a16="http://schemas.microsoft.com/office/drawing/2014/main" id="{F9726B8A-8D85-5EB8-CC17-109962685DFD}"/>
              </a:ext>
            </a:extLst>
          </p:cNvPr>
          <p:cNvPicPr>
            <a:picLocks noChangeAspect="1"/>
          </p:cNvPicPr>
          <p:nvPr/>
        </p:nvPicPr>
        <p:blipFill>
          <a:blip r:embed="rId2"/>
          <a:stretch>
            <a:fillRect/>
          </a:stretch>
        </p:blipFill>
        <p:spPr>
          <a:xfrm>
            <a:off x="2291484" y="4317909"/>
            <a:ext cx="7493385" cy="1778091"/>
          </a:xfrm>
          <a:prstGeom prst="rect">
            <a:avLst/>
          </a:prstGeom>
        </p:spPr>
      </p:pic>
    </p:spTree>
    <p:extLst>
      <p:ext uri="{BB962C8B-B14F-4D97-AF65-F5344CB8AC3E}">
        <p14:creationId xmlns:p14="http://schemas.microsoft.com/office/powerpoint/2010/main" val="21662924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0F0F1-9F4C-D8FD-640E-F80A4AE00268}"/>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6E77A6CC-81FB-F1F3-98D2-1A7513582CCA}"/>
              </a:ext>
            </a:extLst>
          </p:cNvPr>
          <p:cNvSpPr>
            <a:spLocks noGrp="1"/>
          </p:cNvSpPr>
          <p:nvPr>
            <p:ph type="ctrTitle"/>
          </p:nvPr>
        </p:nvSpPr>
        <p:spPr>
          <a:xfrm>
            <a:off x="413999" y="485999"/>
            <a:ext cx="8687667" cy="1910067"/>
          </a:xfrm>
        </p:spPr>
        <p:txBody>
          <a:bodyPr/>
          <a:lstStyle/>
          <a:p>
            <a:r>
              <a:rPr lang="fi-FI" sz="3600" dirty="0">
                <a:solidFill>
                  <a:schemeClr val="tx1"/>
                </a:solidFill>
              </a:rPr>
              <a:t>Talouskatsaus ja kauppasota</a:t>
            </a:r>
            <a:endParaRPr lang="fi-FI" sz="4400" dirty="0">
              <a:solidFill>
                <a:schemeClr val="tx1"/>
              </a:solidFill>
            </a:endParaRPr>
          </a:p>
        </p:txBody>
      </p:sp>
      <p:sp>
        <p:nvSpPr>
          <p:cNvPr id="3" name="Alaotsikko 2">
            <a:extLst>
              <a:ext uri="{FF2B5EF4-FFF2-40B4-BE49-F238E27FC236}">
                <a16:creationId xmlns:a16="http://schemas.microsoft.com/office/drawing/2014/main" id="{7E1481E3-71AA-CF14-62E9-96A671E38BF0}"/>
              </a:ext>
            </a:extLst>
          </p:cNvPr>
          <p:cNvSpPr>
            <a:spLocks noGrp="1"/>
          </p:cNvSpPr>
          <p:nvPr>
            <p:ph type="subTitle" idx="1"/>
          </p:nvPr>
        </p:nvSpPr>
        <p:spPr/>
        <p:txBody>
          <a:bodyPr vert="horz" lIns="0" tIns="45720" rIns="0" bIns="45720" rtlCol="0" anchor="t">
            <a:noAutofit/>
          </a:bodyPr>
          <a:lstStyle/>
          <a:p>
            <a:pPr marL="0" indent="0">
              <a:buNone/>
            </a:pPr>
            <a:r>
              <a:rPr lang="fi-FI" dirty="0"/>
              <a:t>Petri Malinen</a:t>
            </a:r>
          </a:p>
          <a:p>
            <a:pPr marL="0" indent="0">
              <a:buNone/>
            </a:pPr>
            <a:r>
              <a:rPr lang="fi-FI" dirty="0"/>
              <a:t>16.4.2025</a:t>
            </a:r>
          </a:p>
        </p:txBody>
      </p:sp>
      <p:pic>
        <p:nvPicPr>
          <p:cNvPr id="6" name="Kuva 5">
            <a:extLst>
              <a:ext uri="{FF2B5EF4-FFF2-40B4-BE49-F238E27FC236}">
                <a16:creationId xmlns:a16="http://schemas.microsoft.com/office/drawing/2014/main" id="{640A0F00-6AFA-CC3A-C180-36C947CCEA8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63143" y="3602986"/>
            <a:ext cx="4862895" cy="3256623"/>
          </a:xfrm>
          <a:custGeom>
            <a:avLst/>
            <a:gdLst>
              <a:gd name="connsiteX0" fmla="*/ 1549963 w 4836673"/>
              <a:gd name="connsiteY0" fmla="*/ 0 h 3346705"/>
              <a:gd name="connsiteX1" fmla="*/ 4836673 w 4836673"/>
              <a:gd name="connsiteY1" fmla="*/ 0 h 3346705"/>
              <a:gd name="connsiteX2" fmla="*/ 3286710 w 4836673"/>
              <a:gd name="connsiteY2" fmla="*/ 3346705 h 3346705"/>
              <a:gd name="connsiteX3" fmla="*/ 3281133 w 4836673"/>
              <a:gd name="connsiteY3" fmla="*/ 3346705 h 3346705"/>
              <a:gd name="connsiteX4" fmla="*/ 2214905 w 4836673"/>
              <a:gd name="connsiteY4" fmla="*/ 3346705 h 3346705"/>
              <a:gd name="connsiteX5" fmla="*/ 0 w 4836673"/>
              <a:gd name="connsiteY5"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6673" h="3346705">
                <a:moveTo>
                  <a:pt x="1549963" y="0"/>
                </a:moveTo>
                <a:lnTo>
                  <a:pt x="4836673" y="0"/>
                </a:lnTo>
                <a:lnTo>
                  <a:pt x="3286710" y="3346705"/>
                </a:lnTo>
                <a:lnTo>
                  <a:pt x="3281133" y="3346705"/>
                </a:lnTo>
                <a:lnTo>
                  <a:pt x="2214905" y="3346705"/>
                </a:lnTo>
                <a:lnTo>
                  <a:pt x="0" y="3346705"/>
                </a:lnTo>
                <a:close/>
              </a:path>
            </a:pathLst>
          </a:custGeom>
        </p:spPr>
      </p:pic>
      <p:pic>
        <p:nvPicPr>
          <p:cNvPr id="5" name="Kuva 4">
            <a:extLst>
              <a:ext uri="{FF2B5EF4-FFF2-40B4-BE49-F238E27FC236}">
                <a16:creationId xmlns:a16="http://schemas.microsoft.com/office/drawing/2014/main" id="{C9C322F3-748C-9BB5-E63F-60A3607CE83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67349" y="3602986"/>
            <a:ext cx="4224651" cy="3255013"/>
          </a:xfrm>
          <a:custGeom>
            <a:avLst/>
            <a:gdLst>
              <a:gd name="connsiteX0" fmla="*/ 1549963 w 4224651"/>
              <a:gd name="connsiteY0" fmla="*/ 0 h 3346705"/>
              <a:gd name="connsiteX1" fmla="*/ 1555540 w 4224651"/>
              <a:gd name="connsiteY1" fmla="*/ 0 h 3346705"/>
              <a:gd name="connsiteX2" fmla="*/ 2621768 w 4224651"/>
              <a:gd name="connsiteY2" fmla="*/ 0 h 3346705"/>
              <a:gd name="connsiteX3" fmla="*/ 4224651 w 4224651"/>
              <a:gd name="connsiteY3" fmla="*/ 0 h 3346705"/>
              <a:gd name="connsiteX4" fmla="*/ 4224651 w 4224651"/>
              <a:gd name="connsiteY4" fmla="*/ 3346705 h 3346705"/>
              <a:gd name="connsiteX5" fmla="*/ 0 w 4224651"/>
              <a:gd name="connsiteY5"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4651" h="3346705">
                <a:moveTo>
                  <a:pt x="1549963" y="0"/>
                </a:moveTo>
                <a:lnTo>
                  <a:pt x="1555540" y="0"/>
                </a:lnTo>
                <a:lnTo>
                  <a:pt x="2621768" y="0"/>
                </a:lnTo>
                <a:lnTo>
                  <a:pt x="4224651" y="0"/>
                </a:lnTo>
                <a:lnTo>
                  <a:pt x="4224651" y="3346705"/>
                </a:lnTo>
                <a:lnTo>
                  <a:pt x="0" y="3346705"/>
                </a:lnTo>
                <a:close/>
              </a:path>
            </a:pathLst>
          </a:custGeom>
        </p:spPr>
      </p:pic>
      <p:pic>
        <p:nvPicPr>
          <p:cNvPr id="7" name="Kuva 6">
            <a:extLst>
              <a:ext uri="{FF2B5EF4-FFF2-40B4-BE49-F238E27FC236}">
                <a16:creationId xmlns:a16="http://schemas.microsoft.com/office/drawing/2014/main" id="{49C7EE9C-9328-8B7A-DB74-590DA385B03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 y="3602986"/>
            <a:ext cx="5812971" cy="3256624"/>
          </a:xfrm>
          <a:custGeom>
            <a:avLst/>
            <a:gdLst>
              <a:gd name="connsiteX0" fmla="*/ 0 w 5859797"/>
              <a:gd name="connsiteY0" fmla="*/ 0 h 3346705"/>
              <a:gd name="connsiteX1" fmla="*/ 5859797 w 5859797"/>
              <a:gd name="connsiteY1" fmla="*/ 0 h 3346705"/>
              <a:gd name="connsiteX2" fmla="*/ 4309834 w 5859797"/>
              <a:gd name="connsiteY2" fmla="*/ 3346705 h 3346705"/>
              <a:gd name="connsiteX3" fmla="*/ 4304257 w 5859797"/>
              <a:gd name="connsiteY3" fmla="*/ 3346705 h 3346705"/>
              <a:gd name="connsiteX4" fmla="*/ 3238029 w 5859797"/>
              <a:gd name="connsiteY4" fmla="*/ 3346705 h 3346705"/>
              <a:gd name="connsiteX5" fmla="*/ 0 w 5859797"/>
              <a:gd name="connsiteY5"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59797" h="3346705">
                <a:moveTo>
                  <a:pt x="0" y="0"/>
                </a:moveTo>
                <a:lnTo>
                  <a:pt x="5859797" y="0"/>
                </a:lnTo>
                <a:lnTo>
                  <a:pt x="4309834" y="3346705"/>
                </a:lnTo>
                <a:lnTo>
                  <a:pt x="4304257" y="3346705"/>
                </a:lnTo>
                <a:lnTo>
                  <a:pt x="3238029" y="3346705"/>
                </a:lnTo>
                <a:lnTo>
                  <a:pt x="0" y="3346705"/>
                </a:lnTo>
                <a:close/>
              </a:path>
            </a:pathLst>
          </a:custGeom>
        </p:spPr>
      </p:pic>
      <p:pic>
        <p:nvPicPr>
          <p:cNvPr id="8" name="Kuva 7">
            <a:extLst>
              <a:ext uri="{FF2B5EF4-FFF2-40B4-BE49-F238E27FC236}">
                <a16:creationId xmlns:a16="http://schemas.microsoft.com/office/drawing/2014/main" id="{F280ACD1-C71A-E556-8B72-44D28F46B6F2}"/>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333694" y="5581236"/>
            <a:ext cx="2346257" cy="911447"/>
          </a:xfrm>
          <a:prstGeom prst="rect">
            <a:avLst/>
          </a:prstGeom>
        </p:spPr>
      </p:pic>
    </p:spTree>
    <p:extLst>
      <p:ext uri="{BB962C8B-B14F-4D97-AF65-F5344CB8AC3E}">
        <p14:creationId xmlns:p14="http://schemas.microsoft.com/office/powerpoint/2010/main" val="24262817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1">
            <a:extLst>
              <a:ext uri="{FF2B5EF4-FFF2-40B4-BE49-F238E27FC236}">
                <a16:creationId xmlns:a16="http://schemas.microsoft.com/office/drawing/2014/main" id="{D91E56CE-BF53-5747-75C7-2B6AC6BAD694}"/>
              </a:ext>
            </a:extLst>
          </p:cNvPr>
          <p:cNvGraphicFramePr>
            <a:graphicFrameLocks noGrp="1" noChangeAspect="1"/>
          </p:cNvGraphicFramePr>
          <p:nvPr>
            <p:ph idx="1"/>
            <p:extLst>
              <p:ext uri="{D42A27DB-BD31-4B8C-83A1-F6EECF244321}">
                <p14:modId xmlns:p14="http://schemas.microsoft.com/office/powerpoint/2010/main" val="1915044449"/>
              </p:ext>
            </p:extLst>
          </p:nvPr>
        </p:nvGraphicFramePr>
        <p:xfrm>
          <a:off x="1995488" y="1196975"/>
          <a:ext cx="7912100" cy="5232400"/>
        </p:xfrm>
        <a:graphic>
          <a:graphicData uri="http://schemas.openxmlformats.org/presentationml/2006/ole">
            <mc:AlternateContent xmlns:mc="http://schemas.openxmlformats.org/markup-compatibility/2006">
              <mc:Choice xmlns:v="urn:schemas-microsoft-com:vml" Requires="v">
                <p:oleObj name="Macrobond document" r:id="rId2" imgW="12714040" imgH="8408971" progId="Mbnd.mbnd">
                  <p:embed/>
                </p:oleObj>
              </mc:Choice>
              <mc:Fallback>
                <p:oleObj name="Macrobond document" r:id="rId2" imgW="12714040" imgH="8408971" progId="Mbnd.mbnd">
                  <p:embed/>
                  <p:pic>
                    <p:nvPicPr>
                      <p:cNvPr id="6" name="Object 1">
                        <a:extLst>
                          <a:ext uri="{FF2B5EF4-FFF2-40B4-BE49-F238E27FC236}">
                            <a16:creationId xmlns:a16="http://schemas.microsoft.com/office/drawing/2014/main" id="{D91E56CE-BF53-5747-75C7-2B6AC6BAD694}"/>
                          </a:ext>
                        </a:extLst>
                      </p:cNvPr>
                      <p:cNvPicPr/>
                      <p:nvPr/>
                    </p:nvPicPr>
                    <p:blipFill>
                      <a:blip r:embed="rId3"/>
                      <a:stretch>
                        <a:fillRect/>
                      </a:stretch>
                    </p:blipFill>
                    <p:spPr>
                      <a:xfrm>
                        <a:off x="1995488" y="1196975"/>
                        <a:ext cx="7912100" cy="5232400"/>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FD10152B-305C-4782-17DC-AB1EDE622D00}"/>
              </a:ext>
            </a:extLst>
          </p:cNvPr>
          <p:cNvSpPr>
            <a:spLocks noGrp="1"/>
          </p:cNvSpPr>
          <p:nvPr>
            <p:ph type="title"/>
          </p:nvPr>
        </p:nvSpPr>
        <p:spPr/>
        <p:txBody>
          <a:bodyPr/>
          <a:lstStyle/>
          <a:p>
            <a:r>
              <a:rPr lang="fi-FI" dirty="0">
                <a:latin typeface="Arial" pitchFamily="34" charset="0"/>
              </a:rPr>
              <a:t>Talous on kääntynyt kasvuun – ainakin väliaikaisesti</a:t>
            </a:r>
            <a:endParaRPr lang="en-GB" dirty="0"/>
          </a:p>
        </p:txBody>
      </p:sp>
    </p:spTree>
    <p:extLst>
      <p:ext uri="{BB962C8B-B14F-4D97-AF65-F5344CB8AC3E}">
        <p14:creationId xmlns:p14="http://schemas.microsoft.com/office/powerpoint/2010/main" val="18098372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60000" y="430717"/>
            <a:ext cx="8766246" cy="404119"/>
          </a:xfrm>
        </p:spPr>
        <p:txBody>
          <a:bodyPr/>
          <a:lstStyle/>
          <a:p>
            <a:r>
              <a:rPr lang="fi-FI" dirty="0"/>
              <a:t>Optimismi lisääntyy myös pk-sektorilla</a:t>
            </a:r>
          </a:p>
        </p:txBody>
      </p:sp>
      <p:sp>
        <p:nvSpPr>
          <p:cNvPr id="6" name="Footer Placeholder 1"/>
          <p:cNvSpPr>
            <a:spLocks noGrp="1"/>
          </p:cNvSpPr>
          <p:nvPr>
            <p:ph type="ftr" sz="quarter" idx="3"/>
          </p:nvPr>
        </p:nvSpPr>
        <p:spPr>
          <a:xfrm>
            <a:off x="5855250" y="6146837"/>
            <a:ext cx="3728697" cy="711164"/>
          </a:xfrm>
        </p:spPr>
        <p:txBody>
          <a:bodyPr/>
          <a:lstStyle/>
          <a:p>
            <a:pPr>
              <a:spcBef>
                <a:spcPct val="20000"/>
              </a:spcBef>
              <a:buFont typeface="Arial" pitchFamily="34" charset="0"/>
              <a:buNone/>
            </a:pPr>
            <a:r>
              <a:rPr lang="fi-FI"/>
              <a:t>Yrittäjägallup, kierros 2/2025 maaliskuu</a:t>
            </a:r>
            <a:endParaRPr lang="fi-FI" dirty="0"/>
          </a:p>
        </p:txBody>
      </p:sp>
      <p:graphicFrame>
        <p:nvGraphicFramePr>
          <p:cNvPr id="9" name="Object 8">
            <a:extLst>
              <a:ext uri="{FF2B5EF4-FFF2-40B4-BE49-F238E27FC236}">
                <a16:creationId xmlns:a16="http://schemas.microsoft.com/office/drawing/2014/main" id="{CE8655B2-98B2-600A-7C12-3A5725621725}"/>
              </a:ext>
            </a:extLst>
          </p:cNvPr>
          <p:cNvGraphicFramePr>
            <a:graphicFrameLocks noChangeAspect="1"/>
          </p:cNvGraphicFramePr>
          <p:nvPr/>
        </p:nvGraphicFramePr>
        <p:xfrm>
          <a:off x="2130179" y="1102979"/>
          <a:ext cx="7320455" cy="4998117"/>
        </p:xfrm>
        <a:graphic>
          <a:graphicData uri="http://schemas.openxmlformats.org/presentationml/2006/ole">
            <mc:AlternateContent xmlns:mc="http://schemas.openxmlformats.org/markup-compatibility/2006">
              <mc:Choice xmlns:v="urn:schemas-microsoft-com:vml" Requires="v">
                <p:oleObj name="Worksheet" r:id="rId3" imgW="5042122" imgH="3442007" progId="Excel.Sheet.12">
                  <p:link/>
                </p:oleObj>
              </mc:Choice>
              <mc:Fallback>
                <p:oleObj name="Worksheet" r:id="rId3" imgW="5042122" imgH="3442007" progId="Excel.Sheet.12">
                  <p:link/>
                  <p:pic>
                    <p:nvPicPr>
                      <p:cNvPr id="9" name="Object 8">
                        <a:extLst>
                          <a:ext uri="{FF2B5EF4-FFF2-40B4-BE49-F238E27FC236}">
                            <a16:creationId xmlns:a16="http://schemas.microsoft.com/office/drawing/2014/main" id="{CE8655B2-98B2-600A-7C12-3A5725621725}"/>
                          </a:ext>
                        </a:extLst>
                      </p:cNvPr>
                      <p:cNvPicPr/>
                      <p:nvPr/>
                    </p:nvPicPr>
                    <p:blipFill>
                      <a:blip r:embed="rId4"/>
                      <a:stretch>
                        <a:fillRect/>
                      </a:stretch>
                    </p:blipFill>
                    <p:spPr>
                      <a:xfrm>
                        <a:off x="2130179" y="1102979"/>
                        <a:ext cx="7320455" cy="4998117"/>
                      </a:xfrm>
                      <a:prstGeom prst="rect">
                        <a:avLst/>
                      </a:prstGeom>
                    </p:spPr>
                  </p:pic>
                </p:oleObj>
              </mc:Fallback>
            </mc:AlternateContent>
          </a:graphicData>
        </a:graphic>
      </p:graphicFrame>
      <p:sp>
        <p:nvSpPr>
          <p:cNvPr id="5" name="Slide Number Placeholder 4">
            <a:extLst>
              <a:ext uri="{FF2B5EF4-FFF2-40B4-BE49-F238E27FC236}">
                <a16:creationId xmlns:a16="http://schemas.microsoft.com/office/drawing/2014/main" id="{3446B3CA-1457-4EEF-6CEA-5E942B8A6B7E}"/>
              </a:ext>
            </a:extLst>
          </p:cNvPr>
          <p:cNvSpPr>
            <a:spLocks noGrp="1"/>
          </p:cNvSpPr>
          <p:nvPr>
            <p:ph type="sldNum" sz="quarter" idx="4"/>
          </p:nvPr>
        </p:nvSpPr>
        <p:spPr/>
        <p:txBody>
          <a:bodyPr/>
          <a:lstStyle/>
          <a:p>
            <a:fld id="{4034BEE3-566C-4068-A777-C3A4762E861B}" type="slidenum">
              <a:rPr lang="en-GB" smtClean="0"/>
              <a:pPr/>
              <a:t>14</a:t>
            </a:fld>
            <a:endParaRPr lang="en-GB" dirty="0"/>
          </a:p>
        </p:txBody>
      </p:sp>
    </p:spTree>
    <p:extLst>
      <p:ext uri="{BB962C8B-B14F-4D97-AF65-F5344CB8AC3E}">
        <p14:creationId xmlns:p14="http://schemas.microsoft.com/office/powerpoint/2010/main" val="572838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isällön paikkamerkki 3">
            <a:extLst>
              <a:ext uri="{FF2B5EF4-FFF2-40B4-BE49-F238E27FC236}">
                <a16:creationId xmlns:a16="http://schemas.microsoft.com/office/drawing/2014/main" id="{1F05FFF7-E7DB-D463-450A-62989EE3784A}"/>
              </a:ext>
            </a:extLst>
          </p:cNvPr>
          <p:cNvSpPr>
            <a:spLocks noGrp="1"/>
          </p:cNvSpPr>
          <p:nvPr>
            <p:ph sz="half" idx="1"/>
          </p:nvPr>
        </p:nvSpPr>
        <p:spPr>
          <a:xfrm>
            <a:off x="394985" y="1512000"/>
            <a:ext cx="6349087" cy="4584000"/>
          </a:xfrm>
        </p:spPr>
        <p:txBody>
          <a:bodyPr/>
          <a:lstStyle/>
          <a:p>
            <a:r>
              <a:rPr lang="fi-FI" dirty="0"/>
              <a:t>Kasvuennusteet alas niin Suomessa kuin muuallakin maailmassa.</a:t>
            </a:r>
          </a:p>
          <a:p>
            <a:endParaRPr lang="fi-FI" dirty="0"/>
          </a:p>
          <a:p>
            <a:pPr lvl="1"/>
            <a:r>
              <a:rPr lang="fi-FI" dirty="0"/>
              <a:t>10% tuontitulli kaikkeen leikkaisi jopa              1%-yksikön kasvusta.</a:t>
            </a:r>
          </a:p>
          <a:p>
            <a:pPr lvl="2"/>
            <a:r>
              <a:rPr lang="fi-FI" dirty="0"/>
              <a:t>Euroopassa taantuma ei tullien vuoksi kuitenkaan vielä uhkaa.</a:t>
            </a:r>
          </a:p>
          <a:p>
            <a:pPr lvl="2"/>
            <a:endParaRPr lang="fi-FI" dirty="0"/>
          </a:p>
          <a:p>
            <a:pPr lvl="1"/>
            <a:r>
              <a:rPr lang="fi-FI" dirty="0"/>
              <a:t>Seuraukset maailmantaloudelle huomattavia, jos ilmoitetuista tasoista pidetään kiinni.</a:t>
            </a:r>
          </a:p>
          <a:p>
            <a:pPr lvl="1"/>
            <a:endParaRPr lang="fi-FI" dirty="0"/>
          </a:p>
          <a:p>
            <a:pPr lvl="1"/>
            <a:endParaRPr lang="fi-FI" dirty="0"/>
          </a:p>
          <a:p>
            <a:endParaRPr lang="fi-FI" dirty="0"/>
          </a:p>
        </p:txBody>
      </p:sp>
      <p:pic>
        <p:nvPicPr>
          <p:cNvPr id="10" name="Sisällön paikkamerkki 9">
            <a:extLst>
              <a:ext uri="{FF2B5EF4-FFF2-40B4-BE49-F238E27FC236}">
                <a16:creationId xmlns:a16="http://schemas.microsoft.com/office/drawing/2014/main" id="{B2E127DE-4C6A-94D1-5BF1-60D04B75D83F}"/>
              </a:ext>
            </a:extLst>
          </p:cNvPr>
          <p:cNvPicPr>
            <a:picLocks noGrp="1" noChangeAspect="1"/>
          </p:cNvPicPr>
          <p:nvPr>
            <p:ph sz="half" idx="2"/>
          </p:nvPr>
        </p:nvPicPr>
        <p:blipFill>
          <a:blip r:embed="rId2"/>
          <a:stretch>
            <a:fillRect/>
          </a:stretch>
        </p:blipFill>
        <p:spPr>
          <a:xfrm>
            <a:off x="6933472" y="1512000"/>
            <a:ext cx="4749190" cy="4584000"/>
          </a:xfrm>
          <a:prstGeom prst="rect">
            <a:avLst/>
          </a:prstGeom>
        </p:spPr>
      </p:pic>
      <p:sp>
        <p:nvSpPr>
          <p:cNvPr id="3" name="Otsikko 2">
            <a:extLst>
              <a:ext uri="{FF2B5EF4-FFF2-40B4-BE49-F238E27FC236}">
                <a16:creationId xmlns:a16="http://schemas.microsoft.com/office/drawing/2014/main" id="{36DA49AA-162E-9618-97EA-5EC52C4811D3}"/>
              </a:ext>
            </a:extLst>
          </p:cNvPr>
          <p:cNvSpPr>
            <a:spLocks noGrp="1"/>
          </p:cNvSpPr>
          <p:nvPr>
            <p:ph type="title"/>
          </p:nvPr>
        </p:nvSpPr>
        <p:spPr/>
        <p:txBody>
          <a:bodyPr/>
          <a:lstStyle/>
          <a:p>
            <a:r>
              <a:rPr lang="fi-FI" dirty="0"/>
              <a:t>Trump tuo arvaamattomia riskejä talousnäkymiin </a:t>
            </a:r>
          </a:p>
        </p:txBody>
      </p:sp>
    </p:spTree>
    <p:extLst>
      <p:ext uri="{BB962C8B-B14F-4D97-AF65-F5344CB8AC3E}">
        <p14:creationId xmlns:p14="http://schemas.microsoft.com/office/powerpoint/2010/main" val="3278360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AD2B54C-15DB-206D-5F89-B557F6329972}"/>
              </a:ext>
            </a:extLst>
          </p:cNvPr>
          <p:cNvSpPr>
            <a:spLocks noGrp="1"/>
          </p:cNvSpPr>
          <p:nvPr>
            <p:ph type="title"/>
          </p:nvPr>
        </p:nvSpPr>
        <p:spPr>
          <a:xfrm>
            <a:off x="414000" y="0"/>
            <a:ext cx="9642440" cy="1116000"/>
          </a:xfrm>
        </p:spPr>
        <p:txBody>
          <a:bodyPr/>
          <a:lstStyle/>
          <a:p>
            <a:r>
              <a:rPr lang="fi-FI"/>
              <a:t>Osakemarkkinat ilmapuntarina</a:t>
            </a:r>
            <a:endParaRPr lang="en-GB"/>
          </a:p>
        </p:txBody>
      </p:sp>
      <p:graphicFrame>
        <p:nvGraphicFramePr>
          <p:cNvPr id="4" name="Object 3">
            <a:extLst>
              <a:ext uri="{FF2B5EF4-FFF2-40B4-BE49-F238E27FC236}">
                <a16:creationId xmlns:a16="http://schemas.microsoft.com/office/drawing/2014/main" id="{061A4190-89DA-08D3-14E5-6720F1174E9B}"/>
              </a:ext>
            </a:extLst>
          </p:cNvPr>
          <p:cNvGraphicFramePr>
            <a:graphicFrameLocks noChangeAspect="1"/>
          </p:cNvGraphicFramePr>
          <p:nvPr/>
        </p:nvGraphicFramePr>
        <p:xfrm>
          <a:off x="2032000" y="1409700"/>
          <a:ext cx="8128000" cy="5229225"/>
        </p:xfrm>
        <a:graphic>
          <a:graphicData uri="http://schemas.openxmlformats.org/presentationml/2006/ole">
            <mc:AlternateContent xmlns:mc="http://schemas.openxmlformats.org/markup-compatibility/2006">
              <mc:Choice xmlns:v="urn:schemas-microsoft-com:vml" Requires="v">
                <p:oleObj name="Macrobond document" r:id="rId2" imgW="12714040" imgH="8180787" progId="Mbnd.mbnd">
                  <p:embed/>
                </p:oleObj>
              </mc:Choice>
              <mc:Fallback>
                <p:oleObj name="Macrobond document" r:id="rId2" imgW="12714040" imgH="8180787" progId="Mbnd.mbnd">
                  <p:embed/>
                  <p:pic>
                    <p:nvPicPr>
                      <p:cNvPr id="4" name="Object 3">
                        <a:extLst>
                          <a:ext uri="{FF2B5EF4-FFF2-40B4-BE49-F238E27FC236}">
                            <a16:creationId xmlns:a16="http://schemas.microsoft.com/office/drawing/2014/main" id="{061A4190-89DA-08D3-14E5-6720F1174E9B}"/>
                          </a:ext>
                        </a:extLst>
                      </p:cNvPr>
                      <p:cNvPicPr/>
                      <p:nvPr/>
                    </p:nvPicPr>
                    <p:blipFill>
                      <a:blip r:embed="rId3"/>
                      <a:stretch>
                        <a:fillRect/>
                      </a:stretch>
                    </p:blipFill>
                    <p:spPr>
                      <a:xfrm>
                        <a:off x="2032000" y="1409700"/>
                        <a:ext cx="8128000" cy="5229225"/>
                      </a:xfrm>
                      <a:prstGeom prst="rect">
                        <a:avLst/>
                      </a:prstGeom>
                    </p:spPr>
                  </p:pic>
                </p:oleObj>
              </mc:Fallback>
            </mc:AlternateContent>
          </a:graphicData>
        </a:graphic>
      </p:graphicFrame>
    </p:spTree>
    <p:extLst>
      <p:ext uri="{BB962C8B-B14F-4D97-AF65-F5344CB8AC3E}">
        <p14:creationId xmlns:p14="http://schemas.microsoft.com/office/powerpoint/2010/main" val="34018970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7B76830-01C9-5087-CE25-4670F0AF7C60}"/>
              </a:ext>
            </a:extLst>
          </p:cNvPr>
          <p:cNvSpPr>
            <a:spLocks noGrp="1"/>
          </p:cNvSpPr>
          <p:nvPr>
            <p:ph type="title"/>
          </p:nvPr>
        </p:nvSpPr>
        <p:spPr>
          <a:xfrm>
            <a:off x="414000" y="0"/>
            <a:ext cx="9930472" cy="1116000"/>
          </a:xfrm>
        </p:spPr>
        <p:txBody>
          <a:bodyPr/>
          <a:lstStyle/>
          <a:p>
            <a:r>
              <a:rPr lang="fi-FI"/>
              <a:t>Korkoliike pakotti paussiin?</a:t>
            </a:r>
            <a:endParaRPr lang="en-GB"/>
          </a:p>
        </p:txBody>
      </p:sp>
      <p:graphicFrame>
        <p:nvGraphicFramePr>
          <p:cNvPr id="4" name="Object 3">
            <a:extLst>
              <a:ext uri="{FF2B5EF4-FFF2-40B4-BE49-F238E27FC236}">
                <a16:creationId xmlns:a16="http://schemas.microsoft.com/office/drawing/2014/main" id="{C4F6E903-E83D-0C44-5E79-F36B3C70BB20}"/>
              </a:ext>
            </a:extLst>
          </p:cNvPr>
          <p:cNvGraphicFramePr>
            <a:graphicFrameLocks noChangeAspect="1"/>
          </p:cNvGraphicFramePr>
          <p:nvPr/>
        </p:nvGraphicFramePr>
        <p:xfrm>
          <a:off x="2032000" y="1340768"/>
          <a:ext cx="8128000" cy="5378450"/>
        </p:xfrm>
        <a:graphic>
          <a:graphicData uri="http://schemas.openxmlformats.org/presentationml/2006/ole">
            <mc:AlternateContent xmlns:mc="http://schemas.openxmlformats.org/markup-compatibility/2006">
              <mc:Choice xmlns:v="urn:schemas-microsoft-com:vml" Requires="v">
                <p:oleObj name="Macrobond document" r:id="rId2" imgW="12714040" imgH="8412210" progId="Mbnd.mbnd">
                  <p:embed/>
                </p:oleObj>
              </mc:Choice>
              <mc:Fallback>
                <p:oleObj name="Macrobond document" r:id="rId2" imgW="12714040" imgH="8412210" progId="Mbnd.mbnd">
                  <p:embed/>
                  <p:pic>
                    <p:nvPicPr>
                      <p:cNvPr id="4" name="Object 3">
                        <a:extLst>
                          <a:ext uri="{FF2B5EF4-FFF2-40B4-BE49-F238E27FC236}">
                            <a16:creationId xmlns:a16="http://schemas.microsoft.com/office/drawing/2014/main" id="{C4F6E903-E83D-0C44-5E79-F36B3C70BB20}"/>
                          </a:ext>
                        </a:extLst>
                      </p:cNvPr>
                      <p:cNvPicPr/>
                      <p:nvPr/>
                    </p:nvPicPr>
                    <p:blipFill>
                      <a:blip r:embed="rId3"/>
                      <a:stretch>
                        <a:fillRect/>
                      </a:stretch>
                    </p:blipFill>
                    <p:spPr>
                      <a:xfrm>
                        <a:off x="2032000" y="1340768"/>
                        <a:ext cx="8128000" cy="5378450"/>
                      </a:xfrm>
                      <a:prstGeom prst="rect">
                        <a:avLst/>
                      </a:prstGeom>
                    </p:spPr>
                  </p:pic>
                </p:oleObj>
              </mc:Fallback>
            </mc:AlternateContent>
          </a:graphicData>
        </a:graphic>
      </p:graphicFrame>
    </p:spTree>
    <p:extLst>
      <p:ext uri="{BB962C8B-B14F-4D97-AF65-F5344CB8AC3E}">
        <p14:creationId xmlns:p14="http://schemas.microsoft.com/office/powerpoint/2010/main" val="24352107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0AB48-B863-59A7-BA6B-5BD0D135F8C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B0A7935-D6D8-24A0-8C98-D9294683A59E}"/>
              </a:ext>
            </a:extLst>
          </p:cNvPr>
          <p:cNvSpPr>
            <a:spLocks noGrp="1"/>
          </p:cNvSpPr>
          <p:nvPr>
            <p:ph type="title"/>
          </p:nvPr>
        </p:nvSpPr>
        <p:spPr>
          <a:xfrm>
            <a:off x="414000" y="0"/>
            <a:ext cx="9930472" cy="1116000"/>
          </a:xfrm>
        </p:spPr>
        <p:txBody>
          <a:bodyPr/>
          <a:lstStyle/>
          <a:p>
            <a:r>
              <a:rPr lang="fi-FI"/>
              <a:t>Taantumariski yhä koholla</a:t>
            </a:r>
            <a:endParaRPr lang="en-GB"/>
          </a:p>
        </p:txBody>
      </p:sp>
      <p:pic>
        <p:nvPicPr>
          <p:cNvPr id="4" name="Picture 3">
            <a:extLst>
              <a:ext uri="{FF2B5EF4-FFF2-40B4-BE49-F238E27FC236}">
                <a16:creationId xmlns:a16="http://schemas.microsoft.com/office/drawing/2014/main" id="{19DC0464-7BB5-BABF-1B6F-BE9851FD5E5D}"/>
              </a:ext>
            </a:extLst>
          </p:cNvPr>
          <p:cNvPicPr>
            <a:picLocks noChangeAspect="1"/>
          </p:cNvPicPr>
          <p:nvPr/>
        </p:nvPicPr>
        <p:blipFill>
          <a:blip r:embed="rId2"/>
          <a:stretch>
            <a:fillRect/>
          </a:stretch>
        </p:blipFill>
        <p:spPr>
          <a:xfrm>
            <a:off x="1011562" y="1484784"/>
            <a:ext cx="10168876" cy="4824807"/>
          </a:xfrm>
          <a:prstGeom prst="rect">
            <a:avLst/>
          </a:prstGeom>
        </p:spPr>
      </p:pic>
    </p:spTree>
    <p:extLst>
      <p:ext uri="{BB962C8B-B14F-4D97-AF65-F5344CB8AC3E}">
        <p14:creationId xmlns:p14="http://schemas.microsoft.com/office/powerpoint/2010/main" val="40502961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1690A-94D6-8256-31DE-F7C479465E1E}"/>
            </a:ext>
          </a:extLst>
        </p:cNvPr>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D7F349F0-84FD-40E7-614B-01D362F904BB}"/>
              </a:ext>
            </a:extLst>
          </p:cNvPr>
          <p:cNvSpPr>
            <a:spLocks noGrp="1"/>
          </p:cNvSpPr>
          <p:nvPr>
            <p:ph sz="half" idx="1"/>
          </p:nvPr>
        </p:nvSpPr>
        <p:spPr>
          <a:xfrm>
            <a:off x="414000" y="1988840"/>
            <a:ext cx="5510474" cy="4535083"/>
          </a:xfrm>
        </p:spPr>
        <p:txBody>
          <a:bodyPr/>
          <a:lstStyle/>
          <a:p>
            <a:pPr>
              <a:buClrTx/>
            </a:pPr>
            <a:r>
              <a:rPr lang="fi-FI"/>
              <a:t>Kiina: 	145% (vastatulli 125%)</a:t>
            </a:r>
          </a:p>
          <a:p>
            <a:pPr>
              <a:buClrTx/>
            </a:pPr>
            <a:r>
              <a:rPr lang="fi-FI"/>
              <a:t>Kanada*:	25%</a:t>
            </a:r>
          </a:p>
          <a:p>
            <a:pPr>
              <a:buClrTx/>
            </a:pPr>
            <a:r>
              <a:rPr lang="fi-FI"/>
              <a:t>Meksiko*: 	25%</a:t>
            </a:r>
          </a:p>
          <a:p>
            <a:pPr>
              <a:buClrTx/>
            </a:pPr>
            <a:r>
              <a:rPr lang="fi-FI"/>
              <a:t>Muut maat:	10% (pl. Venäjä)</a:t>
            </a:r>
          </a:p>
          <a:p>
            <a:pPr>
              <a:buClrTx/>
            </a:pPr>
            <a:endParaRPr lang="fi-FI"/>
          </a:p>
          <a:p>
            <a:pPr>
              <a:buClrTx/>
            </a:pPr>
            <a:r>
              <a:rPr lang="fi-FI"/>
              <a:t>Autot:	25%</a:t>
            </a:r>
          </a:p>
          <a:p>
            <a:pPr>
              <a:buClrTx/>
            </a:pPr>
            <a:r>
              <a:rPr lang="fi-FI"/>
              <a:t>Teräs: 	25%</a:t>
            </a:r>
          </a:p>
          <a:p>
            <a:pPr>
              <a:buClrTx/>
            </a:pPr>
            <a:r>
              <a:rPr lang="fi-FI"/>
              <a:t>Alumiini:	25%</a:t>
            </a:r>
          </a:p>
          <a:p>
            <a:pPr>
              <a:lnSpc>
                <a:spcPct val="150000"/>
              </a:lnSpc>
              <a:buClr>
                <a:srgbClr val="00B050"/>
              </a:buClr>
              <a:buFont typeface="Wingdings" panose="05000000000000000000" pitchFamily="2" charset="2"/>
              <a:buChar char="§"/>
            </a:pPr>
            <a:endParaRPr lang="fi-FI">
              <a:solidFill>
                <a:srgbClr val="00B050"/>
              </a:solidFill>
            </a:endParaRPr>
          </a:p>
          <a:p>
            <a:pPr>
              <a:lnSpc>
                <a:spcPct val="150000"/>
              </a:lnSpc>
              <a:buClr>
                <a:srgbClr val="C00000"/>
              </a:buClr>
              <a:buFont typeface="Wingdings" panose="05000000000000000000" pitchFamily="2" charset="2"/>
              <a:buChar char="§"/>
            </a:pPr>
            <a:endParaRPr lang="fi-FI">
              <a:solidFill>
                <a:srgbClr val="C00000"/>
              </a:solidFill>
            </a:endParaRPr>
          </a:p>
          <a:p>
            <a:pPr marL="0" indent="0">
              <a:lnSpc>
                <a:spcPct val="150000"/>
              </a:lnSpc>
              <a:buClr>
                <a:srgbClr val="C00000"/>
              </a:buClr>
              <a:buNone/>
            </a:pPr>
            <a:endParaRPr lang="fi-FI">
              <a:solidFill>
                <a:srgbClr val="C00000"/>
              </a:solidFill>
            </a:endParaRPr>
          </a:p>
          <a:p>
            <a:pPr marL="0" indent="0">
              <a:lnSpc>
                <a:spcPct val="150000"/>
              </a:lnSpc>
              <a:buClr>
                <a:srgbClr val="00B050"/>
              </a:buClr>
              <a:buNone/>
            </a:pPr>
            <a:endParaRPr lang="fi-FI">
              <a:solidFill>
                <a:srgbClr val="00B050"/>
              </a:solidFill>
            </a:endParaRPr>
          </a:p>
        </p:txBody>
      </p:sp>
      <p:sp>
        <p:nvSpPr>
          <p:cNvPr id="4" name="Otsikko 3">
            <a:extLst>
              <a:ext uri="{FF2B5EF4-FFF2-40B4-BE49-F238E27FC236}">
                <a16:creationId xmlns:a16="http://schemas.microsoft.com/office/drawing/2014/main" id="{147CA980-1AC8-5C5D-878D-DD17363F3D83}"/>
              </a:ext>
            </a:extLst>
          </p:cNvPr>
          <p:cNvSpPr>
            <a:spLocks noGrp="1"/>
          </p:cNvSpPr>
          <p:nvPr>
            <p:ph type="title"/>
          </p:nvPr>
        </p:nvSpPr>
        <p:spPr/>
        <p:txBody>
          <a:bodyPr/>
          <a:lstStyle/>
          <a:p>
            <a:r>
              <a:rPr lang="fi-FI"/>
              <a:t>Nykytullit USA:lla</a:t>
            </a:r>
          </a:p>
        </p:txBody>
      </p:sp>
      <p:pic>
        <p:nvPicPr>
          <p:cNvPr id="7" name="Picture 6">
            <a:extLst>
              <a:ext uri="{FF2B5EF4-FFF2-40B4-BE49-F238E27FC236}">
                <a16:creationId xmlns:a16="http://schemas.microsoft.com/office/drawing/2014/main" id="{EB4C0204-F92A-F79C-B0A1-90D54AF000F3}"/>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p:blipFill>
        <p:spPr>
          <a:xfrm>
            <a:off x="6096000" y="2026902"/>
            <a:ext cx="5798506" cy="3261659"/>
          </a:xfrm>
          <a:prstGeom prst="rect">
            <a:avLst/>
          </a:prstGeom>
        </p:spPr>
      </p:pic>
    </p:spTree>
    <p:extLst>
      <p:ext uri="{BB962C8B-B14F-4D97-AF65-F5344CB8AC3E}">
        <p14:creationId xmlns:p14="http://schemas.microsoft.com/office/powerpoint/2010/main" val="27179097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60ACB0-DA03-1FB8-3F9B-0BF753058130}"/>
            </a:ext>
          </a:extLst>
        </p:cNvPr>
        <p:cNvGrpSpPr/>
        <p:nvPr/>
      </p:nvGrpSpPr>
      <p:grpSpPr>
        <a:xfrm>
          <a:off x="0" y="0"/>
          <a:ext cx="0" cy="0"/>
          <a:chOff x="0" y="0"/>
          <a:chExt cx="0" cy="0"/>
        </a:xfrm>
      </p:grpSpPr>
      <p:pic>
        <p:nvPicPr>
          <p:cNvPr id="6" name="Picture 6">
            <a:extLst>
              <a:ext uri="{FF2B5EF4-FFF2-40B4-BE49-F238E27FC236}">
                <a16:creationId xmlns:a16="http://schemas.microsoft.com/office/drawing/2014/main" id="{F732562E-ABDD-8ACB-F709-0CDB73A586F9}"/>
              </a:ext>
            </a:extLst>
          </p:cNvPr>
          <p:cNvPicPr>
            <a:picLocks noGrp="1" noChangeAspect="1"/>
          </p:cNvPicPr>
          <p:nvPr>
            <p:ph sz="half" idx="1"/>
          </p:nvPr>
        </p:nvPicPr>
        <p:blipFill>
          <a:blip r:embed="rId2"/>
          <a:stretch>
            <a:fillRect/>
          </a:stretch>
        </p:blipFill>
        <p:spPr>
          <a:xfrm>
            <a:off x="529646" y="1313474"/>
            <a:ext cx="4025261" cy="1235943"/>
          </a:xfrm>
          <a:prstGeom prst="rect">
            <a:avLst/>
          </a:prstGeom>
        </p:spPr>
      </p:pic>
      <p:sp>
        <p:nvSpPr>
          <p:cNvPr id="3" name="Title 2">
            <a:extLst>
              <a:ext uri="{FF2B5EF4-FFF2-40B4-BE49-F238E27FC236}">
                <a16:creationId xmlns:a16="http://schemas.microsoft.com/office/drawing/2014/main" id="{79FCBA07-E7ED-BF50-F5E3-704E36E107E7}"/>
              </a:ext>
            </a:extLst>
          </p:cNvPr>
          <p:cNvSpPr>
            <a:spLocks noGrp="1"/>
          </p:cNvSpPr>
          <p:nvPr>
            <p:ph type="title"/>
          </p:nvPr>
        </p:nvSpPr>
        <p:spPr>
          <a:xfrm>
            <a:off x="413999" y="0"/>
            <a:ext cx="11247776" cy="1116000"/>
          </a:xfrm>
        </p:spPr>
        <p:txBody>
          <a:bodyPr/>
          <a:lstStyle/>
          <a:p>
            <a:r>
              <a:rPr lang="fi-FI" dirty="0"/>
              <a:t>Epävarmuus tulevasta suurta	  Ulkoinen uhka yhdistää</a:t>
            </a:r>
            <a:endParaRPr lang="en-GB" dirty="0"/>
          </a:p>
        </p:txBody>
      </p:sp>
      <p:pic>
        <p:nvPicPr>
          <p:cNvPr id="11" name="Picture 3">
            <a:extLst>
              <a:ext uri="{FF2B5EF4-FFF2-40B4-BE49-F238E27FC236}">
                <a16:creationId xmlns:a16="http://schemas.microsoft.com/office/drawing/2014/main" id="{B66FAB2B-C473-0F12-F864-CCE2FDDF882B}"/>
              </a:ext>
            </a:extLst>
          </p:cNvPr>
          <p:cNvPicPr>
            <a:picLocks noChangeAspect="1"/>
          </p:cNvPicPr>
          <p:nvPr/>
        </p:nvPicPr>
        <p:blipFill>
          <a:blip r:embed="rId3"/>
          <a:stretch>
            <a:fillRect/>
          </a:stretch>
        </p:blipFill>
        <p:spPr>
          <a:xfrm>
            <a:off x="529646" y="2612236"/>
            <a:ext cx="4409125" cy="1235943"/>
          </a:xfrm>
          <a:prstGeom prst="rect">
            <a:avLst/>
          </a:prstGeom>
        </p:spPr>
      </p:pic>
      <p:pic>
        <p:nvPicPr>
          <p:cNvPr id="12" name="Picture 9">
            <a:extLst>
              <a:ext uri="{FF2B5EF4-FFF2-40B4-BE49-F238E27FC236}">
                <a16:creationId xmlns:a16="http://schemas.microsoft.com/office/drawing/2014/main" id="{1B8CC155-2961-B05A-E017-4F6F052D7386}"/>
              </a:ext>
            </a:extLst>
          </p:cNvPr>
          <p:cNvPicPr>
            <a:picLocks noChangeAspect="1"/>
          </p:cNvPicPr>
          <p:nvPr/>
        </p:nvPicPr>
        <p:blipFill>
          <a:blip r:embed="rId4"/>
          <a:stretch>
            <a:fillRect/>
          </a:stretch>
        </p:blipFill>
        <p:spPr>
          <a:xfrm>
            <a:off x="529646" y="3910998"/>
            <a:ext cx="4290182" cy="1241603"/>
          </a:xfrm>
          <a:prstGeom prst="rect">
            <a:avLst/>
          </a:prstGeom>
        </p:spPr>
      </p:pic>
      <p:pic>
        <p:nvPicPr>
          <p:cNvPr id="13" name="Picture 7">
            <a:extLst>
              <a:ext uri="{FF2B5EF4-FFF2-40B4-BE49-F238E27FC236}">
                <a16:creationId xmlns:a16="http://schemas.microsoft.com/office/drawing/2014/main" id="{625ED582-C5F8-CC03-DC14-E89AA1015932}"/>
              </a:ext>
            </a:extLst>
          </p:cNvPr>
          <p:cNvPicPr>
            <a:picLocks noChangeAspect="1"/>
          </p:cNvPicPr>
          <p:nvPr/>
        </p:nvPicPr>
        <p:blipFill>
          <a:blip r:embed="rId5"/>
          <a:stretch>
            <a:fillRect/>
          </a:stretch>
        </p:blipFill>
        <p:spPr>
          <a:xfrm>
            <a:off x="523110" y="5209760"/>
            <a:ext cx="4415661" cy="1148842"/>
          </a:xfrm>
          <a:prstGeom prst="rect">
            <a:avLst/>
          </a:prstGeom>
        </p:spPr>
      </p:pic>
      <p:pic>
        <p:nvPicPr>
          <p:cNvPr id="14" name="Picture 4">
            <a:extLst>
              <a:ext uri="{FF2B5EF4-FFF2-40B4-BE49-F238E27FC236}">
                <a16:creationId xmlns:a16="http://schemas.microsoft.com/office/drawing/2014/main" id="{A32C4ED8-1554-69F0-BFB9-6E5F0DB03BBF}"/>
              </a:ext>
            </a:extLst>
          </p:cNvPr>
          <p:cNvPicPr>
            <a:picLocks noGrp="1" noChangeAspect="1"/>
          </p:cNvPicPr>
          <p:nvPr>
            <p:ph sz="half" idx="2"/>
          </p:nvPr>
        </p:nvPicPr>
        <p:blipFill>
          <a:blip r:embed="rId6"/>
          <a:stretch>
            <a:fillRect/>
          </a:stretch>
        </p:blipFill>
        <p:spPr>
          <a:xfrm>
            <a:off x="6151563" y="2256094"/>
            <a:ext cx="5510212" cy="2855399"/>
          </a:xfrm>
          <a:prstGeom prst="rect">
            <a:avLst/>
          </a:prstGeom>
        </p:spPr>
      </p:pic>
    </p:spTree>
    <p:extLst>
      <p:ext uri="{BB962C8B-B14F-4D97-AF65-F5344CB8AC3E}">
        <p14:creationId xmlns:p14="http://schemas.microsoft.com/office/powerpoint/2010/main" val="4805448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7B76830-01C9-5087-CE25-4670F0AF7C60}"/>
              </a:ext>
            </a:extLst>
          </p:cNvPr>
          <p:cNvSpPr>
            <a:spLocks noGrp="1"/>
          </p:cNvSpPr>
          <p:nvPr>
            <p:ph type="title"/>
          </p:nvPr>
        </p:nvSpPr>
        <p:spPr>
          <a:xfrm>
            <a:off x="414000" y="0"/>
            <a:ext cx="9930472" cy="1116000"/>
          </a:xfrm>
        </p:spPr>
        <p:txBody>
          <a:bodyPr/>
          <a:lstStyle/>
          <a:p>
            <a:r>
              <a:rPr lang="fi-FI"/>
              <a:t>Korot alas euroalueellakin</a:t>
            </a:r>
            <a:endParaRPr lang="en-GB"/>
          </a:p>
        </p:txBody>
      </p:sp>
      <p:graphicFrame>
        <p:nvGraphicFramePr>
          <p:cNvPr id="2" name="Object 1">
            <a:extLst>
              <a:ext uri="{FF2B5EF4-FFF2-40B4-BE49-F238E27FC236}">
                <a16:creationId xmlns:a16="http://schemas.microsoft.com/office/drawing/2014/main" id="{B586392A-89B1-1B11-C891-C6ABF2BC913D}"/>
              </a:ext>
            </a:extLst>
          </p:cNvPr>
          <p:cNvGraphicFramePr>
            <a:graphicFrameLocks noChangeAspect="1"/>
          </p:cNvGraphicFramePr>
          <p:nvPr/>
        </p:nvGraphicFramePr>
        <p:xfrm>
          <a:off x="2032000" y="1268760"/>
          <a:ext cx="8128000" cy="5378450"/>
        </p:xfrm>
        <a:graphic>
          <a:graphicData uri="http://schemas.openxmlformats.org/presentationml/2006/ole">
            <mc:AlternateContent xmlns:mc="http://schemas.openxmlformats.org/markup-compatibility/2006">
              <mc:Choice xmlns:v="urn:schemas-microsoft-com:vml" Requires="v">
                <p:oleObj name="Macrobond document" r:id="rId2" imgW="12714040" imgH="8412210" progId="Mbnd.mbnd">
                  <p:embed/>
                </p:oleObj>
              </mc:Choice>
              <mc:Fallback>
                <p:oleObj name="Macrobond document" r:id="rId2" imgW="12714040" imgH="8412210" progId="Mbnd.mbnd">
                  <p:embed/>
                  <p:pic>
                    <p:nvPicPr>
                      <p:cNvPr id="2" name="Object 1">
                        <a:extLst>
                          <a:ext uri="{FF2B5EF4-FFF2-40B4-BE49-F238E27FC236}">
                            <a16:creationId xmlns:a16="http://schemas.microsoft.com/office/drawing/2014/main" id="{B586392A-89B1-1B11-C891-C6ABF2BC913D}"/>
                          </a:ext>
                        </a:extLst>
                      </p:cNvPr>
                      <p:cNvPicPr/>
                      <p:nvPr/>
                    </p:nvPicPr>
                    <p:blipFill>
                      <a:blip r:embed="rId3"/>
                      <a:stretch>
                        <a:fillRect/>
                      </a:stretch>
                    </p:blipFill>
                    <p:spPr>
                      <a:xfrm>
                        <a:off x="2032000" y="1268760"/>
                        <a:ext cx="8128000" cy="5378450"/>
                      </a:xfrm>
                      <a:prstGeom prst="rect">
                        <a:avLst/>
                      </a:prstGeom>
                    </p:spPr>
                  </p:pic>
                </p:oleObj>
              </mc:Fallback>
            </mc:AlternateContent>
          </a:graphicData>
        </a:graphic>
      </p:graphicFrame>
    </p:spTree>
    <p:extLst>
      <p:ext uri="{BB962C8B-B14F-4D97-AF65-F5344CB8AC3E}">
        <p14:creationId xmlns:p14="http://schemas.microsoft.com/office/powerpoint/2010/main" val="15679184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D65084E9-F512-3C3D-C224-F755B2C446F8}"/>
              </a:ext>
            </a:extLst>
          </p:cNvPr>
          <p:cNvSpPr>
            <a:spLocks noGrp="1"/>
          </p:cNvSpPr>
          <p:nvPr>
            <p:ph sz="half" idx="1"/>
          </p:nvPr>
        </p:nvSpPr>
        <p:spPr>
          <a:xfrm>
            <a:off x="414000" y="1988840"/>
            <a:ext cx="5510474" cy="4535083"/>
          </a:xfrm>
        </p:spPr>
        <p:txBody>
          <a:bodyPr/>
          <a:lstStyle/>
          <a:p>
            <a:pPr>
              <a:buClr>
                <a:srgbClr val="00B050"/>
              </a:buClr>
              <a:buFont typeface="Wingdings" panose="05000000000000000000" pitchFamily="2" charset="2"/>
              <a:buChar char="§"/>
            </a:pPr>
            <a:r>
              <a:rPr lang="fi-FI" dirty="0">
                <a:solidFill>
                  <a:srgbClr val="00B050"/>
                </a:solidFill>
              </a:rPr>
              <a:t>Talous kääntynyt kasvuun</a:t>
            </a:r>
          </a:p>
          <a:p>
            <a:pPr>
              <a:buClr>
                <a:srgbClr val="00B050"/>
              </a:buClr>
              <a:buFont typeface="Wingdings" panose="05000000000000000000" pitchFamily="2" charset="2"/>
              <a:buChar char="§"/>
            </a:pPr>
            <a:r>
              <a:rPr lang="fi-FI" dirty="0">
                <a:solidFill>
                  <a:srgbClr val="00B050"/>
                </a:solidFill>
              </a:rPr>
              <a:t>Kauppasodassa osittainen välirauha</a:t>
            </a:r>
          </a:p>
          <a:p>
            <a:pPr>
              <a:buClr>
                <a:srgbClr val="00B050"/>
              </a:buClr>
              <a:buFont typeface="Wingdings" panose="05000000000000000000" pitchFamily="2" charset="2"/>
              <a:buChar char="§"/>
            </a:pPr>
            <a:r>
              <a:rPr lang="fi-FI" dirty="0">
                <a:solidFill>
                  <a:srgbClr val="00B050"/>
                </a:solidFill>
              </a:rPr>
              <a:t>Markkinoilla vaikutusta Trumpiin</a:t>
            </a:r>
          </a:p>
          <a:p>
            <a:pPr>
              <a:buClr>
                <a:srgbClr val="00B050"/>
              </a:buClr>
              <a:buFont typeface="Wingdings" panose="05000000000000000000" pitchFamily="2" charset="2"/>
              <a:buChar char="§"/>
            </a:pPr>
            <a:r>
              <a:rPr lang="fi-FI" dirty="0">
                <a:solidFill>
                  <a:srgbClr val="00B050"/>
                </a:solidFill>
              </a:rPr>
              <a:t>Trump joustava </a:t>
            </a:r>
          </a:p>
          <a:p>
            <a:pPr>
              <a:buClr>
                <a:srgbClr val="00B050"/>
              </a:buClr>
              <a:buFont typeface="Wingdings" panose="05000000000000000000" pitchFamily="2" charset="2"/>
              <a:buChar char="§"/>
            </a:pPr>
            <a:endParaRPr lang="fi-FI" dirty="0">
              <a:solidFill>
                <a:srgbClr val="00B050"/>
              </a:solidFill>
            </a:endParaRPr>
          </a:p>
          <a:p>
            <a:pPr>
              <a:buClr>
                <a:srgbClr val="C00000"/>
              </a:buClr>
              <a:buFont typeface="Wingdings" panose="05000000000000000000" pitchFamily="2" charset="2"/>
              <a:buChar char="§"/>
            </a:pPr>
            <a:r>
              <a:rPr lang="fi-FI" dirty="0">
                <a:solidFill>
                  <a:srgbClr val="C00000"/>
                </a:solidFill>
              </a:rPr>
              <a:t>Uhat siirtyneet, ei väistyneet </a:t>
            </a:r>
          </a:p>
          <a:p>
            <a:pPr>
              <a:buClr>
                <a:srgbClr val="C00000"/>
              </a:buClr>
              <a:buFont typeface="Wingdings" panose="05000000000000000000" pitchFamily="2" charset="2"/>
              <a:buChar char="§"/>
            </a:pPr>
            <a:r>
              <a:rPr lang="fi-FI" dirty="0">
                <a:solidFill>
                  <a:srgbClr val="C00000"/>
                </a:solidFill>
              </a:rPr>
              <a:t>Tullit yhä korkeat</a:t>
            </a:r>
          </a:p>
          <a:p>
            <a:pPr>
              <a:buClr>
                <a:srgbClr val="C00000"/>
              </a:buClr>
              <a:buFont typeface="Wingdings" panose="05000000000000000000" pitchFamily="2" charset="2"/>
              <a:buChar char="§"/>
            </a:pPr>
            <a:r>
              <a:rPr lang="fi-FI" dirty="0">
                <a:solidFill>
                  <a:srgbClr val="C00000"/>
                </a:solidFill>
              </a:rPr>
              <a:t>Epävarmuus yhä korkealla</a:t>
            </a:r>
          </a:p>
          <a:p>
            <a:pPr>
              <a:buClr>
                <a:srgbClr val="C00000"/>
              </a:buClr>
              <a:buFont typeface="Wingdings" panose="05000000000000000000" pitchFamily="2" charset="2"/>
              <a:buChar char="§"/>
            </a:pPr>
            <a:r>
              <a:rPr lang="fi-FI" dirty="0">
                <a:solidFill>
                  <a:srgbClr val="C00000"/>
                </a:solidFill>
              </a:rPr>
              <a:t>Luottamus USA:han menetetty?</a:t>
            </a:r>
            <a:endParaRPr lang="fi-FI" dirty="0">
              <a:solidFill>
                <a:srgbClr val="00B050"/>
              </a:solidFill>
            </a:endParaRPr>
          </a:p>
          <a:p>
            <a:pPr marL="0" indent="0">
              <a:buClr>
                <a:srgbClr val="00B050"/>
              </a:buClr>
              <a:buNone/>
            </a:pPr>
            <a:endParaRPr lang="fi-FI" dirty="0">
              <a:solidFill>
                <a:srgbClr val="00B050"/>
              </a:solidFill>
            </a:endParaRPr>
          </a:p>
          <a:p>
            <a:pPr>
              <a:lnSpc>
                <a:spcPct val="150000"/>
              </a:lnSpc>
              <a:buClr>
                <a:srgbClr val="00B050"/>
              </a:buClr>
              <a:buFont typeface="Wingdings" panose="05000000000000000000" pitchFamily="2" charset="2"/>
              <a:buChar char="§"/>
            </a:pPr>
            <a:endParaRPr lang="fi-FI" dirty="0">
              <a:solidFill>
                <a:srgbClr val="00B050"/>
              </a:solidFill>
            </a:endParaRPr>
          </a:p>
          <a:p>
            <a:pPr>
              <a:lnSpc>
                <a:spcPct val="150000"/>
              </a:lnSpc>
              <a:buClr>
                <a:srgbClr val="C00000"/>
              </a:buClr>
              <a:buFont typeface="Wingdings" panose="05000000000000000000" pitchFamily="2" charset="2"/>
              <a:buChar char="§"/>
            </a:pPr>
            <a:endParaRPr lang="fi-FI" dirty="0">
              <a:solidFill>
                <a:srgbClr val="C00000"/>
              </a:solidFill>
            </a:endParaRPr>
          </a:p>
          <a:p>
            <a:pPr marL="0" indent="0">
              <a:lnSpc>
                <a:spcPct val="150000"/>
              </a:lnSpc>
              <a:buClr>
                <a:srgbClr val="C00000"/>
              </a:buClr>
              <a:buNone/>
            </a:pPr>
            <a:endParaRPr lang="fi-FI" dirty="0">
              <a:solidFill>
                <a:srgbClr val="C00000"/>
              </a:solidFill>
            </a:endParaRPr>
          </a:p>
          <a:p>
            <a:pPr marL="0" indent="0">
              <a:lnSpc>
                <a:spcPct val="150000"/>
              </a:lnSpc>
              <a:buClr>
                <a:srgbClr val="00B050"/>
              </a:buClr>
              <a:buNone/>
            </a:pPr>
            <a:endParaRPr lang="fi-FI" dirty="0">
              <a:solidFill>
                <a:srgbClr val="00B050"/>
              </a:solidFill>
            </a:endParaRPr>
          </a:p>
        </p:txBody>
      </p:sp>
      <p:sp>
        <p:nvSpPr>
          <p:cNvPr id="4" name="Otsikko 3">
            <a:extLst>
              <a:ext uri="{FF2B5EF4-FFF2-40B4-BE49-F238E27FC236}">
                <a16:creationId xmlns:a16="http://schemas.microsoft.com/office/drawing/2014/main" id="{9D6AD188-B1E3-ADDF-9D9F-A1B4DC0D4D35}"/>
              </a:ext>
            </a:extLst>
          </p:cNvPr>
          <p:cNvSpPr>
            <a:spLocks noGrp="1"/>
          </p:cNvSpPr>
          <p:nvPr>
            <p:ph type="title"/>
          </p:nvPr>
        </p:nvSpPr>
        <p:spPr/>
        <p:txBody>
          <a:bodyPr/>
          <a:lstStyle/>
          <a:p>
            <a:r>
              <a:rPr lang="fi-FI"/>
              <a:t>Miltä näyttää?</a:t>
            </a:r>
          </a:p>
        </p:txBody>
      </p:sp>
      <p:pic>
        <p:nvPicPr>
          <p:cNvPr id="7" name="Picture 6" descr="Two owls on a branch under a leaf&#10;&#10;AI-generated content may be incorrect.">
            <a:extLst>
              <a:ext uri="{FF2B5EF4-FFF2-40B4-BE49-F238E27FC236}">
                <a16:creationId xmlns:a16="http://schemas.microsoft.com/office/drawing/2014/main" id="{DB882C86-23F1-DCB9-F80E-867AE99BD32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096000" y="1726224"/>
            <a:ext cx="5798506" cy="3863016"/>
          </a:xfrm>
          <a:prstGeom prst="rect">
            <a:avLst/>
          </a:prstGeom>
        </p:spPr>
      </p:pic>
    </p:spTree>
    <p:extLst>
      <p:ext uri="{BB962C8B-B14F-4D97-AF65-F5344CB8AC3E}">
        <p14:creationId xmlns:p14="http://schemas.microsoft.com/office/powerpoint/2010/main" val="37873421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4C5303-10A0-4602-E433-8D2C15BACCDA}"/>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74E28168-C72F-B9A0-0468-3CC3DC010F03}"/>
              </a:ext>
            </a:extLst>
          </p:cNvPr>
          <p:cNvSpPr>
            <a:spLocks noGrp="1"/>
          </p:cNvSpPr>
          <p:nvPr>
            <p:ph type="ctrTitle"/>
          </p:nvPr>
        </p:nvSpPr>
        <p:spPr>
          <a:xfrm>
            <a:off x="413999" y="485999"/>
            <a:ext cx="9841625" cy="1910067"/>
          </a:xfrm>
        </p:spPr>
        <p:txBody>
          <a:bodyPr/>
          <a:lstStyle/>
          <a:p>
            <a:r>
              <a:rPr lang="fi-FI" sz="3600" dirty="0">
                <a:solidFill>
                  <a:schemeClr val="tx1"/>
                </a:solidFill>
              </a:rPr>
              <a:t>Yrittäjät-akatemia ja Yrittäjien tapahtumat</a:t>
            </a:r>
            <a:endParaRPr lang="fi-FI" sz="4400" dirty="0">
              <a:solidFill>
                <a:schemeClr val="tx1"/>
              </a:solidFill>
            </a:endParaRPr>
          </a:p>
        </p:txBody>
      </p:sp>
      <p:sp>
        <p:nvSpPr>
          <p:cNvPr id="3" name="Alaotsikko 2">
            <a:extLst>
              <a:ext uri="{FF2B5EF4-FFF2-40B4-BE49-F238E27FC236}">
                <a16:creationId xmlns:a16="http://schemas.microsoft.com/office/drawing/2014/main" id="{614A9045-9A00-54A5-1107-ABD384793A96}"/>
              </a:ext>
            </a:extLst>
          </p:cNvPr>
          <p:cNvSpPr>
            <a:spLocks noGrp="1"/>
          </p:cNvSpPr>
          <p:nvPr>
            <p:ph type="subTitle" idx="1"/>
          </p:nvPr>
        </p:nvSpPr>
        <p:spPr/>
        <p:txBody>
          <a:bodyPr vert="horz" lIns="0" tIns="45720" rIns="0" bIns="45720" rtlCol="0" anchor="t">
            <a:noAutofit/>
          </a:bodyPr>
          <a:lstStyle/>
          <a:p>
            <a:pPr marL="0" indent="0">
              <a:buNone/>
            </a:pPr>
            <a:r>
              <a:rPr lang="fi-FI" dirty="0"/>
              <a:t>Heidi Jäntti</a:t>
            </a:r>
          </a:p>
          <a:p>
            <a:pPr marL="0" indent="0">
              <a:buNone/>
            </a:pPr>
            <a:r>
              <a:rPr lang="fi-FI" dirty="0"/>
              <a:t>16.4.2025</a:t>
            </a:r>
          </a:p>
        </p:txBody>
      </p:sp>
      <p:pic>
        <p:nvPicPr>
          <p:cNvPr id="6" name="Kuva 5">
            <a:extLst>
              <a:ext uri="{FF2B5EF4-FFF2-40B4-BE49-F238E27FC236}">
                <a16:creationId xmlns:a16="http://schemas.microsoft.com/office/drawing/2014/main" id="{20B9EAD0-4922-F985-D6C8-5B6A92DA908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63143" y="3602986"/>
            <a:ext cx="4862895" cy="3256623"/>
          </a:xfrm>
          <a:custGeom>
            <a:avLst/>
            <a:gdLst>
              <a:gd name="connsiteX0" fmla="*/ 1549963 w 4836673"/>
              <a:gd name="connsiteY0" fmla="*/ 0 h 3346705"/>
              <a:gd name="connsiteX1" fmla="*/ 4836673 w 4836673"/>
              <a:gd name="connsiteY1" fmla="*/ 0 h 3346705"/>
              <a:gd name="connsiteX2" fmla="*/ 3286710 w 4836673"/>
              <a:gd name="connsiteY2" fmla="*/ 3346705 h 3346705"/>
              <a:gd name="connsiteX3" fmla="*/ 3281133 w 4836673"/>
              <a:gd name="connsiteY3" fmla="*/ 3346705 h 3346705"/>
              <a:gd name="connsiteX4" fmla="*/ 2214905 w 4836673"/>
              <a:gd name="connsiteY4" fmla="*/ 3346705 h 3346705"/>
              <a:gd name="connsiteX5" fmla="*/ 0 w 4836673"/>
              <a:gd name="connsiteY5"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6673" h="3346705">
                <a:moveTo>
                  <a:pt x="1549963" y="0"/>
                </a:moveTo>
                <a:lnTo>
                  <a:pt x="4836673" y="0"/>
                </a:lnTo>
                <a:lnTo>
                  <a:pt x="3286710" y="3346705"/>
                </a:lnTo>
                <a:lnTo>
                  <a:pt x="3281133" y="3346705"/>
                </a:lnTo>
                <a:lnTo>
                  <a:pt x="2214905" y="3346705"/>
                </a:lnTo>
                <a:lnTo>
                  <a:pt x="0" y="3346705"/>
                </a:lnTo>
                <a:close/>
              </a:path>
            </a:pathLst>
          </a:custGeom>
        </p:spPr>
      </p:pic>
      <p:pic>
        <p:nvPicPr>
          <p:cNvPr id="5" name="Kuva 4">
            <a:extLst>
              <a:ext uri="{FF2B5EF4-FFF2-40B4-BE49-F238E27FC236}">
                <a16:creationId xmlns:a16="http://schemas.microsoft.com/office/drawing/2014/main" id="{7D4ED2CC-D815-AB7B-F6CB-C7A92B2FA0D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67349" y="3602986"/>
            <a:ext cx="4224651" cy="3255013"/>
          </a:xfrm>
          <a:custGeom>
            <a:avLst/>
            <a:gdLst>
              <a:gd name="connsiteX0" fmla="*/ 1549963 w 4224651"/>
              <a:gd name="connsiteY0" fmla="*/ 0 h 3346705"/>
              <a:gd name="connsiteX1" fmla="*/ 1555540 w 4224651"/>
              <a:gd name="connsiteY1" fmla="*/ 0 h 3346705"/>
              <a:gd name="connsiteX2" fmla="*/ 2621768 w 4224651"/>
              <a:gd name="connsiteY2" fmla="*/ 0 h 3346705"/>
              <a:gd name="connsiteX3" fmla="*/ 4224651 w 4224651"/>
              <a:gd name="connsiteY3" fmla="*/ 0 h 3346705"/>
              <a:gd name="connsiteX4" fmla="*/ 4224651 w 4224651"/>
              <a:gd name="connsiteY4" fmla="*/ 3346705 h 3346705"/>
              <a:gd name="connsiteX5" fmla="*/ 0 w 4224651"/>
              <a:gd name="connsiteY5"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4651" h="3346705">
                <a:moveTo>
                  <a:pt x="1549963" y="0"/>
                </a:moveTo>
                <a:lnTo>
                  <a:pt x="1555540" y="0"/>
                </a:lnTo>
                <a:lnTo>
                  <a:pt x="2621768" y="0"/>
                </a:lnTo>
                <a:lnTo>
                  <a:pt x="4224651" y="0"/>
                </a:lnTo>
                <a:lnTo>
                  <a:pt x="4224651" y="3346705"/>
                </a:lnTo>
                <a:lnTo>
                  <a:pt x="0" y="3346705"/>
                </a:lnTo>
                <a:close/>
              </a:path>
            </a:pathLst>
          </a:custGeom>
        </p:spPr>
      </p:pic>
      <p:pic>
        <p:nvPicPr>
          <p:cNvPr id="7" name="Kuva 6">
            <a:extLst>
              <a:ext uri="{FF2B5EF4-FFF2-40B4-BE49-F238E27FC236}">
                <a16:creationId xmlns:a16="http://schemas.microsoft.com/office/drawing/2014/main" id="{1D9061E4-AF16-4A1E-E5C9-FFA734E579B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 y="3602986"/>
            <a:ext cx="5812971" cy="3256624"/>
          </a:xfrm>
          <a:custGeom>
            <a:avLst/>
            <a:gdLst>
              <a:gd name="connsiteX0" fmla="*/ 0 w 5859797"/>
              <a:gd name="connsiteY0" fmla="*/ 0 h 3346705"/>
              <a:gd name="connsiteX1" fmla="*/ 5859797 w 5859797"/>
              <a:gd name="connsiteY1" fmla="*/ 0 h 3346705"/>
              <a:gd name="connsiteX2" fmla="*/ 4309834 w 5859797"/>
              <a:gd name="connsiteY2" fmla="*/ 3346705 h 3346705"/>
              <a:gd name="connsiteX3" fmla="*/ 4304257 w 5859797"/>
              <a:gd name="connsiteY3" fmla="*/ 3346705 h 3346705"/>
              <a:gd name="connsiteX4" fmla="*/ 3238029 w 5859797"/>
              <a:gd name="connsiteY4" fmla="*/ 3346705 h 3346705"/>
              <a:gd name="connsiteX5" fmla="*/ 0 w 5859797"/>
              <a:gd name="connsiteY5"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59797" h="3346705">
                <a:moveTo>
                  <a:pt x="0" y="0"/>
                </a:moveTo>
                <a:lnTo>
                  <a:pt x="5859797" y="0"/>
                </a:lnTo>
                <a:lnTo>
                  <a:pt x="4309834" y="3346705"/>
                </a:lnTo>
                <a:lnTo>
                  <a:pt x="4304257" y="3346705"/>
                </a:lnTo>
                <a:lnTo>
                  <a:pt x="3238029" y="3346705"/>
                </a:lnTo>
                <a:lnTo>
                  <a:pt x="0" y="3346705"/>
                </a:lnTo>
                <a:close/>
              </a:path>
            </a:pathLst>
          </a:custGeom>
        </p:spPr>
      </p:pic>
      <p:pic>
        <p:nvPicPr>
          <p:cNvPr id="8" name="Kuva 7">
            <a:extLst>
              <a:ext uri="{FF2B5EF4-FFF2-40B4-BE49-F238E27FC236}">
                <a16:creationId xmlns:a16="http://schemas.microsoft.com/office/drawing/2014/main" id="{9055655B-E78F-7360-49D7-0249FFFAAA59}"/>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333694" y="5581236"/>
            <a:ext cx="2346257" cy="911447"/>
          </a:xfrm>
          <a:prstGeom prst="rect">
            <a:avLst/>
          </a:prstGeom>
        </p:spPr>
      </p:pic>
    </p:spTree>
    <p:extLst>
      <p:ext uri="{BB962C8B-B14F-4D97-AF65-F5344CB8AC3E}">
        <p14:creationId xmlns:p14="http://schemas.microsoft.com/office/powerpoint/2010/main" val="42241055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Kuva 33" descr="Kuva, joka sisältää kohteen henkilö, sisä-, vaate, pöytä&#10;&#10;Kuvaus luotu automaattisesti">
            <a:extLst>
              <a:ext uri="{FF2B5EF4-FFF2-40B4-BE49-F238E27FC236}">
                <a16:creationId xmlns:a16="http://schemas.microsoft.com/office/drawing/2014/main" id="{5B745052-ADEC-4022-43C5-0C47A0F2CDE8}"/>
              </a:ext>
            </a:extLst>
          </p:cNvPr>
          <p:cNvPicPr>
            <a:picLocks noChangeAspect="1"/>
          </p:cNvPicPr>
          <p:nvPr/>
        </p:nvPicPr>
        <p:blipFill>
          <a:blip r:embed="rId3">
            <a:extLst>
              <a:ext uri="{28A0092B-C50C-407E-A947-70E740481C1C}">
                <a14:useLocalDpi xmlns:a14="http://schemas.microsoft.com/office/drawing/2010/main" val="0"/>
              </a:ext>
            </a:extLst>
          </a:blip>
          <a:srcRect t="1666" r="5001"/>
          <a:stretch/>
        </p:blipFill>
        <p:spPr>
          <a:xfrm>
            <a:off x="0" y="0"/>
            <a:ext cx="12192000" cy="8494886"/>
          </a:xfrm>
          <a:prstGeom prst="rect">
            <a:avLst/>
          </a:prstGeom>
        </p:spPr>
      </p:pic>
      <p:sp>
        <p:nvSpPr>
          <p:cNvPr id="30" name="Ellipsi 29">
            <a:extLst>
              <a:ext uri="{FF2B5EF4-FFF2-40B4-BE49-F238E27FC236}">
                <a16:creationId xmlns:a16="http://schemas.microsoft.com/office/drawing/2014/main" id="{7C845F6C-1850-4680-15BF-2B4F5D2918ED}"/>
              </a:ext>
            </a:extLst>
          </p:cNvPr>
          <p:cNvSpPr/>
          <p:nvPr/>
        </p:nvSpPr>
        <p:spPr>
          <a:xfrm>
            <a:off x="953924" y="2058429"/>
            <a:ext cx="4118605" cy="407864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err="1">
              <a:ln>
                <a:noFill/>
              </a:ln>
              <a:solidFill>
                <a:prstClr val="white"/>
              </a:solidFill>
              <a:effectLst/>
              <a:uLnTx/>
              <a:uFillTx/>
              <a:latin typeface="Arial" panose="020B0604020202020204"/>
              <a:ea typeface="+mn-ea"/>
              <a:cs typeface="+mn-cs"/>
            </a:endParaRPr>
          </a:p>
        </p:txBody>
      </p:sp>
      <p:sp>
        <p:nvSpPr>
          <p:cNvPr id="3" name="Otsikko 2">
            <a:extLst>
              <a:ext uri="{FF2B5EF4-FFF2-40B4-BE49-F238E27FC236}">
                <a16:creationId xmlns:a16="http://schemas.microsoft.com/office/drawing/2014/main" id="{0E759751-FFCF-B33F-368B-8162FF12AA07}"/>
              </a:ext>
            </a:extLst>
          </p:cNvPr>
          <p:cNvSpPr>
            <a:spLocks noGrp="1"/>
          </p:cNvSpPr>
          <p:nvPr>
            <p:ph type="title"/>
          </p:nvPr>
        </p:nvSpPr>
        <p:spPr>
          <a:xfrm>
            <a:off x="414000" y="0"/>
            <a:ext cx="9570432" cy="998934"/>
          </a:xfrm>
        </p:spPr>
        <p:txBody>
          <a:bodyPr/>
          <a:lstStyle/>
          <a:p>
            <a:r>
              <a:rPr lang="fi-FI" dirty="0">
                <a:solidFill>
                  <a:schemeClr val="bg1"/>
                </a:solidFill>
              </a:rPr>
              <a:t>Kehitä osaamistasi Yrittäjät-akatemian avulla</a:t>
            </a:r>
          </a:p>
        </p:txBody>
      </p:sp>
      <p:sp>
        <p:nvSpPr>
          <p:cNvPr id="12" name="Ympyrä: Ontto 11">
            <a:extLst>
              <a:ext uri="{FF2B5EF4-FFF2-40B4-BE49-F238E27FC236}">
                <a16:creationId xmlns:a16="http://schemas.microsoft.com/office/drawing/2014/main" id="{E713F5FA-B49B-2A0E-60C5-138D76DD6E14}"/>
              </a:ext>
            </a:extLst>
          </p:cNvPr>
          <p:cNvSpPr/>
          <p:nvPr/>
        </p:nvSpPr>
        <p:spPr>
          <a:xfrm>
            <a:off x="546590" y="1613474"/>
            <a:ext cx="5033928" cy="4968551"/>
          </a:xfrm>
          <a:prstGeom prst="donut">
            <a:avLst>
              <a:gd name="adj" fmla="val 578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err="1">
              <a:ln>
                <a:noFill/>
              </a:ln>
              <a:solidFill>
                <a:prstClr val="black"/>
              </a:solidFill>
              <a:effectLst/>
              <a:uLnTx/>
              <a:uFillTx/>
              <a:latin typeface="Arial" panose="020B0604020202020204"/>
              <a:ea typeface="+mn-ea"/>
              <a:cs typeface="+mn-cs"/>
            </a:endParaRPr>
          </a:p>
        </p:txBody>
      </p:sp>
      <p:sp>
        <p:nvSpPr>
          <p:cNvPr id="18" name="Suorakulmio 17">
            <a:extLst>
              <a:ext uri="{FF2B5EF4-FFF2-40B4-BE49-F238E27FC236}">
                <a16:creationId xmlns:a16="http://schemas.microsoft.com/office/drawing/2014/main" id="{DFC04052-77C6-5C02-CF2A-4A59DEED0F04}"/>
              </a:ext>
            </a:extLst>
          </p:cNvPr>
          <p:cNvSpPr/>
          <p:nvPr/>
        </p:nvSpPr>
        <p:spPr>
          <a:xfrm rot="19489654" flipH="1">
            <a:off x="2967335" y="2063273"/>
            <a:ext cx="47872" cy="41136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err="1">
              <a:ln>
                <a:noFill/>
              </a:ln>
              <a:solidFill>
                <a:prstClr val="white"/>
              </a:solidFill>
              <a:effectLst/>
              <a:uLnTx/>
              <a:uFillTx/>
              <a:latin typeface="Arial" panose="020B0604020202020204"/>
              <a:ea typeface="+mn-ea"/>
              <a:cs typeface="+mn-cs"/>
            </a:endParaRPr>
          </a:p>
        </p:txBody>
      </p:sp>
      <p:sp>
        <p:nvSpPr>
          <p:cNvPr id="19" name="Suorakulmio 18">
            <a:extLst>
              <a:ext uri="{FF2B5EF4-FFF2-40B4-BE49-F238E27FC236}">
                <a16:creationId xmlns:a16="http://schemas.microsoft.com/office/drawing/2014/main" id="{F9FEA1F5-1D45-3F22-EAE9-25A591918934}"/>
              </a:ext>
            </a:extLst>
          </p:cNvPr>
          <p:cNvSpPr/>
          <p:nvPr/>
        </p:nvSpPr>
        <p:spPr>
          <a:xfrm rot="16200000">
            <a:off x="2989146" y="2092077"/>
            <a:ext cx="48161" cy="4118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err="1">
              <a:ln>
                <a:noFill/>
              </a:ln>
              <a:solidFill>
                <a:prstClr val="white"/>
              </a:solidFill>
              <a:effectLst/>
              <a:uLnTx/>
              <a:uFillTx/>
              <a:latin typeface="Arial" panose="020B0604020202020204"/>
              <a:ea typeface="+mn-ea"/>
              <a:cs typeface="+mn-cs"/>
            </a:endParaRPr>
          </a:p>
        </p:txBody>
      </p:sp>
      <p:sp>
        <p:nvSpPr>
          <p:cNvPr id="20" name="Suorakulmio 19">
            <a:extLst>
              <a:ext uri="{FF2B5EF4-FFF2-40B4-BE49-F238E27FC236}">
                <a16:creationId xmlns:a16="http://schemas.microsoft.com/office/drawing/2014/main" id="{A1833365-F11D-300C-4FE3-D809EB503419}"/>
              </a:ext>
            </a:extLst>
          </p:cNvPr>
          <p:cNvSpPr/>
          <p:nvPr/>
        </p:nvSpPr>
        <p:spPr>
          <a:xfrm rot="1982008" flipH="1">
            <a:off x="2993929" y="2078386"/>
            <a:ext cx="45719" cy="40834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err="1">
              <a:ln>
                <a:noFill/>
              </a:ln>
              <a:solidFill>
                <a:prstClr val="white"/>
              </a:solidFill>
              <a:effectLst/>
              <a:uLnTx/>
              <a:uFillTx/>
              <a:latin typeface="Arial" panose="020B0604020202020204"/>
              <a:ea typeface="+mn-ea"/>
              <a:cs typeface="+mn-cs"/>
            </a:endParaRPr>
          </a:p>
        </p:txBody>
      </p:sp>
      <p:sp>
        <p:nvSpPr>
          <p:cNvPr id="22" name="Tekstiruutu 21">
            <a:extLst>
              <a:ext uri="{FF2B5EF4-FFF2-40B4-BE49-F238E27FC236}">
                <a16:creationId xmlns:a16="http://schemas.microsoft.com/office/drawing/2014/main" id="{387F0FFC-9DB1-3BA9-08BD-8FD33A667E23}"/>
              </a:ext>
            </a:extLst>
          </p:cNvPr>
          <p:cNvSpPr txBox="1"/>
          <p:nvPr/>
        </p:nvSpPr>
        <p:spPr>
          <a:xfrm>
            <a:off x="3395228" y="3359180"/>
            <a:ext cx="1684425" cy="646331"/>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i-FI" b="1" i="0" u="none" strike="noStrike" kern="1200" cap="none" spc="0" normalizeH="0" baseline="0" noProof="0" dirty="0">
                <a:ln>
                  <a:noFill/>
                </a:ln>
                <a:solidFill>
                  <a:prstClr val="white"/>
                </a:solidFill>
                <a:effectLst/>
                <a:uLnTx/>
                <a:uFillTx/>
                <a:latin typeface="Arial" panose="020B0604020202020204"/>
                <a:ea typeface="+mn-ea"/>
                <a:cs typeface="+mn-cs"/>
              </a:rPr>
              <a:t>Johtaminen &amp; hyvinvointi</a:t>
            </a:r>
          </a:p>
        </p:txBody>
      </p:sp>
      <p:sp>
        <p:nvSpPr>
          <p:cNvPr id="23" name="Tekstiruutu 22">
            <a:extLst>
              <a:ext uri="{FF2B5EF4-FFF2-40B4-BE49-F238E27FC236}">
                <a16:creationId xmlns:a16="http://schemas.microsoft.com/office/drawing/2014/main" id="{93EAA959-2E13-AF90-9DDD-77B41DC51FAE}"/>
              </a:ext>
            </a:extLst>
          </p:cNvPr>
          <p:cNvSpPr txBox="1"/>
          <p:nvPr/>
        </p:nvSpPr>
        <p:spPr>
          <a:xfrm>
            <a:off x="2288918" y="2282926"/>
            <a:ext cx="1409360" cy="1015663"/>
          </a:xfrm>
          <a:prstGeom prst="rect">
            <a:avLst/>
          </a:prstGeom>
          <a:noFill/>
        </p:spPr>
        <p:txBody>
          <a:bodyPr wrap="non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i-FI" sz="2000" b="1" i="0" u="none" strike="noStrike" kern="1200" cap="none" spc="0" normalizeH="0" baseline="0" noProof="0" dirty="0">
                <a:ln>
                  <a:noFill/>
                </a:ln>
                <a:solidFill>
                  <a:prstClr val="white"/>
                </a:solidFill>
                <a:effectLst/>
                <a:uLnTx/>
                <a:uFillTx/>
                <a:latin typeface="Arial" panose="020B0604020202020204"/>
                <a:ea typeface="+mn-ea"/>
                <a:cs typeface="+mn-cs"/>
              </a:rPr>
              <a:t>Yrityksen </a:t>
            </a:r>
            <a:br>
              <a:rPr kumimoji="0" lang="fi-FI" sz="2000" b="1" i="0" u="none" strike="noStrike" kern="1200" cap="none" spc="0" normalizeH="0" baseline="0" noProof="0" dirty="0">
                <a:ln>
                  <a:noFill/>
                </a:ln>
                <a:solidFill>
                  <a:prstClr val="white"/>
                </a:solidFill>
                <a:effectLst/>
                <a:uLnTx/>
                <a:uFillTx/>
                <a:latin typeface="Arial" panose="020B0604020202020204"/>
                <a:ea typeface="+mn-ea"/>
                <a:cs typeface="+mn-cs"/>
              </a:rPr>
            </a:br>
            <a:r>
              <a:rPr kumimoji="0" lang="fi-FI" sz="2000" b="1" i="0" u="none" strike="noStrike" kern="1200" cap="none" spc="0" normalizeH="0" baseline="0" noProof="0" dirty="0">
                <a:ln>
                  <a:noFill/>
                </a:ln>
                <a:solidFill>
                  <a:prstClr val="white"/>
                </a:solidFill>
                <a:effectLst/>
                <a:uLnTx/>
                <a:uFillTx/>
                <a:latin typeface="Arial" panose="020B0604020202020204"/>
                <a:ea typeface="+mn-ea"/>
                <a:cs typeface="+mn-cs"/>
              </a:rPr>
              <a:t>talous </a:t>
            </a:r>
            <a:r>
              <a:rPr lang="fi-FI" sz="2000" b="1" dirty="0">
                <a:solidFill>
                  <a:prstClr val="white"/>
                </a:solidFill>
                <a:latin typeface="Arial" panose="020B0604020202020204"/>
              </a:rPr>
              <a:t>&amp;</a:t>
            </a:r>
            <a:br>
              <a:rPr kumimoji="0" lang="fi-FI" sz="2000" b="1" i="0" u="none" strike="noStrike" kern="1200" cap="none" spc="0" normalizeH="0" baseline="0" noProof="0" dirty="0">
                <a:ln>
                  <a:noFill/>
                </a:ln>
                <a:solidFill>
                  <a:prstClr val="white"/>
                </a:solidFill>
                <a:effectLst/>
                <a:uLnTx/>
                <a:uFillTx/>
                <a:latin typeface="Arial" panose="020B0604020202020204"/>
                <a:ea typeface="+mn-ea"/>
                <a:cs typeface="+mn-cs"/>
              </a:rPr>
            </a:br>
            <a:r>
              <a:rPr kumimoji="0" lang="fi-FI" sz="2000" b="1" i="0" u="none" strike="noStrike" kern="1200" cap="none" spc="0" normalizeH="0" baseline="0" noProof="0" dirty="0">
                <a:ln>
                  <a:noFill/>
                </a:ln>
                <a:solidFill>
                  <a:prstClr val="white"/>
                </a:solidFill>
                <a:effectLst/>
                <a:uLnTx/>
                <a:uFillTx/>
                <a:latin typeface="Arial" panose="020B0604020202020204"/>
                <a:ea typeface="+mn-ea"/>
                <a:cs typeface="+mn-cs"/>
              </a:rPr>
              <a:t>verotus</a:t>
            </a:r>
          </a:p>
        </p:txBody>
      </p:sp>
      <p:sp>
        <p:nvSpPr>
          <p:cNvPr id="24" name="Tekstiruutu 23">
            <a:extLst>
              <a:ext uri="{FF2B5EF4-FFF2-40B4-BE49-F238E27FC236}">
                <a16:creationId xmlns:a16="http://schemas.microsoft.com/office/drawing/2014/main" id="{4C01DD3E-8643-22C0-4538-6863A6A42C3F}"/>
              </a:ext>
            </a:extLst>
          </p:cNvPr>
          <p:cNvSpPr txBox="1"/>
          <p:nvPr/>
        </p:nvSpPr>
        <p:spPr>
          <a:xfrm>
            <a:off x="1153830" y="4339955"/>
            <a:ext cx="1422184" cy="707886"/>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i-FI" sz="2000" b="1" i="0" u="none" strike="noStrike" kern="1200" cap="none" spc="0" normalizeH="0" baseline="0" noProof="0" dirty="0">
                <a:ln>
                  <a:noFill/>
                </a:ln>
                <a:solidFill>
                  <a:prstClr val="white"/>
                </a:solidFill>
                <a:effectLst/>
                <a:uLnTx/>
                <a:uFillTx/>
                <a:latin typeface="Arial" panose="020B0604020202020204"/>
                <a:ea typeface="+mn-ea"/>
                <a:cs typeface="+mn-cs"/>
              </a:rPr>
              <a:t>Yrityslain-</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fi-FI" sz="2000" b="1" i="0" u="none" strike="noStrike" kern="1200" cap="none" spc="0" normalizeH="0" baseline="0" noProof="0" dirty="0">
                <a:ln>
                  <a:noFill/>
                </a:ln>
                <a:solidFill>
                  <a:prstClr val="white"/>
                </a:solidFill>
                <a:effectLst/>
                <a:uLnTx/>
                <a:uFillTx/>
                <a:latin typeface="Arial" panose="020B0604020202020204"/>
                <a:ea typeface="+mn-ea"/>
                <a:cs typeface="+mn-cs"/>
              </a:rPr>
              <a:t>säädäntö</a:t>
            </a:r>
          </a:p>
        </p:txBody>
      </p:sp>
      <p:sp>
        <p:nvSpPr>
          <p:cNvPr id="25" name="Tekstiruutu 24">
            <a:extLst>
              <a:ext uri="{FF2B5EF4-FFF2-40B4-BE49-F238E27FC236}">
                <a16:creationId xmlns:a16="http://schemas.microsoft.com/office/drawing/2014/main" id="{5C12D8F9-3F99-1F04-2921-DBF82BAE30D2}"/>
              </a:ext>
            </a:extLst>
          </p:cNvPr>
          <p:cNvSpPr txBox="1"/>
          <p:nvPr/>
        </p:nvSpPr>
        <p:spPr>
          <a:xfrm>
            <a:off x="1846546" y="5148583"/>
            <a:ext cx="1891314" cy="707886"/>
          </a:xfrm>
          <a:prstGeom prst="rect">
            <a:avLst/>
          </a:prstGeom>
          <a:noFill/>
        </p:spPr>
        <p:txBody>
          <a:bodyPr wrap="square" rtlCol="0">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fi-FI" sz="2000" b="1" i="0" u="none" strike="noStrike" kern="1200" cap="none" spc="0" normalizeH="0" baseline="0" noProof="0" dirty="0">
                <a:ln>
                  <a:noFill/>
                </a:ln>
                <a:solidFill>
                  <a:prstClr val="white"/>
                </a:solidFill>
                <a:effectLst/>
                <a:uLnTx/>
                <a:uFillTx/>
                <a:latin typeface="Arial" panose="020B0604020202020204"/>
                <a:ea typeface="+mn-ea"/>
                <a:cs typeface="+mn-cs"/>
              </a:rPr>
              <a:t>Myynti </a:t>
            </a:r>
            <a:r>
              <a:rPr lang="fi-FI" sz="2000" b="1" dirty="0">
                <a:solidFill>
                  <a:prstClr val="white"/>
                </a:solidFill>
                <a:latin typeface="Arial" panose="020B0604020202020204"/>
              </a:rPr>
              <a:t>&amp;</a:t>
            </a:r>
            <a:r>
              <a:rPr kumimoji="0" lang="fi-FI" sz="2000" b="1" i="0" u="none" strike="noStrike" kern="1200" cap="none" spc="0" normalizeH="0" baseline="0" noProof="0" dirty="0">
                <a:ln>
                  <a:noFill/>
                </a:ln>
                <a:solidFill>
                  <a:prstClr val="white"/>
                </a:solidFill>
                <a:effectLst/>
                <a:uLnTx/>
                <a:uFillTx/>
                <a:latin typeface="Arial" panose="020B0604020202020204"/>
                <a:ea typeface="+mn-ea"/>
                <a:cs typeface="+mn-cs"/>
              </a:rPr>
              <a:t> markkinointi</a:t>
            </a:r>
          </a:p>
        </p:txBody>
      </p:sp>
      <p:sp>
        <p:nvSpPr>
          <p:cNvPr id="26" name="Tekstiruutu 25">
            <a:extLst>
              <a:ext uri="{FF2B5EF4-FFF2-40B4-BE49-F238E27FC236}">
                <a16:creationId xmlns:a16="http://schemas.microsoft.com/office/drawing/2014/main" id="{F4B85512-40AF-4FE8-6EFA-40F403769D4F}"/>
              </a:ext>
            </a:extLst>
          </p:cNvPr>
          <p:cNvSpPr txBox="1"/>
          <p:nvPr/>
        </p:nvSpPr>
        <p:spPr>
          <a:xfrm>
            <a:off x="3589752" y="4441203"/>
            <a:ext cx="1194558" cy="400110"/>
          </a:xfrm>
          <a:prstGeom prst="rect">
            <a:avLst/>
          </a:prstGeom>
          <a:noFill/>
        </p:spPr>
        <p:txBody>
          <a:bodyPr wrap="none" rtlCol="0">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fi-FI" sz="2000" b="1" i="0" u="none" strike="noStrike" kern="1200" cap="none" spc="0" normalizeH="0" baseline="0" noProof="0" dirty="0">
                <a:ln>
                  <a:noFill/>
                </a:ln>
                <a:solidFill>
                  <a:prstClr val="white"/>
                </a:solidFill>
                <a:effectLst/>
                <a:uLnTx/>
                <a:uFillTx/>
                <a:latin typeface="Arial" panose="020B0604020202020204"/>
                <a:ea typeface="+mn-ea"/>
                <a:cs typeface="+mn-cs"/>
              </a:rPr>
              <a:t>IT &amp; digi</a:t>
            </a:r>
          </a:p>
        </p:txBody>
      </p:sp>
      <p:sp>
        <p:nvSpPr>
          <p:cNvPr id="27" name="Tekstiruutu 26">
            <a:extLst>
              <a:ext uri="{FF2B5EF4-FFF2-40B4-BE49-F238E27FC236}">
                <a16:creationId xmlns:a16="http://schemas.microsoft.com/office/drawing/2014/main" id="{2F5F104D-9732-3AB0-3A8B-5889497CC5C8}"/>
              </a:ext>
            </a:extLst>
          </p:cNvPr>
          <p:cNvSpPr txBox="1"/>
          <p:nvPr/>
        </p:nvSpPr>
        <p:spPr>
          <a:xfrm>
            <a:off x="995867" y="3523086"/>
            <a:ext cx="1796336" cy="400110"/>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i-FI" sz="2000" b="1" i="0" u="none" strike="noStrike" kern="1200" cap="none" spc="0" normalizeH="0" baseline="0" noProof="0" dirty="0">
                <a:ln>
                  <a:noFill/>
                </a:ln>
                <a:solidFill>
                  <a:prstClr val="white"/>
                </a:solidFill>
                <a:effectLst/>
                <a:uLnTx/>
                <a:uFillTx/>
                <a:latin typeface="Arial" panose="020B0604020202020204"/>
                <a:ea typeface="+mn-ea"/>
                <a:cs typeface="+mn-cs"/>
              </a:rPr>
              <a:t>Yritysvastuu</a:t>
            </a:r>
          </a:p>
        </p:txBody>
      </p:sp>
      <p:sp>
        <p:nvSpPr>
          <p:cNvPr id="31" name="Suorakulmio 30">
            <a:extLst>
              <a:ext uri="{FF2B5EF4-FFF2-40B4-BE49-F238E27FC236}">
                <a16:creationId xmlns:a16="http://schemas.microsoft.com/office/drawing/2014/main" id="{1B3D46DC-F37A-D9B3-5D27-8AD741B924CF}"/>
              </a:ext>
            </a:extLst>
          </p:cNvPr>
          <p:cNvSpPr/>
          <p:nvPr/>
        </p:nvSpPr>
        <p:spPr>
          <a:xfrm rot="10800000">
            <a:off x="7917942" y="5317690"/>
            <a:ext cx="4025484" cy="7200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err="1">
              <a:ln>
                <a:noFill/>
              </a:ln>
              <a:solidFill>
                <a:prstClr val="white"/>
              </a:solidFill>
              <a:effectLst/>
              <a:uLnTx/>
              <a:uFillTx/>
              <a:latin typeface="Arial" panose="020B0604020202020204"/>
              <a:ea typeface="+mn-ea"/>
              <a:cs typeface="+mn-cs"/>
            </a:endParaRPr>
          </a:p>
        </p:txBody>
      </p:sp>
      <p:sp>
        <p:nvSpPr>
          <p:cNvPr id="32" name="Tekstiruutu 31">
            <a:extLst>
              <a:ext uri="{FF2B5EF4-FFF2-40B4-BE49-F238E27FC236}">
                <a16:creationId xmlns:a16="http://schemas.microsoft.com/office/drawing/2014/main" id="{F07011EA-7597-C6A3-5248-228A026844AF}"/>
              </a:ext>
            </a:extLst>
          </p:cNvPr>
          <p:cNvSpPr txBox="1"/>
          <p:nvPr/>
        </p:nvSpPr>
        <p:spPr>
          <a:xfrm>
            <a:off x="8047808" y="5385343"/>
            <a:ext cx="3895618" cy="584775"/>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i-FI" sz="3200" b="1" strike="noStrike" kern="1200" cap="none" spc="0" normalizeH="0" baseline="0" noProof="0" dirty="0">
                <a:ln>
                  <a:noFill/>
                </a:ln>
                <a:solidFill>
                  <a:schemeClr val="bg1"/>
                </a:solidFill>
                <a:effectLst/>
                <a:uLnTx/>
                <a:uFillTx/>
                <a:latin typeface="Arial" panose="020B0604020202020204"/>
                <a:ea typeface="+mn-ea"/>
                <a:cs typeface="+mn-cs"/>
              </a:rPr>
              <a:t>yrittajat.fi/akatemia</a:t>
            </a:r>
          </a:p>
        </p:txBody>
      </p:sp>
      <p:sp>
        <p:nvSpPr>
          <p:cNvPr id="7" name="Suorakulmio 6">
            <a:extLst>
              <a:ext uri="{FF2B5EF4-FFF2-40B4-BE49-F238E27FC236}">
                <a16:creationId xmlns:a16="http://schemas.microsoft.com/office/drawing/2014/main" id="{1EA4ADBF-B899-6C32-2B5E-E993CE9E1C7E}"/>
              </a:ext>
            </a:extLst>
          </p:cNvPr>
          <p:cNvSpPr/>
          <p:nvPr/>
        </p:nvSpPr>
        <p:spPr>
          <a:xfrm rot="10800000">
            <a:off x="9065772" y="2826747"/>
            <a:ext cx="2872710" cy="7200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err="1">
              <a:ln>
                <a:noFill/>
              </a:ln>
              <a:solidFill>
                <a:prstClr val="white"/>
              </a:solidFill>
              <a:effectLst/>
              <a:uLnTx/>
              <a:uFillTx/>
              <a:latin typeface="Arial" panose="020B0604020202020204"/>
              <a:ea typeface="+mn-ea"/>
              <a:cs typeface="+mn-cs"/>
            </a:endParaRPr>
          </a:p>
        </p:txBody>
      </p:sp>
      <p:sp>
        <p:nvSpPr>
          <p:cNvPr id="9" name="Tekstiruutu 8">
            <a:extLst>
              <a:ext uri="{FF2B5EF4-FFF2-40B4-BE49-F238E27FC236}">
                <a16:creationId xmlns:a16="http://schemas.microsoft.com/office/drawing/2014/main" id="{BAC54F83-E3E5-8717-1E15-786446C46292}"/>
              </a:ext>
            </a:extLst>
          </p:cNvPr>
          <p:cNvSpPr txBox="1"/>
          <p:nvPr/>
        </p:nvSpPr>
        <p:spPr>
          <a:xfrm>
            <a:off x="9065772" y="2876932"/>
            <a:ext cx="2872709" cy="584775"/>
          </a:xfrm>
          <a:prstGeom prst="rect">
            <a:avLst/>
          </a:prstGeom>
          <a:noFill/>
        </p:spPr>
        <p:txBody>
          <a:bodyPr wrap="none" rtlCol="0">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fi-FI" sz="3200" b="1" i="0" u="none" strike="noStrike" kern="1200" cap="none" spc="0" normalizeH="0" baseline="0" noProof="0" dirty="0">
                <a:ln>
                  <a:noFill/>
                </a:ln>
                <a:solidFill>
                  <a:prstClr val="white"/>
                </a:solidFill>
                <a:effectLst/>
                <a:uLnTx/>
                <a:uFillTx/>
                <a:latin typeface="Arial" panose="020B0604020202020204"/>
                <a:ea typeface="+mn-ea"/>
                <a:cs typeface="+mn-cs"/>
              </a:rPr>
              <a:t>Verkkokurssit</a:t>
            </a:r>
          </a:p>
        </p:txBody>
      </p:sp>
      <p:sp>
        <p:nvSpPr>
          <p:cNvPr id="8" name="Suorakulmio 7">
            <a:extLst>
              <a:ext uri="{FF2B5EF4-FFF2-40B4-BE49-F238E27FC236}">
                <a16:creationId xmlns:a16="http://schemas.microsoft.com/office/drawing/2014/main" id="{BAC714F9-C95B-FEA4-D838-8D406A546427}"/>
              </a:ext>
            </a:extLst>
          </p:cNvPr>
          <p:cNvSpPr/>
          <p:nvPr/>
        </p:nvSpPr>
        <p:spPr>
          <a:xfrm rot="10800000">
            <a:off x="9320782" y="2008875"/>
            <a:ext cx="2622644" cy="7200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err="1">
              <a:ln>
                <a:noFill/>
              </a:ln>
              <a:solidFill>
                <a:prstClr val="white"/>
              </a:solidFill>
              <a:effectLst/>
              <a:uLnTx/>
              <a:uFillTx/>
              <a:latin typeface="Arial" panose="020B0604020202020204"/>
              <a:ea typeface="+mn-ea"/>
              <a:cs typeface="+mn-cs"/>
            </a:endParaRPr>
          </a:p>
        </p:txBody>
      </p:sp>
      <p:sp>
        <p:nvSpPr>
          <p:cNvPr id="6" name="Tekstiruutu 5">
            <a:extLst>
              <a:ext uri="{FF2B5EF4-FFF2-40B4-BE49-F238E27FC236}">
                <a16:creationId xmlns:a16="http://schemas.microsoft.com/office/drawing/2014/main" id="{86A59C97-A953-A337-A6E8-AB862496334E}"/>
              </a:ext>
            </a:extLst>
          </p:cNvPr>
          <p:cNvSpPr txBox="1"/>
          <p:nvPr/>
        </p:nvSpPr>
        <p:spPr>
          <a:xfrm>
            <a:off x="8549133" y="2087470"/>
            <a:ext cx="3211328" cy="584775"/>
          </a:xfrm>
          <a:prstGeom prst="rect">
            <a:avLst/>
          </a:prstGeom>
          <a:noFill/>
        </p:spPr>
        <p:txBody>
          <a:bodyPr wrap="square" rtlCol="0">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fi-FI" sz="3200" b="1" i="0" u="none" strike="noStrike" kern="1200" cap="none" spc="0" normalizeH="0" baseline="0" noProof="0" dirty="0">
                <a:ln>
                  <a:noFill/>
                </a:ln>
                <a:solidFill>
                  <a:prstClr val="white"/>
                </a:solidFill>
                <a:effectLst/>
                <a:uLnTx/>
                <a:uFillTx/>
                <a:latin typeface="Arial" panose="020B0604020202020204"/>
                <a:ea typeface="+mn-ea"/>
                <a:cs typeface="+mn-cs"/>
              </a:rPr>
              <a:t>Webinaarit</a:t>
            </a:r>
          </a:p>
        </p:txBody>
      </p:sp>
      <p:pic>
        <p:nvPicPr>
          <p:cNvPr id="4" name="Kuva 3">
            <a:extLst>
              <a:ext uri="{FF2B5EF4-FFF2-40B4-BE49-F238E27FC236}">
                <a16:creationId xmlns:a16="http://schemas.microsoft.com/office/drawing/2014/main" id="{CC1F4078-DFBC-8E09-4E46-65698FD039D4}"/>
              </a:ext>
            </a:extLst>
          </p:cNvPr>
          <p:cNvPicPr>
            <a:picLocks noChangeAspect="1"/>
          </p:cNvPicPr>
          <p:nvPr/>
        </p:nvPicPr>
        <p:blipFill>
          <a:blip r:embed="rId4">
            <a:extLst>
              <a:ext uri="{28A0092B-C50C-407E-A947-70E740481C1C}">
                <a14:useLocalDpi xmlns:a14="http://schemas.microsoft.com/office/drawing/2010/main" val="0"/>
              </a:ext>
            </a:extLst>
          </a:blip>
          <a:srcRect l="20091" r="17280"/>
          <a:stretch/>
        </p:blipFill>
        <p:spPr>
          <a:xfrm>
            <a:off x="9953896" y="329926"/>
            <a:ext cx="2063933" cy="1167074"/>
          </a:xfrm>
          <a:prstGeom prst="rect">
            <a:avLst/>
          </a:prstGeom>
        </p:spPr>
      </p:pic>
      <p:sp>
        <p:nvSpPr>
          <p:cNvPr id="2" name="Suorakulmio 1">
            <a:extLst>
              <a:ext uri="{FF2B5EF4-FFF2-40B4-BE49-F238E27FC236}">
                <a16:creationId xmlns:a16="http://schemas.microsoft.com/office/drawing/2014/main" id="{552B87EF-A0B7-126B-8DC2-37A27BD4EED8}"/>
              </a:ext>
            </a:extLst>
          </p:cNvPr>
          <p:cNvSpPr/>
          <p:nvPr/>
        </p:nvSpPr>
        <p:spPr>
          <a:xfrm rot="10800000">
            <a:off x="8185666" y="3644379"/>
            <a:ext cx="3757761" cy="7200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err="1">
              <a:ln>
                <a:noFill/>
              </a:ln>
              <a:solidFill>
                <a:prstClr val="white"/>
              </a:solidFill>
              <a:effectLst/>
              <a:uLnTx/>
              <a:uFillTx/>
              <a:latin typeface="Arial" panose="020B0604020202020204"/>
              <a:ea typeface="+mn-ea"/>
              <a:cs typeface="+mn-cs"/>
            </a:endParaRPr>
          </a:p>
        </p:txBody>
      </p:sp>
      <p:sp>
        <p:nvSpPr>
          <p:cNvPr id="5" name="Tekstiruutu 4">
            <a:extLst>
              <a:ext uri="{FF2B5EF4-FFF2-40B4-BE49-F238E27FC236}">
                <a16:creationId xmlns:a16="http://schemas.microsoft.com/office/drawing/2014/main" id="{CF2D8EC3-98FB-0D67-5A79-5441B83CE85D}"/>
              </a:ext>
            </a:extLst>
          </p:cNvPr>
          <p:cNvSpPr txBox="1"/>
          <p:nvPr/>
        </p:nvSpPr>
        <p:spPr>
          <a:xfrm>
            <a:off x="8185666" y="3694564"/>
            <a:ext cx="3757760" cy="584775"/>
          </a:xfrm>
          <a:prstGeom prst="rect">
            <a:avLst/>
          </a:prstGeom>
          <a:noFill/>
        </p:spPr>
        <p:txBody>
          <a:bodyPr wrap="none" rtlCol="0">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fi-FI" sz="3200" b="1" i="0" u="none" strike="noStrike" kern="1200" cap="none" spc="0" normalizeH="0" baseline="0" noProof="0" dirty="0">
                <a:ln>
                  <a:noFill/>
                </a:ln>
                <a:solidFill>
                  <a:prstClr val="white"/>
                </a:solidFill>
                <a:effectLst/>
                <a:uLnTx/>
                <a:uFillTx/>
                <a:latin typeface="Arial" panose="020B0604020202020204"/>
                <a:ea typeface="+mn-ea"/>
                <a:cs typeface="+mn-cs"/>
              </a:rPr>
              <a:t>Lähivalmennukset</a:t>
            </a:r>
          </a:p>
        </p:txBody>
      </p:sp>
    </p:spTree>
    <p:extLst>
      <p:ext uri="{BB962C8B-B14F-4D97-AF65-F5344CB8AC3E}">
        <p14:creationId xmlns:p14="http://schemas.microsoft.com/office/powerpoint/2010/main" val="33677295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Kuvan paikkamerkki 7" descr="Kuva, joka sisältää kohteen henkilö, mies, vaate, sisä-&#10;&#10;Kuvaus luotu automaattisesti">
            <a:extLst>
              <a:ext uri="{FF2B5EF4-FFF2-40B4-BE49-F238E27FC236}">
                <a16:creationId xmlns:a16="http://schemas.microsoft.com/office/drawing/2014/main" id="{F1511005-579F-198E-9CDD-C724B0A239F6}"/>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7813" b="7813"/>
          <a:stretch>
            <a:fillRect/>
          </a:stretch>
        </p:blipFill>
        <p:spPr/>
      </p:pic>
      <p:sp>
        <p:nvSpPr>
          <p:cNvPr id="9" name="Suorakulmio 8">
            <a:extLst>
              <a:ext uri="{FF2B5EF4-FFF2-40B4-BE49-F238E27FC236}">
                <a16:creationId xmlns:a16="http://schemas.microsoft.com/office/drawing/2014/main" id="{31A10F54-2A29-E3F5-B9A5-AD1F8ECE9B9E}"/>
              </a:ext>
            </a:extLst>
          </p:cNvPr>
          <p:cNvSpPr/>
          <p:nvPr/>
        </p:nvSpPr>
        <p:spPr>
          <a:xfrm>
            <a:off x="0" y="0"/>
            <a:ext cx="12192000" cy="6858000"/>
          </a:xfrm>
          <a:prstGeom prst="rect">
            <a:avLst/>
          </a:prstGeom>
          <a:solidFill>
            <a:schemeClr val="accent2">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1350"/>
              </a:lnSpc>
            </a:pPr>
            <a:endParaRPr lang="fi-FI" dirty="0">
              <a:solidFill>
                <a:srgbClr val="FFFFFF"/>
              </a:solidFill>
              <a:effectLst/>
              <a:latin typeface="YAFcfoaHu-s 0"/>
            </a:endParaRPr>
          </a:p>
        </p:txBody>
      </p:sp>
      <p:sp>
        <p:nvSpPr>
          <p:cNvPr id="4" name="Otsikko 3">
            <a:extLst>
              <a:ext uri="{FF2B5EF4-FFF2-40B4-BE49-F238E27FC236}">
                <a16:creationId xmlns:a16="http://schemas.microsoft.com/office/drawing/2014/main" id="{BB17E7CD-3479-3969-DB71-5F3C95836495}"/>
              </a:ext>
            </a:extLst>
          </p:cNvPr>
          <p:cNvSpPr>
            <a:spLocks noGrp="1"/>
          </p:cNvSpPr>
          <p:nvPr>
            <p:ph type="title"/>
          </p:nvPr>
        </p:nvSpPr>
        <p:spPr>
          <a:xfrm>
            <a:off x="511091" y="3915853"/>
            <a:ext cx="11169818" cy="1843587"/>
          </a:xfrm>
        </p:spPr>
        <p:txBody>
          <a:bodyPr/>
          <a:lstStyle/>
          <a:p>
            <a:r>
              <a:rPr lang="fi-FI" dirty="0"/>
              <a:t>Yrittäjät-akatemian bisnesbuusti</a:t>
            </a:r>
          </a:p>
        </p:txBody>
      </p:sp>
      <p:sp>
        <p:nvSpPr>
          <p:cNvPr id="10" name="Tekstiruutu 9">
            <a:extLst>
              <a:ext uri="{FF2B5EF4-FFF2-40B4-BE49-F238E27FC236}">
                <a16:creationId xmlns:a16="http://schemas.microsoft.com/office/drawing/2014/main" id="{15A24E05-F8D2-0D83-EEF9-11C203968472}"/>
              </a:ext>
            </a:extLst>
          </p:cNvPr>
          <p:cNvSpPr txBox="1"/>
          <p:nvPr/>
        </p:nvSpPr>
        <p:spPr>
          <a:xfrm>
            <a:off x="3588774" y="3356833"/>
            <a:ext cx="5014452" cy="584775"/>
          </a:xfrm>
          <a:prstGeom prst="rect">
            <a:avLst/>
          </a:prstGeom>
          <a:noFill/>
        </p:spPr>
        <p:txBody>
          <a:bodyPr wrap="square" rtlCol="0">
            <a:spAutoFit/>
          </a:bodyPr>
          <a:lstStyle/>
          <a:p>
            <a:pPr algn="ctr"/>
            <a:r>
              <a:rPr lang="fi-FI" sz="3200" b="1" dirty="0">
                <a:solidFill>
                  <a:schemeClr val="bg1"/>
                </a:solidFill>
              </a:rPr>
              <a:t>14.-17.4.2025</a:t>
            </a:r>
          </a:p>
        </p:txBody>
      </p:sp>
      <p:sp>
        <p:nvSpPr>
          <p:cNvPr id="11" name="Tekstiruutu 10">
            <a:extLst>
              <a:ext uri="{FF2B5EF4-FFF2-40B4-BE49-F238E27FC236}">
                <a16:creationId xmlns:a16="http://schemas.microsoft.com/office/drawing/2014/main" id="{87FCB40B-66C5-6205-1BF6-EB1C2B8C1B75}"/>
              </a:ext>
            </a:extLst>
          </p:cNvPr>
          <p:cNvSpPr txBox="1"/>
          <p:nvPr/>
        </p:nvSpPr>
        <p:spPr>
          <a:xfrm>
            <a:off x="1715729" y="5724848"/>
            <a:ext cx="8760542" cy="830997"/>
          </a:xfrm>
          <a:prstGeom prst="rect">
            <a:avLst/>
          </a:prstGeom>
          <a:noFill/>
        </p:spPr>
        <p:txBody>
          <a:bodyPr wrap="square" rtlCol="0">
            <a:spAutoFit/>
          </a:bodyPr>
          <a:lstStyle/>
          <a:p>
            <a:pPr algn="ctr"/>
            <a:r>
              <a:rPr lang="fi-FI" sz="2400" dirty="0">
                <a:solidFill>
                  <a:srgbClr val="FFFFFF"/>
                </a:solidFill>
              </a:rPr>
              <a:t>Tule hakemaan käytännön vinkit</a:t>
            </a:r>
            <a:r>
              <a:rPr lang="fi-FI" sz="2400" b="0" i="0" dirty="0">
                <a:solidFill>
                  <a:srgbClr val="FFFFFF"/>
                </a:solidFill>
                <a:effectLst/>
              </a:rPr>
              <a:t>, </a:t>
            </a:r>
            <a:endParaRPr lang="fi-FI" sz="2400" dirty="0">
              <a:solidFill>
                <a:srgbClr val="FFFFFF"/>
              </a:solidFill>
              <a:effectLst/>
            </a:endParaRPr>
          </a:p>
          <a:p>
            <a:pPr algn="ctr"/>
            <a:r>
              <a:rPr lang="fi-FI" sz="2400" b="0" i="0" dirty="0">
                <a:solidFill>
                  <a:srgbClr val="FFFFFF"/>
                </a:solidFill>
                <a:effectLst/>
              </a:rPr>
              <a:t>tuoreet näkökulmat ja inspiraatiota liiketoimintaasi!</a:t>
            </a:r>
            <a:endParaRPr lang="fi-FI" sz="2400" b="0" i="0" dirty="0">
              <a:solidFill>
                <a:srgbClr val="FFFFFF"/>
              </a:solidFill>
            </a:endParaRPr>
          </a:p>
        </p:txBody>
      </p:sp>
      <p:pic>
        <p:nvPicPr>
          <p:cNvPr id="2" name="Kuva 1">
            <a:extLst>
              <a:ext uri="{FF2B5EF4-FFF2-40B4-BE49-F238E27FC236}">
                <a16:creationId xmlns:a16="http://schemas.microsoft.com/office/drawing/2014/main" id="{4B97EF8A-F29A-A3DF-D5DE-953E1C21561B}"/>
              </a:ext>
            </a:extLst>
          </p:cNvPr>
          <p:cNvPicPr>
            <a:picLocks noChangeAspect="1"/>
          </p:cNvPicPr>
          <p:nvPr/>
        </p:nvPicPr>
        <p:blipFill>
          <a:blip r:embed="rId4">
            <a:extLst>
              <a:ext uri="{28A0092B-C50C-407E-A947-70E740481C1C}">
                <a14:useLocalDpi xmlns:a14="http://schemas.microsoft.com/office/drawing/2010/main" val="0"/>
              </a:ext>
            </a:extLst>
          </a:blip>
          <a:srcRect l="20091" r="17280"/>
          <a:stretch/>
        </p:blipFill>
        <p:spPr>
          <a:xfrm>
            <a:off x="9953896" y="329926"/>
            <a:ext cx="2063933" cy="1167074"/>
          </a:xfrm>
          <a:prstGeom prst="rect">
            <a:avLst/>
          </a:prstGeom>
        </p:spPr>
      </p:pic>
    </p:spTree>
    <p:extLst>
      <p:ext uri="{BB962C8B-B14F-4D97-AF65-F5344CB8AC3E}">
        <p14:creationId xmlns:p14="http://schemas.microsoft.com/office/powerpoint/2010/main" val="1481958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descr="Kuva, joka sisältää kohteen vaate, henkilö, mies, sisä-&#10;&#10;Tekoälyn generoima sisältö voi olla virheellistä.">
            <a:extLst>
              <a:ext uri="{FF2B5EF4-FFF2-40B4-BE49-F238E27FC236}">
                <a16:creationId xmlns:a16="http://schemas.microsoft.com/office/drawing/2014/main" id="{AA72CCA4-2A58-0D01-520C-6CB99B4F2E14}"/>
              </a:ext>
            </a:extLst>
          </p:cNvPr>
          <p:cNvPicPr>
            <a:picLocks noChangeAspect="1"/>
          </p:cNvPicPr>
          <p:nvPr/>
        </p:nvPicPr>
        <p:blipFill>
          <a:blip r:embed="rId3">
            <a:extLst>
              <a:ext uri="{28A0092B-C50C-407E-A947-70E740481C1C}">
                <a14:useLocalDpi xmlns:a14="http://schemas.microsoft.com/office/drawing/2010/main" val="0"/>
              </a:ext>
            </a:extLst>
          </a:blip>
          <a:srcRect l="9287" r="9394" b="-1"/>
          <a:stretch/>
        </p:blipFill>
        <p:spPr>
          <a:xfrm>
            <a:off x="414000" y="1416000"/>
            <a:ext cx="5510474" cy="4320000"/>
          </a:xfrm>
          <a:prstGeom prst="rect">
            <a:avLst/>
          </a:prstGeom>
          <a:noFill/>
        </p:spPr>
      </p:pic>
      <p:pic>
        <p:nvPicPr>
          <p:cNvPr id="5" name="Kuva 4" descr="Kuva, joka sisältää kohteen vaate, tuoli, henkilö, huonekalu&#10;&#10;Tekoälyn generoima sisältö voi olla virheellistä.">
            <a:extLst>
              <a:ext uri="{FF2B5EF4-FFF2-40B4-BE49-F238E27FC236}">
                <a16:creationId xmlns:a16="http://schemas.microsoft.com/office/drawing/2014/main" id="{9B7D5FE0-6652-8183-5E59-D8FCFED5F468}"/>
              </a:ext>
            </a:extLst>
          </p:cNvPr>
          <p:cNvPicPr>
            <a:picLocks noChangeAspect="1"/>
          </p:cNvPicPr>
          <p:nvPr/>
        </p:nvPicPr>
        <p:blipFill>
          <a:blip r:embed="rId4">
            <a:extLst>
              <a:ext uri="{28A0092B-C50C-407E-A947-70E740481C1C}">
                <a14:useLocalDpi xmlns:a14="http://schemas.microsoft.com/office/drawing/2010/main" val="0"/>
              </a:ext>
            </a:extLst>
          </a:blip>
          <a:srcRect l="3028" r="11829" b="1"/>
          <a:stretch/>
        </p:blipFill>
        <p:spPr>
          <a:xfrm>
            <a:off x="6151880" y="1416000"/>
            <a:ext cx="5510474" cy="4320000"/>
          </a:xfrm>
          <a:prstGeom prst="rect">
            <a:avLst/>
          </a:prstGeom>
          <a:noFill/>
        </p:spPr>
      </p:pic>
      <p:sp>
        <p:nvSpPr>
          <p:cNvPr id="25" name="Title 3">
            <a:extLst>
              <a:ext uri="{FF2B5EF4-FFF2-40B4-BE49-F238E27FC236}">
                <a16:creationId xmlns:a16="http://schemas.microsoft.com/office/drawing/2014/main" id="{76690F5F-59E9-DEF8-E85C-64EC4357007F}"/>
              </a:ext>
            </a:extLst>
          </p:cNvPr>
          <p:cNvSpPr>
            <a:spLocks noGrp="1"/>
          </p:cNvSpPr>
          <p:nvPr>
            <p:ph type="title"/>
          </p:nvPr>
        </p:nvSpPr>
        <p:spPr>
          <a:xfrm>
            <a:off x="414000" y="0"/>
            <a:ext cx="9138790" cy="1116000"/>
          </a:xfrm>
        </p:spPr>
        <p:txBody>
          <a:bodyPr/>
          <a:lstStyle/>
          <a:p>
            <a:r>
              <a:rPr lang="en-US" dirty="0" err="1"/>
              <a:t>Valtakunnalliset</a:t>
            </a:r>
            <a:r>
              <a:rPr lang="en-US" dirty="0"/>
              <a:t> </a:t>
            </a:r>
            <a:r>
              <a:rPr lang="en-US" dirty="0" err="1"/>
              <a:t>tapahtumat</a:t>
            </a:r>
            <a:endParaRPr lang="en-US" dirty="0"/>
          </a:p>
        </p:txBody>
      </p:sp>
      <p:sp>
        <p:nvSpPr>
          <p:cNvPr id="27" name="Text Placeholder 4">
            <a:extLst>
              <a:ext uri="{FF2B5EF4-FFF2-40B4-BE49-F238E27FC236}">
                <a16:creationId xmlns:a16="http://schemas.microsoft.com/office/drawing/2014/main" id="{5C5871A8-47D3-3C9B-40CF-3B8CCB88BC56}"/>
              </a:ext>
            </a:extLst>
          </p:cNvPr>
          <p:cNvSpPr>
            <a:spLocks noGrp="1"/>
          </p:cNvSpPr>
          <p:nvPr>
            <p:ph type="body" sz="quarter" idx="13"/>
          </p:nvPr>
        </p:nvSpPr>
        <p:spPr>
          <a:xfrm>
            <a:off x="413999" y="5856000"/>
            <a:ext cx="5511293" cy="396000"/>
          </a:xfrm>
        </p:spPr>
        <p:txBody>
          <a:bodyPr/>
          <a:lstStyle/>
          <a:p>
            <a:r>
              <a:rPr lang="en-US" dirty="0" err="1"/>
              <a:t>Bisnesbuusti</a:t>
            </a:r>
            <a:r>
              <a:rPr lang="en-US" dirty="0"/>
              <a:t> LIVE! 5.9.2025 Helsinki</a:t>
            </a:r>
          </a:p>
          <a:p>
            <a:r>
              <a:rPr lang="en-US" dirty="0">
                <a:hlinkClick r:id="rId5"/>
              </a:rPr>
              <a:t>me.yrittajat.fi/</a:t>
            </a:r>
            <a:r>
              <a:rPr lang="en-US" dirty="0" err="1">
                <a:hlinkClick r:id="rId5"/>
              </a:rPr>
              <a:t>bisnesbuusti</a:t>
            </a:r>
            <a:r>
              <a:rPr lang="en-US" dirty="0">
                <a:hlinkClick r:id="rId5"/>
              </a:rPr>
              <a:t>-live</a:t>
            </a:r>
            <a:endParaRPr lang="en-US" dirty="0"/>
          </a:p>
        </p:txBody>
      </p:sp>
      <p:sp>
        <p:nvSpPr>
          <p:cNvPr id="29" name="Text Placeholder 5">
            <a:extLst>
              <a:ext uri="{FF2B5EF4-FFF2-40B4-BE49-F238E27FC236}">
                <a16:creationId xmlns:a16="http://schemas.microsoft.com/office/drawing/2014/main" id="{9B9BE77F-91DD-B331-650F-3C8E48C91E42}"/>
              </a:ext>
            </a:extLst>
          </p:cNvPr>
          <p:cNvSpPr>
            <a:spLocks noGrp="1"/>
          </p:cNvSpPr>
          <p:nvPr>
            <p:ph type="body" sz="quarter" idx="14"/>
          </p:nvPr>
        </p:nvSpPr>
        <p:spPr>
          <a:xfrm>
            <a:off x="6153599" y="5856000"/>
            <a:ext cx="5511293" cy="396000"/>
          </a:xfrm>
        </p:spPr>
        <p:txBody>
          <a:bodyPr/>
          <a:lstStyle/>
          <a:p>
            <a:r>
              <a:rPr lang="en-US" dirty="0" err="1"/>
              <a:t>Valtakunnalliset</a:t>
            </a:r>
            <a:r>
              <a:rPr lang="en-US" dirty="0"/>
              <a:t> </a:t>
            </a:r>
            <a:r>
              <a:rPr lang="en-US" dirty="0" err="1"/>
              <a:t>yrittäjäpäivät</a:t>
            </a:r>
            <a:r>
              <a:rPr lang="en-US" dirty="0"/>
              <a:t> 24.-25.10.2025 Tampere</a:t>
            </a:r>
          </a:p>
          <a:p>
            <a:r>
              <a:rPr lang="en-US" dirty="0">
                <a:hlinkClick r:id="rId6"/>
              </a:rPr>
              <a:t>me.yrittajat.fi/</a:t>
            </a:r>
            <a:r>
              <a:rPr lang="en-US" dirty="0" err="1">
                <a:hlinkClick r:id="rId6"/>
              </a:rPr>
              <a:t>valtakunnalliset-yrittajapaivat</a:t>
            </a:r>
            <a:endParaRPr lang="en-US" dirty="0"/>
          </a:p>
        </p:txBody>
      </p:sp>
    </p:spTree>
    <p:extLst>
      <p:ext uri="{BB962C8B-B14F-4D97-AF65-F5344CB8AC3E}">
        <p14:creationId xmlns:p14="http://schemas.microsoft.com/office/powerpoint/2010/main" val="395997935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EMPLATEVERSION" val="7.1"/>
  <p:tag name="VERSIONNUMBER" val="711"/>
</p:tagLst>
</file>

<file path=ppt/tags/tag2.xml><?xml version="1.0" encoding="utf-8"?>
<p:tagLst xmlns:a="http://schemas.openxmlformats.org/drawingml/2006/main" xmlns:r="http://schemas.openxmlformats.org/officeDocument/2006/relationships" xmlns:p="http://schemas.openxmlformats.org/presentationml/2006/main">
  <p:tag name="TEMPLATEVERSION" val="7.1"/>
  <p:tag name="VERSIONNUMBER" val="711"/>
</p:tagLst>
</file>

<file path=ppt/tags/tag3.xml><?xml version="1.0" encoding="utf-8"?>
<p:tagLst xmlns:a="http://schemas.openxmlformats.org/drawingml/2006/main" xmlns:r="http://schemas.openxmlformats.org/officeDocument/2006/relationships" xmlns:p="http://schemas.openxmlformats.org/presentationml/2006/main">
  <p:tag name="TEMPLATEVERSION" val="7.1"/>
  <p:tag name="VERSIONNUMBER" val="711"/>
</p:tagLst>
</file>

<file path=ppt/tags/tag4.xml><?xml version="1.0" encoding="utf-8"?>
<p:tagLst xmlns:a="http://schemas.openxmlformats.org/drawingml/2006/main" xmlns:r="http://schemas.openxmlformats.org/officeDocument/2006/relationships" xmlns:p="http://schemas.openxmlformats.org/presentationml/2006/main">
  <p:tag name="TEMPLATEVERSION" val="7.1"/>
  <p:tag name="VERSIONNUMBER" val="711"/>
</p:tagLst>
</file>

<file path=ppt/tags/tag5.xml><?xml version="1.0" encoding="utf-8"?>
<p:tagLst xmlns:a="http://schemas.openxmlformats.org/drawingml/2006/main" xmlns:r="http://schemas.openxmlformats.org/officeDocument/2006/relationships" xmlns:p="http://schemas.openxmlformats.org/presentationml/2006/main">
  <p:tag name="TEMPLATEVERSION" val="7.1"/>
  <p:tag name="VERSIONNUMBER" val="711"/>
</p:tagLst>
</file>

<file path=ppt/theme/theme1.xml><?xml version="1.0" encoding="utf-8"?>
<a:theme xmlns:a="http://schemas.openxmlformats.org/drawingml/2006/main" name="SuomenYrittajat169">
  <a:themeElements>
    <a:clrScheme name="Suomen Yrittäjät">
      <a:dk1>
        <a:sysClr val="windowText" lastClr="000000"/>
      </a:dk1>
      <a:lt1>
        <a:sysClr val="window" lastClr="FFFFFF"/>
      </a:lt1>
      <a:dk2>
        <a:srgbClr val="00A3DA"/>
      </a:dk2>
      <a:lt2>
        <a:srgbClr val="EEECE1"/>
      </a:lt2>
      <a:accent1>
        <a:srgbClr val="00A3DA"/>
      </a:accent1>
      <a:accent2>
        <a:srgbClr val="BCE4F6"/>
      </a:accent2>
      <a:accent3>
        <a:srgbClr val="F19048"/>
      </a:accent3>
      <a:accent4>
        <a:srgbClr val="FED139"/>
      </a:accent4>
      <a:accent5>
        <a:srgbClr val="93C26B"/>
      </a:accent5>
      <a:accent6>
        <a:srgbClr val="000000"/>
      </a:accent6>
      <a:hlink>
        <a:srgbClr val="00A3DA"/>
      </a:hlink>
      <a:folHlink>
        <a:srgbClr val="F1904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50000"/>
          </a:schemeClr>
        </a:solidFill>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1">
              <a:lumMod val="5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SY_Mika_Nuppu_keskiviikko" id="{DE49DEAF-1D97-6149-B074-6E7861C28858}" vid="{2DB806A3-AC4B-E44D-83F9-3BAA47595AD3}"/>
    </a:ext>
  </a:extLst>
</a:theme>
</file>

<file path=ppt/theme/theme2.xml><?xml version="1.0" encoding="utf-8"?>
<a:theme xmlns:a="http://schemas.openxmlformats.org/drawingml/2006/main" name="3_Suomen Yrittajat">
  <a:themeElements>
    <a:clrScheme name="Suomen Yrittajat">
      <a:dk1>
        <a:sysClr val="windowText" lastClr="000000"/>
      </a:dk1>
      <a:lt1>
        <a:sysClr val="window" lastClr="FFFFFF"/>
      </a:lt1>
      <a:dk2>
        <a:srgbClr val="00A3DA"/>
      </a:dk2>
      <a:lt2>
        <a:srgbClr val="EEECE1"/>
      </a:lt2>
      <a:accent1>
        <a:srgbClr val="00A3DA"/>
      </a:accent1>
      <a:accent2>
        <a:srgbClr val="000000"/>
      </a:accent2>
      <a:accent3>
        <a:srgbClr val="919191"/>
      </a:accent3>
      <a:accent4>
        <a:srgbClr val="E9573F"/>
      </a:accent4>
      <a:accent5>
        <a:srgbClr val="78BD53"/>
      </a:accent5>
      <a:accent6>
        <a:srgbClr val="114A90"/>
      </a:accent6>
      <a:hlink>
        <a:srgbClr val="00A3DA"/>
      </a:hlink>
      <a:folHlink>
        <a:srgbClr val="9191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50000"/>
          </a:schemeClr>
        </a:solidFill>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1">
              <a:lumMod val="5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SY_PowerPoint.potx" id="{19A87F38-8497-41DC-800A-1A85418D52D6}" vid="{1248F3D7-C595-46AE-9C95-15DAF02788B7}"/>
    </a:ext>
  </a:extLst>
</a:theme>
</file>

<file path=ppt/theme/theme3.xml><?xml version="1.0" encoding="utf-8"?>
<a:theme xmlns:a="http://schemas.openxmlformats.org/drawingml/2006/main" name="Suomen Yrittajat">
  <a:themeElements>
    <a:clrScheme name="Suomen Yrittajat">
      <a:dk1>
        <a:sysClr val="windowText" lastClr="000000"/>
      </a:dk1>
      <a:lt1>
        <a:sysClr val="window" lastClr="FFFFFF"/>
      </a:lt1>
      <a:dk2>
        <a:srgbClr val="00A3DA"/>
      </a:dk2>
      <a:lt2>
        <a:srgbClr val="EEECE1"/>
      </a:lt2>
      <a:accent1>
        <a:srgbClr val="00A3DA"/>
      </a:accent1>
      <a:accent2>
        <a:srgbClr val="000000"/>
      </a:accent2>
      <a:accent3>
        <a:srgbClr val="919191"/>
      </a:accent3>
      <a:accent4>
        <a:srgbClr val="E9573F"/>
      </a:accent4>
      <a:accent5>
        <a:srgbClr val="78BD53"/>
      </a:accent5>
      <a:accent6>
        <a:srgbClr val="114A90"/>
      </a:accent6>
      <a:hlink>
        <a:srgbClr val="00A3DA"/>
      </a:hlink>
      <a:folHlink>
        <a:srgbClr val="9191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50000"/>
          </a:schemeClr>
        </a:solidFill>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1">
              <a:lumMod val="5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Suomen Yrittajat" id="{40FC1C44-DEDB-42F0-99D9-62FCC9A01439}" vid="{851DC9DA-57AC-411F-A386-70BEBE6CDE60}"/>
    </a:ext>
  </a:extLst>
</a:theme>
</file>

<file path=ppt/theme/theme4.xml><?xml version="1.0" encoding="utf-8"?>
<a:theme xmlns:a="http://schemas.openxmlformats.org/drawingml/2006/main" name="Kantar template master">
  <a:themeElements>
    <a:clrScheme name="Kantar colour theme">
      <a:dk1>
        <a:srgbClr val="333333"/>
      </a:dk1>
      <a:lt1>
        <a:srgbClr val="FFFFFF"/>
      </a:lt1>
      <a:dk2>
        <a:srgbClr val="0060FF"/>
      </a:dk2>
      <a:lt2>
        <a:srgbClr val="802AB7"/>
      </a:lt2>
      <a:accent1>
        <a:srgbClr val="AEAE9F"/>
      </a:accent1>
      <a:accent2>
        <a:srgbClr val="00E5BA"/>
      </a:accent2>
      <a:accent3>
        <a:srgbClr val="00B600"/>
      </a:accent3>
      <a:accent4>
        <a:srgbClr val="FEDB00"/>
      </a:accent4>
      <a:accent5>
        <a:srgbClr val="FF5000"/>
      </a:accent5>
      <a:accent6>
        <a:srgbClr val="FA0028"/>
      </a:accent6>
      <a:hlink>
        <a:srgbClr val="0060FF"/>
      </a:hlink>
      <a:folHlink>
        <a:srgbClr val="802AB7"/>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ltGray">
        <a:solidFill>
          <a:schemeClr val="accent1"/>
        </a:solidFill>
        <a:ln w="12700">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defRPr sz="1600" b="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dirty="0" err="1" smtClean="0"/>
        </a:defPPr>
      </a:lstStyle>
    </a:txDef>
  </a:objectDefaults>
  <a:extraClrSchemeLst/>
  <a:custClrLst>
    <a:custClr name="Significance red">
      <a:srgbClr val="E10000"/>
    </a:custClr>
    <a:custClr name="Significance red light">
      <a:srgbClr val="ED6666"/>
    </a:custClr>
    <a:custClr name="Significance green">
      <a:srgbClr val="00D200"/>
    </a:custClr>
    <a:custClr name="Significance green light">
      <a:srgbClr val="66E466"/>
    </a:custClr>
    <a:custClr name="Custom light blue">
      <a:srgbClr val="00B6FF"/>
    </a:custClr>
    <a:custClr name="Custom light green">
      <a:srgbClr val="9EE900"/>
    </a:custClr>
    <a:custClr name="Custom magenta">
      <a:srgbClr val="C700D3"/>
    </a:custClr>
  </a:custClrLst>
  <a:extLst>
    <a:ext uri="{05A4C25C-085E-4340-85A3-A5531E510DB2}">
      <thm15:themeFamily xmlns:thm15="http://schemas.microsoft.com/office/thememl/2012/main" name="1 Kantar presentation template.potx" id="{5756FDC0-B220-476A-82E6-F74F9E6134B6}" vid="{5762A8C4-841E-4707-98B6-9A8BB1634101}"/>
    </a:ext>
  </a:extLst>
</a:theme>
</file>

<file path=ppt/theme/theme5.xml><?xml version="1.0" encoding="utf-8"?>
<a:theme xmlns:a="http://schemas.openxmlformats.org/drawingml/2006/main" name="4_Suomen Yrittajat">
  <a:themeElements>
    <a:clrScheme name="Suomen Yrittajat">
      <a:dk1>
        <a:sysClr val="windowText" lastClr="000000"/>
      </a:dk1>
      <a:lt1>
        <a:sysClr val="window" lastClr="FFFFFF"/>
      </a:lt1>
      <a:dk2>
        <a:srgbClr val="00A3DA"/>
      </a:dk2>
      <a:lt2>
        <a:srgbClr val="EEECE1"/>
      </a:lt2>
      <a:accent1>
        <a:srgbClr val="00A3DA"/>
      </a:accent1>
      <a:accent2>
        <a:srgbClr val="000000"/>
      </a:accent2>
      <a:accent3>
        <a:srgbClr val="919191"/>
      </a:accent3>
      <a:accent4>
        <a:srgbClr val="E9573F"/>
      </a:accent4>
      <a:accent5>
        <a:srgbClr val="78BD53"/>
      </a:accent5>
      <a:accent6>
        <a:srgbClr val="114A90"/>
      </a:accent6>
      <a:hlink>
        <a:srgbClr val="00A3DA"/>
      </a:hlink>
      <a:folHlink>
        <a:srgbClr val="9191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50000"/>
          </a:schemeClr>
        </a:solidFill>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1">
              <a:lumMod val="5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Suomen Yrittajat" id="{40FC1C44-DEDB-42F0-99D9-62FCC9A01439}" vid="{851DC9DA-57AC-411F-A386-70BEBE6CDE60}"/>
    </a:ext>
  </a:extLst>
</a:theme>
</file>

<file path=ppt/theme/theme6.xml><?xml version="1.0" encoding="utf-8"?>
<a:theme xmlns:a="http://schemas.openxmlformats.org/drawingml/2006/main" name="1_Kantar template master">
  <a:themeElements>
    <a:clrScheme name="Kantar colour theme">
      <a:dk1>
        <a:srgbClr val="333333"/>
      </a:dk1>
      <a:lt1>
        <a:srgbClr val="FFFFFF"/>
      </a:lt1>
      <a:dk2>
        <a:srgbClr val="0060FF"/>
      </a:dk2>
      <a:lt2>
        <a:srgbClr val="802AB7"/>
      </a:lt2>
      <a:accent1>
        <a:srgbClr val="AEAE9F"/>
      </a:accent1>
      <a:accent2>
        <a:srgbClr val="00E5BA"/>
      </a:accent2>
      <a:accent3>
        <a:srgbClr val="00B600"/>
      </a:accent3>
      <a:accent4>
        <a:srgbClr val="FEDB00"/>
      </a:accent4>
      <a:accent5>
        <a:srgbClr val="FF5000"/>
      </a:accent5>
      <a:accent6>
        <a:srgbClr val="FA0028"/>
      </a:accent6>
      <a:hlink>
        <a:srgbClr val="0060FF"/>
      </a:hlink>
      <a:folHlink>
        <a:srgbClr val="802AB7"/>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ltGray">
        <a:solidFill>
          <a:schemeClr val="accent1"/>
        </a:solidFill>
        <a:ln w="12700">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defRPr sz="1600" b="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dirty="0" err="1" smtClean="0"/>
        </a:defPPr>
      </a:lstStyle>
    </a:txDef>
  </a:objectDefaults>
  <a:extraClrSchemeLst/>
  <a:custClrLst>
    <a:custClr name="Significance red">
      <a:srgbClr val="E10000"/>
    </a:custClr>
    <a:custClr name="Significance red light">
      <a:srgbClr val="ED6666"/>
    </a:custClr>
    <a:custClr name="Significance green">
      <a:srgbClr val="00D200"/>
    </a:custClr>
    <a:custClr name="Significance green light">
      <a:srgbClr val="66E466"/>
    </a:custClr>
    <a:custClr name="Custom light blue">
      <a:srgbClr val="00B6FF"/>
    </a:custClr>
    <a:custClr name="Custom light green">
      <a:srgbClr val="9EE900"/>
    </a:custClr>
    <a:custClr name="Custom magenta">
      <a:srgbClr val="C700D3"/>
    </a:custClr>
  </a:custClrLst>
  <a:extLst>
    <a:ext uri="{05A4C25C-085E-4340-85A3-A5531E510DB2}">
      <thm15:themeFamily xmlns:thm15="http://schemas.microsoft.com/office/thememl/2012/main" name="1 Kantar presentation template.potx" id="{5756FDC0-B220-476A-82E6-F74F9E6134B6}" vid="{5762A8C4-841E-4707-98B6-9A8BB1634101}"/>
    </a:ext>
  </a:extLst>
</a:theme>
</file>

<file path=ppt/theme/theme7.xml><?xml version="1.0" encoding="utf-8"?>
<a:theme xmlns:a="http://schemas.openxmlformats.org/drawingml/2006/main" name="2_Suomen Yrittajat">
  <a:themeElements>
    <a:clrScheme name="Suomen Yrittajat">
      <a:dk1>
        <a:sysClr val="windowText" lastClr="000000"/>
      </a:dk1>
      <a:lt1>
        <a:sysClr val="window" lastClr="FFFFFF"/>
      </a:lt1>
      <a:dk2>
        <a:srgbClr val="00A3DA"/>
      </a:dk2>
      <a:lt2>
        <a:srgbClr val="EEECE1"/>
      </a:lt2>
      <a:accent1>
        <a:srgbClr val="00A3DA"/>
      </a:accent1>
      <a:accent2>
        <a:srgbClr val="000000"/>
      </a:accent2>
      <a:accent3>
        <a:srgbClr val="919191"/>
      </a:accent3>
      <a:accent4>
        <a:srgbClr val="E9573F"/>
      </a:accent4>
      <a:accent5>
        <a:srgbClr val="78BD53"/>
      </a:accent5>
      <a:accent6>
        <a:srgbClr val="114A90"/>
      </a:accent6>
      <a:hlink>
        <a:srgbClr val="00A3DA"/>
      </a:hlink>
      <a:folHlink>
        <a:srgbClr val="9191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50000"/>
          </a:schemeClr>
        </a:solidFill>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1">
              <a:lumMod val="5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SY_PowerPoint.potx" id="{97F16153-339C-41DF-83F7-FD4B655EE058}" vid="{C677037B-4765-4BBA-9D23-4A9090FDD3C9}"/>
    </a:ext>
  </a:extLst>
</a:theme>
</file>

<file path=ppt/theme/theme8.xml><?xml version="1.0" encoding="utf-8"?>
<a:theme xmlns:a="http://schemas.openxmlformats.org/drawingml/2006/main" name="2_Kantar template master">
  <a:themeElements>
    <a:clrScheme name="Kantar colour theme">
      <a:dk1>
        <a:srgbClr val="333333"/>
      </a:dk1>
      <a:lt1>
        <a:srgbClr val="FFFFFF"/>
      </a:lt1>
      <a:dk2>
        <a:srgbClr val="0060FF"/>
      </a:dk2>
      <a:lt2>
        <a:srgbClr val="802AB7"/>
      </a:lt2>
      <a:accent1>
        <a:srgbClr val="AEAE9F"/>
      </a:accent1>
      <a:accent2>
        <a:srgbClr val="00E5BA"/>
      </a:accent2>
      <a:accent3>
        <a:srgbClr val="00B600"/>
      </a:accent3>
      <a:accent4>
        <a:srgbClr val="FEDB00"/>
      </a:accent4>
      <a:accent5>
        <a:srgbClr val="FF5000"/>
      </a:accent5>
      <a:accent6>
        <a:srgbClr val="FA0028"/>
      </a:accent6>
      <a:hlink>
        <a:srgbClr val="0060FF"/>
      </a:hlink>
      <a:folHlink>
        <a:srgbClr val="802AB7"/>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ltGray">
        <a:solidFill>
          <a:schemeClr val="accent1"/>
        </a:solidFill>
        <a:ln w="12700">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defRPr sz="1600" b="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dirty="0" err="1" smtClean="0"/>
        </a:defPPr>
      </a:lstStyle>
    </a:txDef>
  </a:objectDefaults>
  <a:extraClrSchemeLst/>
  <a:custClrLst>
    <a:custClr name="Significance red">
      <a:srgbClr val="E10000"/>
    </a:custClr>
    <a:custClr name="Significance red light">
      <a:srgbClr val="ED6666"/>
    </a:custClr>
    <a:custClr name="Significance green">
      <a:srgbClr val="00D200"/>
    </a:custClr>
    <a:custClr name="Significance green light">
      <a:srgbClr val="66E466"/>
    </a:custClr>
    <a:custClr name="Custom light blue">
      <a:srgbClr val="00B6FF"/>
    </a:custClr>
    <a:custClr name="Custom light green">
      <a:srgbClr val="9EE900"/>
    </a:custClr>
    <a:custClr name="Custom magenta">
      <a:srgbClr val="C700D3"/>
    </a:custClr>
  </a:custClrLst>
  <a:extLst>
    <a:ext uri="{05A4C25C-085E-4340-85A3-A5531E510DB2}">
      <thm15:themeFamily xmlns:thm15="http://schemas.microsoft.com/office/thememl/2012/main" name="1 Kantar presentation template.potx" id="{5756FDC0-B220-476A-82E6-F74F9E6134B6}" vid="{5762A8C4-841E-4707-98B6-9A8BB1634101}"/>
    </a:ext>
  </a:extLst>
</a:theme>
</file>

<file path=ppt/theme/theme9.xml><?xml version="1.0" encoding="utf-8"?>
<a:theme xmlns:a="http://schemas.openxmlformats.org/drawingml/2006/main" name="Suomen Yrittajat">
  <a:themeElements>
    <a:clrScheme name="Suomen Yrittajat">
      <a:dk1>
        <a:sysClr val="windowText" lastClr="000000"/>
      </a:dk1>
      <a:lt1>
        <a:sysClr val="window" lastClr="FFFFFF"/>
      </a:lt1>
      <a:dk2>
        <a:srgbClr val="00A3DA"/>
      </a:dk2>
      <a:lt2>
        <a:srgbClr val="EEECE1"/>
      </a:lt2>
      <a:accent1>
        <a:srgbClr val="00A3DA"/>
      </a:accent1>
      <a:accent2>
        <a:srgbClr val="000000"/>
      </a:accent2>
      <a:accent3>
        <a:srgbClr val="919191"/>
      </a:accent3>
      <a:accent4>
        <a:srgbClr val="E9573F"/>
      </a:accent4>
      <a:accent5>
        <a:srgbClr val="78BD53"/>
      </a:accent5>
      <a:accent6>
        <a:srgbClr val="114A90"/>
      </a:accent6>
      <a:hlink>
        <a:srgbClr val="00A3DA"/>
      </a:hlink>
      <a:folHlink>
        <a:srgbClr val="9191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50000"/>
          </a:schemeClr>
        </a:solidFill>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1">
              <a:lumMod val="5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Suomen Yrittajat" id="{40FC1C44-DEDB-42F0-99D9-62FCC9A01439}" vid="{851DC9DA-57AC-411F-A386-70BEBE6CDE60}"/>
    </a:ext>
  </a:extLst>
</a:theme>
</file>

<file path=ppt/theme/theme10.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C9992BEE7E004848BF91DD3D01D7067C" ma:contentTypeVersion="12" ma:contentTypeDescription="Luo uusi asiakirja." ma:contentTypeScope="" ma:versionID="c6f72bf758179952dffe473901486a64">
  <xsd:schema xmlns:xsd="http://www.w3.org/2001/XMLSchema" xmlns:xs="http://www.w3.org/2001/XMLSchema" xmlns:p="http://schemas.microsoft.com/office/2006/metadata/properties" xmlns:ns2="329bd664-d8be-41cf-b989-d8dfb89411f2" xmlns:ns3="fbf8f03c-7d4d-49e4-89c5-3c481dfe6f5b" targetNamespace="http://schemas.microsoft.com/office/2006/metadata/properties" ma:root="true" ma:fieldsID="07f4ed6d90d4a3a895ebd77a67886ef5" ns2:_="" ns3:_="">
    <xsd:import namespace="329bd664-d8be-41cf-b989-d8dfb89411f2"/>
    <xsd:import namespace="fbf8f03c-7d4d-49e4-89c5-3c481dfe6f5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29bd664-d8be-41cf-b989-d8dfb89411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Kuvien tunnisteet" ma:readOnly="false" ma:fieldId="{5cf76f15-5ced-4ddc-b409-7134ff3c332f}" ma:taxonomyMulti="true" ma:sspId="870c06c3-a347-4ed9-acb0-c439f3bcb570"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bf8f03c-7d4d-49e4-89c5-3c481dfe6f5b"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a7f66aa-6a08-443e-85d5-926ec37630ff}" ma:internalName="TaxCatchAll" ma:showField="CatchAllData" ma:web="fbf8f03c-7d4d-49e4-89c5-3c481dfe6f5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29bd664-d8be-41cf-b989-d8dfb89411f2">
      <Terms xmlns="http://schemas.microsoft.com/office/infopath/2007/PartnerControls"/>
    </lcf76f155ced4ddcb4097134ff3c332f>
    <TaxCatchAll xmlns="fbf8f03c-7d4d-49e4-89c5-3c481dfe6f5b" xsi:nil="true"/>
  </documentManagement>
</p:properties>
</file>

<file path=customXml/itemProps1.xml><?xml version="1.0" encoding="utf-8"?>
<ds:datastoreItem xmlns:ds="http://schemas.openxmlformats.org/officeDocument/2006/customXml" ds:itemID="{34532D42-CF36-40EC-9E85-F9C710B3538E}"/>
</file>

<file path=customXml/itemProps2.xml><?xml version="1.0" encoding="utf-8"?>
<ds:datastoreItem xmlns:ds="http://schemas.openxmlformats.org/officeDocument/2006/customXml" ds:itemID="{3DAAD11F-646D-42DD-A9FB-64D42950B306}">
  <ds:schemaRefs>
    <ds:schemaRef ds:uri="http://schemas.microsoft.com/sharepoint/v3/contenttype/forms"/>
  </ds:schemaRefs>
</ds:datastoreItem>
</file>

<file path=customXml/itemProps3.xml><?xml version="1.0" encoding="utf-8"?>
<ds:datastoreItem xmlns:ds="http://schemas.openxmlformats.org/officeDocument/2006/customXml" ds:itemID="{1D0C8AF8-0F5E-4495-835C-47BAC94F68E1}">
  <ds:schemaRefs>
    <ds:schemaRef ds:uri="898b8d2f-19cd-42f1-9c42-12622fa0c740"/>
    <ds:schemaRef ds:uri="dd30f130-e884-49e6-9444-2ce42116d44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SY_PowerPoint</Template>
  <TotalTime>126</TotalTime>
  <Words>1290</Words>
  <Application>Microsoft Office PowerPoint</Application>
  <PresentationFormat>Laajakuva</PresentationFormat>
  <Paragraphs>163</Paragraphs>
  <Slides>26</Slides>
  <Notes>8</Notes>
  <HiddenSlides>0</HiddenSlides>
  <MMClips>0</MMClips>
  <ScaleCrop>false</ScaleCrop>
  <HeadingPairs>
    <vt:vector size="10" baseType="variant">
      <vt:variant>
        <vt:lpstr>Käytetyt fontit</vt:lpstr>
      </vt:variant>
      <vt:variant>
        <vt:i4>8</vt:i4>
      </vt:variant>
      <vt:variant>
        <vt:lpstr>Teema</vt:lpstr>
      </vt:variant>
      <vt:variant>
        <vt:i4>9</vt:i4>
      </vt:variant>
      <vt:variant>
        <vt:lpstr>Linkit</vt:lpstr>
      </vt:variant>
      <vt:variant>
        <vt:i4>1</vt:i4>
      </vt:variant>
      <vt:variant>
        <vt:lpstr>Upotetut OLE-palvelimet</vt:lpstr>
      </vt:variant>
      <vt:variant>
        <vt:i4>1</vt:i4>
      </vt:variant>
      <vt:variant>
        <vt:lpstr>Dian otsikot</vt:lpstr>
      </vt:variant>
      <vt:variant>
        <vt:i4>26</vt:i4>
      </vt:variant>
    </vt:vector>
  </HeadingPairs>
  <TitlesOfParts>
    <vt:vector size="45" baseType="lpstr">
      <vt:lpstr>Arial</vt:lpstr>
      <vt:lpstr>Basier Circle</vt:lpstr>
      <vt:lpstr>Calibri</vt:lpstr>
      <vt:lpstr>Century Gothic</vt:lpstr>
      <vt:lpstr>Symbol</vt:lpstr>
      <vt:lpstr>Trebuchet MS</vt:lpstr>
      <vt:lpstr>Wingdings</vt:lpstr>
      <vt:lpstr>YAFcfoaHu-s 0</vt:lpstr>
      <vt:lpstr>SuomenYrittajat169</vt:lpstr>
      <vt:lpstr>3_Suomen Yrittajat</vt:lpstr>
      <vt:lpstr>Suomen Yrittajat</vt:lpstr>
      <vt:lpstr>Kantar template master</vt:lpstr>
      <vt:lpstr>4_Suomen Yrittajat</vt:lpstr>
      <vt:lpstr>1_Kantar template master</vt:lpstr>
      <vt:lpstr>2_Suomen Yrittajat</vt:lpstr>
      <vt:lpstr>2_Kantar template master</vt:lpstr>
      <vt:lpstr>Suomen Yrittajat</vt:lpstr>
      <vt:lpstr>file:///C:\Users\hyytiainenan\Desktop\SIIRTO_POWERIIN.xlsx!05-22_VRW_STACKBAR_VVRT!%5bSIIRTO_POWERIIN.xlsx%5d05-22_VRW_STACKBAR_VVRT%20Chart%201</vt:lpstr>
      <vt:lpstr>Macrobond document</vt:lpstr>
      <vt:lpstr>Luottamushenkilöinfo</vt:lpstr>
      <vt:lpstr>Agenda</vt:lpstr>
      <vt:lpstr>Nostoja alue- ja kuntavaaleista</vt:lpstr>
      <vt:lpstr>Vaaleissa puhalsi punainen puhuri</vt:lpstr>
      <vt:lpstr>Sdp selkeä ykkönen molemmissa vaaleissa</vt:lpstr>
      <vt:lpstr>Äänestysaktiivisuus heikko, mutta ei romahtanut</vt:lpstr>
      <vt:lpstr>Suomen valtaväri on vihreä, etelässä punavyö</vt:lpstr>
      <vt:lpstr>Sdp eteni suurissa kaupungeissa (Top10)</vt:lpstr>
      <vt:lpstr>Wickström aluevaalien ääniharava</vt:lpstr>
      <vt:lpstr>Heinäluoma kuntavaalien ääniharava</vt:lpstr>
      <vt:lpstr>Työmme jatkuu – askelmerkkejä eteenpäin</vt:lpstr>
      <vt:lpstr>Talouskatsaus ja kauppasota</vt:lpstr>
      <vt:lpstr>Talous on kääntynyt kasvuun – ainakin väliaikaisesti</vt:lpstr>
      <vt:lpstr>Optimismi lisääntyy myös pk-sektorilla</vt:lpstr>
      <vt:lpstr>Trump tuo arvaamattomia riskejä talousnäkymiin </vt:lpstr>
      <vt:lpstr>Osakemarkkinat ilmapuntarina</vt:lpstr>
      <vt:lpstr>Korkoliike pakotti paussiin?</vt:lpstr>
      <vt:lpstr>Taantumariski yhä koholla</vt:lpstr>
      <vt:lpstr>Nykytullit USA:lla</vt:lpstr>
      <vt:lpstr>Epävarmuus tulevasta suurta   Ulkoinen uhka yhdistää</vt:lpstr>
      <vt:lpstr>Korot alas euroalueellakin</vt:lpstr>
      <vt:lpstr>Miltä näyttää?</vt:lpstr>
      <vt:lpstr>Yrittäjät-akatemia ja Yrittäjien tapahtumat</vt:lpstr>
      <vt:lpstr>Kehitä osaamistasi Yrittäjät-akatemian avulla</vt:lpstr>
      <vt:lpstr>Yrittäjät-akatemian bisnesbuusti</vt:lpstr>
      <vt:lpstr>Valtakunnalliset tapahtumat</vt:lpstr>
    </vt:vector>
  </TitlesOfParts>
  <Company>Suomen Yrittäjät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Joryn esityslista</dc:title>
  <dc:creator>Mari Kokko</dc:creator>
  <cp:lastModifiedBy>Heidi Jäntti</cp:lastModifiedBy>
  <cp:revision>5</cp:revision>
  <cp:lastPrinted>2022-05-23T06:30:45Z</cp:lastPrinted>
  <dcterms:created xsi:type="dcterms:W3CDTF">2021-05-04T07:07:24Z</dcterms:created>
  <dcterms:modified xsi:type="dcterms:W3CDTF">2025-04-16T06:43:19Z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0x010100C9992BEE7E004848BF91DD3D01D7067C</vt:lpwstr>
  </property>
  <property fmtid="{D5CDD505-2E9C-101B-9397-08002B2CF9AE}" pid="3" name="MediaServiceImageTags">
    <vt:lpwstr/>
  </property>
</Properties>
</file>