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HyI9pGA24r5KZdFdG2GIYkGlo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7123A-ED08-4445-9643-EF1C453D1DFF}" v="405" dt="2023-09-14T10:14:40.153"/>
    <p1510:client id="{C94F875D-E6C8-4B58-9EEC-F9804E57575C}" v="98" dt="2023-09-14T10:27:35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28"/>
  </p:normalViewPr>
  <p:slideViewPr>
    <p:cSldViewPr snapToGrid="0">
      <p:cViewPr varScale="1">
        <p:scale>
          <a:sx n="96" d="100"/>
          <a:sy n="96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vi Uusitalo-Sirén" userId="S::suvi.uusitalo-siren@yrittajat.fi::44104b31-caa4-4aa0-88d0-2b154ae5374d" providerId="AD" clId="Web-{5367123A-ED08-4445-9643-EF1C453D1DFF}"/>
    <pc:docChg chg="addSld delSld modSld">
      <pc:chgData name="Suvi Uusitalo-Sirén" userId="S::suvi.uusitalo-siren@yrittajat.fi::44104b31-caa4-4aa0-88d0-2b154ae5374d" providerId="AD" clId="Web-{5367123A-ED08-4445-9643-EF1C453D1DFF}" dt="2023-09-14T10:14:40.153" v="411" actId="20577"/>
      <pc:docMkLst>
        <pc:docMk/>
      </pc:docMkLst>
      <pc:sldChg chg="modSp">
        <pc:chgData name="Suvi Uusitalo-Sirén" userId="S::suvi.uusitalo-siren@yrittajat.fi::44104b31-caa4-4aa0-88d0-2b154ae5374d" providerId="AD" clId="Web-{5367123A-ED08-4445-9643-EF1C453D1DFF}" dt="2023-09-14T10:05:19.330" v="215" actId="1076"/>
        <pc:sldMkLst>
          <pc:docMk/>
          <pc:sldMk cId="2129577761" sldId="257"/>
        </pc:sldMkLst>
        <pc:picChg chg="mod">
          <ac:chgData name="Suvi Uusitalo-Sirén" userId="S::suvi.uusitalo-siren@yrittajat.fi::44104b31-caa4-4aa0-88d0-2b154ae5374d" providerId="AD" clId="Web-{5367123A-ED08-4445-9643-EF1C453D1DFF}" dt="2023-09-14T10:05:19.330" v="215" actId="1076"/>
          <ac:picMkLst>
            <pc:docMk/>
            <pc:sldMk cId="2129577761" sldId="257"/>
            <ac:picMk id="5" creationId="{BE09D346-F16C-879C-F483-E882FBEFE299}"/>
          </ac:picMkLst>
        </pc:picChg>
      </pc:sldChg>
      <pc:sldChg chg="modSp">
        <pc:chgData name="Suvi Uusitalo-Sirén" userId="S::suvi.uusitalo-siren@yrittajat.fi::44104b31-caa4-4aa0-88d0-2b154ae5374d" providerId="AD" clId="Web-{5367123A-ED08-4445-9643-EF1C453D1DFF}" dt="2023-09-14T10:05:06.361" v="212" actId="14100"/>
        <pc:sldMkLst>
          <pc:docMk/>
          <pc:sldMk cId="2242443589" sldId="258"/>
        </pc:sldMkLst>
        <pc:spChg chg="mod">
          <ac:chgData name="Suvi Uusitalo-Sirén" userId="S::suvi.uusitalo-siren@yrittajat.fi::44104b31-caa4-4aa0-88d0-2b154ae5374d" providerId="AD" clId="Web-{5367123A-ED08-4445-9643-EF1C453D1DFF}" dt="2023-09-14T10:05:06.361" v="212" actId="14100"/>
          <ac:spMkLst>
            <pc:docMk/>
            <pc:sldMk cId="2242443589" sldId="258"/>
            <ac:spMk id="3" creationId="{2929D59B-AB06-CEDD-943E-81E58B561420}"/>
          </ac:spMkLst>
        </pc:spChg>
      </pc:sldChg>
      <pc:sldChg chg="modSp">
        <pc:chgData name="Suvi Uusitalo-Sirén" userId="S::suvi.uusitalo-siren@yrittajat.fi::44104b31-caa4-4aa0-88d0-2b154ae5374d" providerId="AD" clId="Web-{5367123A-ED08-4445-9643-EF1C453D1DFF}" dt="2023-09-14T10:04:52.438" v="211" actId="14100"/>
        <pc:sldMkLst>
          <pc:docMk/>
          <pc:sldMk cId="2291891177" sldId="259"/>
        </pc:sldMkLst>
        <pc:picChg chg="mod">
          <ac:chgData name="Suvi Uusitalo-Sirén" userId="S::suvi.uusitalo-siren@yrittajat.fi::44104b31-caa4-4aa0-88d0-2b154ae5374d" providerId="AD" clId="Web-{5367123A-ED08-4445-9643-EF1C453D1DFF}" dt="2023-09-14T10:04:52.438" v="211" actId="14100"/>
          <ac:picMkLst>
            <pc:docMk/>
            <pc:sldMk cId="2291891177" sldId="259"/>
            <ac:picMk id="6" creationId="{0E495526-484A-F6F2-140A-745EFB6CFF4B}"/>
          </ac:picMkLst>
        </pc:picChg>
      </pc:sldChg>
      <pc:sldChg chg="modSp">
        <pc:chgData name="Suvi Uusitalo-Sirén" userId="S::suvi.uusitalo-siren@yrittajat.fi::44104b31-caa4-4aa0-88d0-2b154ae5374d" providerId="AD" clId="Web-{5367123A-ED08-4445-9643-EF1C453D1DFF}" dt="2023-09-14T10:14:40.153" v="411" actId="20577"/>
        <pc:sldMkLst>
          <pc:docMk/>
          <pc:sldMk cId="3627802542" sldId="260"/>
        </pc:sldMkLst>
        <pc:spChg chg="mod">
          <ac:chgData name="Suvi Uusitalo-Sirén" userId="S::suvi.uusitalo-siren@yrittajat.fi::44104b31-caa4-4aa0-88d0-2b154ae5374d" providerId="AD" clId="Web-{5367123A-ED08-4445-9643-EF1C453D1DFF}" dt="2023-09-14T09:57:16.836" v="4" actId="20577"/>
          <ac:spMkLst>
            <pc:docMk/>
            <pc:sldMk cId="3627802542" sldId="260"/>
            <ac:spMk id="2" creationId="{5F32A1FC-B714-256B-CCE1-523FF7E578CC}"/>
          </ac:spMkLst>
        </pc:spChg>
        <pc:spChg chg="mod">
          <ac:chgData name="Suvi Uusitalo-Sirén" userId="S::suvi.uusitalo-siren@yrittajat.fi::44104b31-caa4-4aa0-88d0-2b154ae5374d" providerId="AD" clId="Web-{5367123A-ED08-4445-9643-EF1C453D1DFF}" dt="2023-09-14T10:14:40.153" v="411" actId="20577"/>
          <ac:spMkLst>
            <pc:docMk/>
            <pc:sldMk cId="3627802542" sldId="260"/>
            <ac:spMk id="3" creationId="{2929D59B-AB06-CEDD-943E-81E58B561420}"/>
          </ac:spMkLst>
        </pc:spChg>
        <pc:picChg chg="mod">
          <ac:chgData name="Suvi Uusitalo-Sirén" userId="S::suvi.uusitalo-siren@yrittajat.fi::44104b31-caa4-4aa0-88d0-2b154ae5374d" providerId="AD" clId="Web-{5367123A-ED08-4445-9643-EF1C453D1DFF}" dt="2023-09-14T10:07:45.645" v="261" actId="1076"/>
          <ac:picMkLst>
            <pc:docMk/>
            <pc:sldMk cId="3627802542" sldId="260"/>
            <ac:picMk id="5" creationId="{0A60EEDC-BBCA-2D1C-3582-0DB1B951CB74}"/>
          </ac:picMkLst>
        </pc:picChg>
      </pc:sldChg>
      <pc:sldChg chg="new del">
        <pc:chgData name="Suvi Uusitalo-Sirén" userId="S::suvi.uusitalo-siren@yrittajat.fi::44104b31-caa4-4aa0-88d0-2b154ae5374d" providerId="AD" clId="Web-{5367123A-ED08-4445-9643-EF1C453D1DFF}" dt="2023-09-14T10:00:26.558" v="133"/>
        <pc:sldMkLst>
          <pc:docMk/>
          <pc:sldMk cId="2741821256" sldId="261"/>
        </pc:sldMkLst>
      </pc:sldChg>
    </pc:docChg>
  </pc:docChgLst>
  <pc:docChgLst>
    <pc:chgData name="Suvi Uusitalo-Sirén" userId="S::suvi.uusitalo-siren@yrittajat.fi::44104b31-caa4-4aa0-88d0-2b154ae5374d" providerId="AD" clId="Web-{C94F875D-E6C8-4B58-9EEC-F9804E57575C}"/>
    <pc:docChg chg="modSld">
      <pc:chgData name="Suvi Uusitalo-Sirén" userId="S::suvi.uusitalo-siren@yrittajat.fi::44104b31-caa4-4aa0-88d0-2b154ae5374d" providerId="AD" clId="Web-{C94F875D-E6C8-4B58-9EEC-F9804E57575C}" dt="2023-09-14T10:27:35.049" v="96" actId="20577"/>
      <pc:docMkLst>
        <pc:docMk/>
      </pc:docMkLst>
      <pc:sldChg chg="modSp">
        <pc:chgData name="Suvi Uusitalo-Sirén" userId="S::suvi.uusitalo-siren@yrittajat.fi::44104b31-caa4-4aa0-88d0-2b154ae5374d" providerId="AD" clId="Web-{C94F875D-E6C8-4B58-9EEC-F9804E57575C}" dt="2023-09-14T10:27:35.049" v="96" actId="20577"/>
        <pc:sldMkLst>
          <pc:docMk/>
          <pc:sldMk cId="3627802542" sldId="260"/>
        </pc:sldMkLst>
        <pc:spChg chg="mod">
          <ac:chgData name="Suvi Uusitalo-Sirén" userId="S::suvi.uusitalo-siren@yrittajat.fi::44104b31-caa4-4aa0-88d0-2b154ae5374d" providerId="AD" clId="Web-{C94F875D-E6C8-4B58-9EEC-F9804E57575C}" dt="2023-09-14T10:26:50.189" v="5" actId="20577"/>
          <ac:spMkLst>
            <pc:docMk/>
            <pc:sldMk cId="3627802542" sldId="260"/>
            <ac:spMk id="2" creationId="{5F32A1FC-B714-256B-CCE1-523FF7E578CC}"/>
          </ac:spMkLst>
        </pc:spChg>
        <pc:spChg chg="mod">
          <ac:chgData name="Suvi Uusitalo-Sirén" userId="S::suvi.uusitalo-siren@yrittajat.fi::44104b31-caa4-4aa0-88d0-2b154ae5374d" providerId="AD" clId="Web-{C94F875D-E6C8-4B58-9EEC-F9804E57575C}" dt="2023-09-14T10:27:35.049" v="96" actId="20577"/>
          <ac:spMkLst>
            <pc:docMk/>
            <pc:sldMk cId="3627802542" sldId="260"/>
            <ac:spMk id="3" creationId="{2929D59B-AB06-CEDD-943E-81E58B5614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75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24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l_2LWzBFnnfxa6XWju6dQfS2xjaRYUS5?usp=drive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rittajat.fi/aluejarjestot/varsinais-suomen-yrittajat/toiminta/yrittajaklub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l_2LWzBFnnfxa6XWju6dQfS2xjaRYUS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rittajat.fi/aluejarjestot/varsinais-suomen-yrittajat/toiminta/yrittajaklub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7E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186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895731" y="3223068"/>
            <a:ext cx="3805360" cy="128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MARKKINOINNIN MUISTILISTA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2A1FC-B714-256B-CCE1-523FF7E5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Yleisiä vinkkejä tapahtumamarkkinointiin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29D59B-AB06-CEDD-943E-81E58B56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7573"/>
            <a:ext cx="10515600" cy="4351338"/>
          </a:xfrm>
        </p:spPr>
        <p:txBody>
          <a:bodyPr>
            <a:normAutofit/>
          </a:bodyPr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Aloita tapahtuman markkinointi hyvissä ajoin.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Monet yrittäjät suunnittelevat kalenteriaan pitkälle tulevaisuuteen. Ajoissa aloitetulla markkinoinnilla varmistetaan, että tieto tapahtumasta saavuttaa mahdollisimman monen potentiaalisen osallistujan ja riittävän ajoissa.</a:t>
            </a:r>
          </a:p>
          <a:p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Tee markkinointia mahdollisimman monikanavaisesti.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Pidä erityisesti mielessä tapahtuman kohderyhmä.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YrittäjäKlubiin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pyritään houkuttelemaan monenlaisia yrittäjiä erilaisilla taustoilla. Klubien teemat vaihtelevat ja näin ollen ne kiinnostavat myös hieman eri tyyppisiä yrittäjiä. Pyri huomioimaan tämä, kun suunnittelet tapahtuman markkinointia. </a:t>
            </a:r>
          </a:p>
          <a:p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Hyödynnä Varsinais-Suomen Yrittäjien tuottama materiaali.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YrittäjäKlubi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on tuore tapahtumakonsepti, jonka brändiä vasta vakiinnutetaan järjestömme sisällä sekä sidosryhmiemme keskuudessa. Yhtenäiset markkinointimateriaalit auttavat yrittäjiä tunnistamaan tapahtuman. Samalla myös vakiinnutamme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YrittäjäKlubin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asemaa. Materiaalit löydät </a:t>
            </a:r>
            <a:r>
              <a:rPr lang="fi-FI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r>
              <a:rPr lang="fi-FI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BE09D346-F16C-879C-F483-E882FBEFE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916773"/>
            <a:ext cx="15581278" cy="19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A8930448-A206-5963-80D0-C0ED6D12C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0" r="16648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32A1FC-B714-256B-CCE1-523FF7E5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050" y="54"/>
            <a:ext cx="6425757" cy="1559301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Nettisivut ja sosiaalinen media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29D59B-AB06-CEDD-943E-81E58B56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8015" y="152809"/>
            <a:ext cx="6824871" cy="7068540"/>
          </a:xfrm>
        </p:spPr>
        <p:txBody>
          <a:bodyPr anchor="ctr">
            <a:normAutofit/>
          </a:bodyPr>
          <a:lstStyle/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Lisää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YrittäjäKlubi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oman paikallisyhdistyksesi tapahtumakalenteriin nettisivuille.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Kansikuva löytyy Varsinais-Suomen Yrittäjien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YrittäjäKlubi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-sivustolta </a:t>
            </a:r>
            <a:r>
              <a:rPr lang="fi-FI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täältä.</a:t>
            </a:r>
            <a:r>
              <a:rPr lang="fi-FI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Jos tarvitset apua tapahtuman syöttämisessä nettisivuille, pyydä apua Niina Pekkalalta tai Inkeri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Sundbergiltä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. Tapahtumakalenterissa on tärkeää, että tilaisuuteen tehdään oikeat ”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täppäykset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” eli laitetaan tapahtuma oikeaan kategoriaan.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YrittäjäKlubi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täpätään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koulutuksiin ja seminaareihin. Tapahtumakalenterin merkinnästä tulee löytyä kaikki oleellinen informaatio. Voit katsoa esimerkkejä aluejärjestön muista tapahtumista. </a:t>
            </a:r>
          </a:p>
          <a:p>
            <a:pPr marL="114300" indent="0">
              <a:buNone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Hyödynnä oman paikallisyhdistyksesi somekanavat markkinoinnissa.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Tapahtuman markkinointia varten löydät oikean kokoiset somekuvat </a:t>
            </a:r>
            <a:r>
              <a:rPr lang="fi-FI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markkinointimateriaaleista</a:t>
            </a:r>
            <a:r>
              <a:rPr lang="fi-FI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Somejulkaisuissa on järkevää pysyä tiiviinä tekstin suhteen. Julkaisun yhteyteen on tärkeää laittaa linkki tapahtuman lisätietoihin ja ilmoittautumiseen. Kaiken informaation ei tarvitse olla julkaisussa. Oleellisin riittää: Mistä on kysymys? Kenelle tapahtuma on tarkoitettu? Mitä siellä tapahtuu? Onko joku nimekäs puhuja? Koska ja missä tapahtuu?</a:t>
            </a:r>
          </a:p>
          <a:p>
            <a:pPr marL="114300" indent="0">
              <a:buNone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Tee tapahtumaa varten oma Facebook-tapahtuma.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Riippuen kohderyhmästä (useimmat Yrittäjien jäsenet) monet käyttävät aktiivisesti Facebookia ajankohtaisten tapahtumien etsimiseen. Tee Facebook-tapahtuma samaan tapaan kuin nettisivujen tapahtumamerkintä. Voit olla tiiviimpi, jos liität mukaan linkin nettisivuille ja ilmoittautumiseen. Kutsu myös omat tuttavasi mukaan Facebook-tapahtuman kautta. </a:t>
            </a:r>
          </a:p>
        </p:txBody>
      </p:sp>
    </p:spTree>
    <p:extLst>
      <p:ext uri="{BB962C8B-B14F-4D97-AF65-F5344CB8AC3E}">
        <p14:creationId xmlns:p14="http://schemas.microsoft.com/office/powerpoint/2010/main" val="224244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2A1FC-B714-256B-CCE1-523FF7E5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Uutiskirjeet ja muu jäsenviestintä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29D59B-AB06-CEDD-943E-81E58B56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7573"/>
            <a:ext cx="10515600" cy="4351338"/>
          </a:xfrm>
        </p:spPr>
        <p:txBody>
          <a:bodyPr>
            <a:normAutofit/>
          </a:bodyPr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Ilmoita tulevasta tapahtumasta yhdistyksesi uutiskirjeessä.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Myös uutiskirjeitä varten on tuotettu valmis mainosbanneri, jota käyttää osana markkinointia. Uutiskirjeessä tapahtumasta on kerrottava oleellinen informaatio lyhyesti. Lisää mainoksen yhteyteen linkki nettisivuille lisätietoihin ja ilmoittautumiseen.</a:t>
            </a:r>
          </a:p>
          <a:p>
            <a:pPr marL="114300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Kerro ja muistuta </a:t>
            </a:r>
            <a:r>
              <a:rPr lang="fi-FI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YrittäjäKlubista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 sisäisissä keskusteluketjuissa (esim. </a:t>
            </a:r>
            <a:r>
              <a:rPr lang="fi-FI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Käytä mahdollisuuksien mukaan kaikkia olemassa olevia viestintäkanavia. Älä kuitenkaan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spämmää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, eli pommita liian usein tulevilla viesteillä ja mainoksilla (pätee kaikkiin kanaviin).</a:t>
            </a:r>
          </a:p>
          <a:p>
            <a:pPr marL="114300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Valjasta koko luottamushenkilöporukka tapahtuman markkinointiin.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Pyydä, että hallituksen jäsenet tykkäävät ja kommentoivat somejulkaisuja sekä jakavat niitä. Älä vähättele puskaradion voimaa. </a:t>
            </a:r>
            <a:endParaRPr lang="fi-FI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 descr="Kuva, joka sisältää kohteen luonnos, musta, piirros, taide&#10;&#10;Kuvaus luotu automaattisesti">
            <a:extLst>
              <a:ext uri="{FF2B5EF4-FFF2-40B4-BE49-F238E27FC236}">
                <a16:creationId xmlns:a16="http://schemas.microsoft.com/office/drawing/2014/main" id="{0E495526-484A-F6F2-140A-745EFB6C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92" y="4494937"/>
            <a:ext cx="4726125" cy="23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2A1FC-B714-256B-CCE1-523FF7E5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latin typeface="Arial"/>
                <a:cs typeface="Arial"/>
              </a:rPr>
              <a:t>Vinkkaa tilaisuudesta paikallismedialle ja lähetä tiedote</a:t>
            </a:r>
            <a:endParaRPr lang="fi-F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29D59B-AB06-CEDD-943E-81E58B56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7573"/>
            <a:ext cx="10515600" cy="4351338"/>
          </a:xfrm>
        </p:spPr>
        <p:txBody>
          <a:bodyPr>
            <a:normAutofit/>
          </a:bodyPr>
          <a:lstStyle/>
          <a:p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Tee pohjatyöt: tutustu paikallislehden toimittajaan/toimitukseen ja pidä yhteyttä</a:t>
            </a:r>
            <a:endParaRPr lang="fi-FI" sz="140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Lähetä toimitukseen </a:t>
            </a:r>
            <a:r>
              <a:rPr lang="fi-FI" sz="1400" dirty="0" err="1">
                <a:solidFill>
                  <a:schemeClr val="tx1"/>
                </a:solidFill>
                <a:latin typeface="Arial"/>
                <a:cs typeface="Arial"/>
              </a:rPr>
              <a:t>YrittäjäKlubi</a:t>
            </a:r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-tapahtuman kutsu ja pieni ennakkotiedote: mitä, miksi, milloin, missä, miksi</a:t>
            </a:r>
          </a:p>
          <a:p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Miksi: mieti, miksi toimittajan kannattaa tulla tapahtumaan ja laita se kutsusi kärjeksi (esim. tilaisuuden puhuja, teema, tavoite jne.)</a:t>
            </a:r>
          </a:p>
          <a:p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Älä pahoita mieltäsi jos toimittaja ei ehdi tapahtumaan, vaan kirjoita tapahtumastasi tiedote ja lähetä se tilaisuuden jälkeen kuvan kanssa. Valmis tiedotepohja löytyy</a:t>
            </a:r>
            <a:r>
              <a:rPr lang="fi-FI" sz="140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fi-FI" sz="1400" dirty="0">
                <a:solidFill>
                  <a:srgbClr val="00B0F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Vinkit tiedotteen tekoon: </a:t>
            </a:r>
          </a:p>
          <a:p>
            <a:pPr lvl="1">
              <a:lnSpc>
                <a:spcPct val="80000"/>
              </a:lnSpc>
            </a:pP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Tiedote on eri asia kuin kannanotto, julkilausuma tai mielipidekirjoitus</a:t>
            </a:r>
            <a:endParaRPr lang="fi-FI" sz="110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Mieti myös tiedotteen kärki hyvin – mihin toimittajan on asiassa helppo tarttua? Mikä on asiassa uutinen? Laita se heti tiedotteen alkuun ja tiivistä tärkein otsikkoon</a:t>
            </a:r>
          </a:p>
          <a:p>
            <a:pPr lvl="1">
              <a:lnSpc>
                <a:spcPct val="80000"/>
              </a:lnSpc>
            </a:pP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Mene suoraan asiaan ja tiivistä sanomasi</a:t>
            </a:r>
          </a:p>
          <a:p>
            <a:pPr lvl="1">
              <a:lnSpc>
                <a:spcPct val="80000"/>
              </a:lnSpc>
            </a:pP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Panosta otsikkoon/sähköpostin aihekenttään, jotta toimittaja kiinnostuu ja avaa viestisi</a:t>
            </a:r>
          </a:p>
          <a:p>
            <a:pPr lvl="1">
              <a:lnSpc>
                <a:spcPct val="80000"/>
              </a:lnSpc>
            </a:pP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Maksimipituus: karkeasti A4</a:t>
            </a:r>
          </a:p>
          <a:p>
            <a:pPr lvl="1">
              <a:lnSpc>
                <a:spcPct val="70000"/>
              </a:lnSpc>
            </a:pP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Muista </a:t>
            </a:r>
            <a:r>
              <a:rPr lang="fi-FI" sz="1100" err="1">
                <a:solidFill>
                  <a:schemeClr val="tx1"/>
                </a:solidFill>
                <a:latin typeface="Arial"/>
                <a:cs typeface="Arial"/>
              </a:rPr>
              <a:t>lisäta</a:t>
            </a: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̈ tiedotteen loppuun yhteystiedot-otsikon alle henkilö(t), joilta toimittaja voi tarvittaessa kysyä lisätietoja</a:t>
            </a:r>
          </a:p>
          <a:p>
            <a:pPr lvl="1">
              <a:lnSpc>
                <a:spcPct val="80000"/>
              </a:lnSpc>
            </a:pP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Tarkistuta tiedote tarvittaessa kaverilla, tajuaako hän mistä on kyse/mikä on jutun pihvi</a:t>
            </a:r>
            <a:endParaRPr lang="fi-FI" sz="110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  <a:t>Kerää valmiiksi sinulle relevanttien medioiden yhteystiedot</a:t>
            </a:r>
            <a:endParaRPr lang="fi-FI" sz="11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fi-FI" sz="1100">
                <a:solidFill>
                  <a:schemeClr val="tx1"/>
                </a:solidFill>
                <a:latin typeface="Arial"/>
                <a:cs typeface="Arial"/>
              </a:rPr>
              <a:t>Älä tee tiedotteesta pdf-dokumenttia tai muuta liitettä, vaan laita se sähköpostiin niin,</a:t>
            </a:r>
            <a:br>
              <a:rPr lang="fi-FI" sz="11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i-FI" sz="1100">
                <a:solidFill>
                  <a:schemeClr val="tx1"/>
                </a:solidFill>
                <a:latin typeface="Arial"/>
                <a:cs typeface="Arial"/>
              </a:rPr>
              <a:t>että toimittajan on mahdollisimman helppo kopioida tekstisi</a:t>
            </a:r>
            <a:endParaRPr lang="fi-FI" sz="11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80000"/>
              </a:lnSpc>
            </a:pPr>
            <a:endParaRPr lang="fi-FI"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14300" indent="0">
              <a:buNone/>
            </a:pPr>
            <a:endParaRPr lang="fi-FI" sz="14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i-FI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Kuva 4" descr="Kuva, joka sisältää kohteen luonnos, piirros, musta&#10;&#10;Kuvaus luotu automaattisesti">
            <a:extLst>
              <a:ext uri="{FF2B5EF4-FFF2-40B4-BE49-F238E27FC236}">
                <a16:creationId xmlns:a16="http://schemas.microsoft.com/office/drawing/2014/main" id="{0A60EEDC-BBCA-2D1C-3582-0DB1B951C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347" y="4699865"/>
            <a:ext cx="5753011" cy="22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0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Laajakuva</PresentationFormat>
  <Paragraphs>25</Paragraphs>
  <Slides>5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 Theme</vt:lpstr>
      <vt:lpstr>PowerPoint-esitys</vt:lpstr>
      <vt:lpstr>Yleisiä vinkkejä tapahtumamarkkinointiin</vt:lpstr>
      <vt:lpstr>Nettisivut ja sosiaalinen media</vt:lpstr>
      <vt:lpstr>Uutiskirjeet ja muu jäsenviestintä</vt:lpstr>
      <vt:lpstr>Vinkkaa tilaisuudesta paikallismedialle ja lähetä tiedote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Mona Johansson</dc:creator>
  <cp:lastModifiedBy>Inkeri Sundberg</cp:lastModifiedBy>
  <cp:revision>95</cp:revision>
  <dcterms:created xsi:type="dcterms:W3CDTF">2023-08-14T04:58:48Z</dcterms:created>
  <dcterms:modified xsi:type="dcterms:W3CDTF">2023-09-14T10:27:36Z</dcterms:modified>
</cp:coreProperties>
</file>