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  <p:sldId id="264" r:id="rId9"/>
    <p:sldId id="265" r:id="rId10"/>
    <p:sldId id="263" r:id="rId11"/>
    <p:sldId id="266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6A8996-4FA1-4F98-AF75-F0029B9D3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001CA61-260B-4654-AD13-BD31624FF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4E7B5A2-CADA-4A8D-90F7-B15F2BF76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4B23-11F8-4D27-81CB-6A918ECC5D09}" type="datetimeFigureOut">
              <a:rPr lang="fi-FI" smtClean="0"/>
              <a:t>20.9.2021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D104BB-1DD3-46CC-9228-B30AD8756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EB305D-03F8-4F45-9A28-57314CE0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A6C6-478E-4AAD-AB5F-44E05772B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484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B09B8A-666D-4B29-9A77-4F7251D0C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FFBA6EF-7FD0-4152-91C9-51764ECBF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B93D63-14D4-4FB1-A6EB-2097858FF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4B23-11F8-4D27-81CB-6A918ECC5D09}" type="datetimeFigureOut">
              <a:rPr lang="fi-FI" smtClean="0"/>
              <a:t>20.9.2021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96CBC6-C304-4BC9-8F5C-455E68E4A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3B144CC-2667-4915-A656-DDD866C7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A6C6-478E-4AAD-AB5F-44E05772B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350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5CDEB7C-5FBE-454D-B93A-909B9FA53E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16DDF4F-2F7F-41D4-8216-2BAB9AF6D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A5437FF-7BE8-421B-AC67-FF4C8C774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4B23-11F8-4D27-81CB-6A918ECC5D09}" type="datetimeFigureOut">
              <a:rPr lang="fi-FI" smtClean="0"/>
              <a:t>20.9.2021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5398747-8EDB-4C43-8824-DCCA12D2D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C89EA3-8E20-4B91-BA1F-B5893B8C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A6C6-478E-4AAD-AB5F-44E05772B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403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8EB09D-ACB0-4A7D-9D04-9A751BCB0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05EEFA-8163-48EA-85EA-F02D949AD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F5BFB2-3053-446D-BCB2-92C45BC4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4B23-11F8-4D27-81CB-6A918ECC5D09}" type="datetimeFigureOut">
              <a:rPr lang="fi-FI" smtClean="0"/>
              <a:t>20.9.2021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8E609D-6397-4796-A143-B37AC55E0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064F51-663D-466B-8315-E845FC1D1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A6C6-478E-4AAD-AB5F-44E05772B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003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9AA2DB-D39D-4B6D-AC75-F7BBEC58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B30E50C-D0AD-41F0-BE27-A55B2862F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3736FF-8D78-4879-B0C9-195E54C8C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4B23-11F8-4D27-81CB-6A918ECC5D09}" type="datetimeFigureOut">
              <a:rPr lang="fi-FI" smtClean="0"/>
              <a:t>20.9.2021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55ED863-45AD-459B-96F6-9C6C7345C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1CBCE5-D5B9-4C6D-A808-B164D074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A6C6-478E-4AAD-AB5F-44E05772B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271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D24EEC-B735-4C15-9EDC-27DB75345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473C97-C0CF-4C55-8BCC-19F63FEA7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F76F2B9-61D8-45FF-9541-10825E2A9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5278C4-60D2-4484-B654-50723A66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4B23-11F8-4D27-81CB-6A918ECC5D09}" type="datetimeFigureOut">
              <a:rPr lang="fi-FI" smtClean="0"/>
              <a:t>20.9.2021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E3B7ABF-1249-4DCC-BCF7-81BDA8BCD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F2B09D3-4F09-4AF8-A069-5B6DD5EA8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A6C6-478E-4AAD-AB5F-44E05772B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9F174-C476-4A11-BC5D-E5DF424E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A668ADB-5890-4001-89F5-BCF0D0B27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8674094-2712-47D4-8751-42AE6FB6A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492BAA2-264F-4AE7-A922-385960C22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83D07A5-2EC4-4998-A82A-785B0C4B4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5B7054D-4A1E-4F04-A730-B394EC2BC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4B23-11F8-4D27-81CB-6A918ECC5D09}" type="datetimeFigureOut">
              <a:rPr lang="fi-FI" smtClean="0"/>
              <a:t>20.9.2021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B1B1081-1F3C-4878-9F5B-797BDD4A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191D8DA-E731-4C68-8093-E9517F9DC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A6C6-478E-4AAD-AB5F-44E05772B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119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E6CC3C-B3FD-4DC6-9B58-82116E87F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B6FC070-65C1-4725-9E4A-CB745A4AA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4B23-11F8-4D27-81CB-6A918ECC5D09}" type="datetimeFigureOut">
              <a:rPr lang="fi-FI" smtClean="0"/>
              <a:t>20.9.2021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7C290C-FD42-4C17-8578-09EA2E92C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08ABB40-73BD-4BAA-A71C-C6C60EE6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A6C6-478E-4AAD-AB5F-44E05772B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585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ED7F8A0-D3FE-4B12-BDEB-9F192A4A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4B23-11F8-4D27-81CB-6A918ECC5D09}" type="datetimeFigureOut">
              <a:rPr lang="fi-FI" smtClean="0"/>
              <a:t>20.9.2021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15B3211-709B-416B-90CA-67439FD9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1583B4C-E651-42F4-A665-D49F9D5C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A6C6-478E-4AAD-AB5F-44E05772B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618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E8167E-975D-40FB-AB25-CF89DFD4E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BAEFBE-89C8-45DB-9F60-B7F251AD5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2F073B3-B07F-4187-AE3F-0E8640EAC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25973AE-EF48-4D38-BED8-46D2B783D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4B23-11F8-4D27-81CB-6A918ECC5D09}" type="datetimeFigureOut">
              <a:rPr lang="fi-FI" smtClean="0"/>
              <a:t>20.9.2021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2D1F7A7-37DB-48E4-9421-E150EC1BC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31D4073-2293-4EF4-9E68-790BF0AA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A6C6-478E-4AAD-AB5F-44E05772B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45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334A51-169C-40DF-8961-BAE40C378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F3809BE-7B16-45BB-B152-06C4743770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1D902CE-615D-45A1-826D-65CDF2846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745DF06-FBE3-4587-9892-FAB2F4E3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4B23-11F8-4D27-81CB-6A918ECC5D09}" type="datetimeFigureOut">
              <a:rPr lang="fi-FI" smtClean="0"/>
              <a:t>20.9.2021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C0181DB-F7BA-4320-B2A2-112EF27E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196D3B9-C5D0-4D2B-9711-DD9D28BD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A6C6-478E-4AAD-AB5F-44E05772B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572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E90FA1F-2051-4D31-8EC2-A42409D13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F43BD1-3D8B-42BF-82B3-CD1E5E234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1E31EB7-7D86-43B9-866C-CB0FA787E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94B23-11F8-4D27-81CB-6A918ECC5D09}" type="datetimeFigureOut">
              <a:rPr lang="fi-FI" smtClean="0"/>
              <a:t>20.9.2021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39DBED-4FDF-4E41-B2B5-0FDDE4E0E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163EEB2-EA9E-4870-9AC1-21688EA58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DA6C6-478E-4AAD-AB5F-44E05772B4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045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käyntikortti, vektorigrafiikka&#10;&#10;Kuvaus luotu automaattisesti">
            <a:extLst>
              <a:ext uri="{FF2B5EF4-FFF2-40B4-BE49-F238E27FC236}">
                <a16:creationId xmlns:a16="http://schemas.microsoft.com/office/drawing/2014/main" id="{94046D1C-0FA7-4C4A-8E69-039BEB16A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16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E44890A-D273-4C53-937D-69ECE8E6D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44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äyntikortti, vektorigrafiikka&#10;&#10;Kuvaus luotu automaattisesti">
            <a:extLst>
              <a:ext uri="{FF2B5EF4-FFF2-40B4-BE49-F238E27FC236}">
                <a16:creationId xmlns:a16="http://schemas.microsoft.com/office/drawing/2014/main" id="{9F3659EE-07E1-4744-B736-EF5DB60E1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2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60F8CC3E-319D-4242-B200-24C1313FA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2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638795D-3323-4946-9961-E74885E7B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6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9ECF237-D6F9-4414-8D1D-87A904C38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7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3A36C0A-3CC6-463C-84CF-348CE7CD9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37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6EBDC17-0EDA-4CFC-A0A3-B15458983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0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14F0B83-0536-4DF0-A4DA-99CE13534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54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9799AD7-B85D-4A2F-8901-99F2942D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71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101882D-7E56-4648-9BD2-C094DDE39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58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Laajakuva</PresentationFormat>
  <Paragraphs>0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Heikki Rissanen</dc:creator>
  <cp:lastModifiedBy>Heikki Rissanen</cp:lastModifiedBy>
  <cp:revision>1</cp:revision>
  <dcterms:created xsi:type="dcterms:W3CDTF">2021-09-20T08:39:31Z</dcterms:created>
  <dcterms:modified xsi:type="dcterms:W3CDTF">2021-09-20T08:41:29Z</dcterms:modified>
</cp:coreProperties>
</file>